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881.xml" ContentType="application/inkml+xml"/>
  <Override PartName="/ppt/ink/ink882.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660" r:id="rId2"/>
    <p:sldMasterId id="2147483722" r:id="rId3"/>
  </p:sldMasterIdLst>
  <p:notesMasterIdLst>
    <p:notesMasterId r:id="rId50"/>
  </p:notesMasterIdLst>
  <p:sldIdLst>
    <p:sldId id="290" r:id="rId4"/>
    <p:sldId id="831" r:id="rId5"/>
    <p:sldId id="300" r:id="rId6"/>
    <p:sldId id="945" r:id="rId7"/>
    <p:sldId id="308" r:id="rId8"/>
    <p:sldId id="748" r:id="rId9"/>
    <p:sldId id="940" r:id="rId10"/>
    <p:sldId id="302" r:id="rId11"/>
    <p:sldId id="431" r:id="rId12"/>
    <p:sldId id="314" r:id="rId13"/>
    <p:sldId id="442" r:id="rId14"/>
    <p:sldId id="920" r:id="rId15"/>
    <p:sldId id="939" r:id="rId16"/>
    <p:sldId id="303" r:id="rId17"/>
    <p:sldId id="834" r:id="rId18"/>
    <p:sldId id="938" r:id="rId19"/>
    <p:sldId id="715" r:id="rId20"/>
    <p:sldId id="832" r:id="rId21"/>
    <p:sldId id="718" r:id="rId22"/>
    <p:sldId id="929" r:id="rId23"/>
    <p:sldId id="930" r:id="rId24"/>
    <p:sldId id="932" r:id="rId25"/>
    <p:sldId id="922" r:id="rId26"/>
    <p:sldId id="719" r:id="rId27"/>
    <p:sldId id="921" r:id="rId28"/>
    <p:sldId id="833" r:id="rId29"/>
    <p:sldId id="923" r:id="rId30"/>
    <p:sldId id="931" r:id="rId31"/>
    <p:sldId id="927" r:id="rId32"/>
    <p:sldId id="851" r:id="rId33"/>
    <p:sldId id="836" r:id="rId34"/>
    <p:sldId id="854" r:id="rId35"/>
    <p:sldId id="749" r:id="rId36"/>
    <p:sldId id="941" r:id="rId37"/>
    <p:sldId id="850" r:id="rId38"/>
    <p:sldId id="574" r:id="rId39"/>
    <p:sldId id="849" r:id="rId40"/>
    <p:sldId id="852" r:id="rId41"/>
    <p:sldId id="310" r:id="rId42"/>
    <p:sldId id="286" r:id="rId43"/>
    <p:sldId id="942" r:id="rId44"/>
    <p:sldId id="943" r:id="rId45"/>
    <p:sldId id="946" r:id="rId46"/>
    <p:sldId id="947" r:id="rId47"/>
    <p:sldId id="949" r:id="rId48"/>
    <p:sldId id="965" r:id="rId49"/>
  </p:sldIdLst>
  <p:sldSz cx="12192000" cy="6858000"/>
  <p:notesSz cx="6608763"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736" userDrawn="1">
          <p15:clr>
            <a:srgbClr val="A4A3A4"/>
          </p15:clr>
        </p15:guide>
        <p15:guide id="2" pos="208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444F0C-5EA1-B13C-315B-3582FE73E6E7}" name="Sandy Picken" initials="SP" userId="S::01477364@wf.uct.ac.za::756cb482-2aa9-4d33-b850-b1d09ac2f081" providerId="AD"/>
  <p188:author id="{7EA3C749-0928-74F8-C835-B759B504B4AC}" name="Riitta Dlodlo" initials="RD" userId="S::rdlodlo@ext.theglobalfund.org::062f7562-a4b0-40cb-ac17-cb045a3dd6bc" providerId="AD"/>
  <p188:author id="{02604B5E-2D5B-36B3-54D1-970B2DAD8221}" name="Moore, Brittany (CDC/GHC/DGHT)" initials="MB(" userId="S::irh6@cdc.gov::86e6a2e6-a845-4909-921e-7233e3919f64" providerId="AD"/>
  <p188:author id="{3C2A7664-2BCD-4825-AD04-06E0E12996D4}" name="Steve Graham" initials="SG" userId="9ZQ/FVudOgZZRKgS4JN0qp0ch03TXHcDPRElb5S9/CA=" providerId="None"/>
  <p188:author id="{3207E277-FB42-9D7B-EE42-9E28210E9F5A}" name="Doyle, Joshua (CDC/GHC/DGHT)" initials="DJ(" userId="S::xzd2@cdc.gov::2697de26-1f80-4358-bc36-cc027e069591" providerId="AD"/>
  <p188:author id="{0DC2B682-9CF8-8C39-B0BE-33815604BB9A}" name="Stella Zawedde-Muyanja" initials="SZ" userId="sRdOZcX/BYvW886C99gNFWxmr04T2duLW45HLSALr94=" providerId="None"/>
  <p188:author id="{D34D458E-E126-5E74-D649-AA831B8A9A5F}" name="Sandy Picken" initials="SP" userId="c2bab9d4b90a283e" providerId="Windows Live"/>
  <p188:author id="{431ECB9D-523D-D85F-3A7E-131CFD64FDA6}" name="Steve Graham" initials="SG" userId="S::grahams@rch.org.au::2c4e7b31-3d18-410c-a2e6-746301e9fbe5" providerId="AD"/>
  <p188:author id="{17FA45EA-3A75-5232-FDCB-2539ACC9AE1A}" name="Riitta Dlodlo" initials="RD" userId="S::rdlodlo@theunion.org::8e9641ca-a6b1-4049-9e7a-e151bd1d4b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ve Graham" initials="SG" lastIdx="9" clrIdx="0">
    <p:extLst>
      <p:ext uri="{19B8F6BF-5375-455C-9EA6-DF929625EA0E}">
        <p15:presenceInfo xmlns:p15="http://schemas.microsoft.com/office/powerpoint/2012/main" userId="S::grahams@rch.org.au::2c4e7b31-3d18-410c-a2e6-746301e9fb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FF"/>
    <a:srgbClr val="FFCCFF"/>
    <a:srgbClr val="FCB814"/>
    <a:srgbClr val="00B050"/>
    <a:srgbClr val="000000"/>
    <a:srgbClr val="0650AA"/>
    <a:srgbClr val="FF0000"/>
    <a:srgbClr val="CCCCFF"/>
    <a:srgbClr val="AFFFAF"/>
    <a:srgbClr val="006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A302A-9F8C-426C-88FA-7E95EA7DE74E}" v="2" dt="2024-06-06T02:58:24.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83400" autoAdjust="0"/>
  </p:normalViewPr>
  <p:slideViewPr>
    <p:cSldViewPr snapToGrid="0">
      <p:cViewPr varScale="1">
        <p:scale>
          <a:sx n="65" d="100"/>
          <a:sy n="65" d="100"/>
        </p:scale>
        <p:origin x="1546" y="53"/>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1" d="100"/>
          <a:sy n="81" d="100"/>
        </p:scale>
        <p:origin x="3894" y="108"/>
      </p:cViewPr>
      <p:guideLst>
        <p:guide orient="horz" pos="2736"/>
        <p:guide pos="208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Graham" clId="Web-{708A302A-9F8C-426C-88FA-7E95EA7DE74E}"/>
    <pc:docChg chg="">
      <pc:chgData name="Steve Graham" userId="" providerId="" clId="Web-{708A302A-9F8C-426C-88FA-7E95EA7DE74E}" dt="2024-06-06T02:58:24.580" v="1"/>
      <pc:docMkLst>
        <pc:docMk/>
      </pc:docMkLst>
      <pc:sldChg chg="delCm">
        <pc:chgData name="Steve Graham" userId="" providerId="" clId="Web-{708A302A-9F8C-426C-88FA-7E95EA7DE74E}" dt="2024-06-06T02:58:24.580" v="1"/>
        <pc:sldMkLst>
          <pc:docMk/>
          <pc:sldMk cId="2393232125" sldId="920"/>
        </pc:sldMkLst>
        <pc:extLst>
          <p:ext xmlns:p="http://schemas.openxmlformats.org/presentationml/2006/main" uri="{D6D511B9-2390-475A-947B-AFAB55BFBCF1}">
            <pc226:cmChg xmlns:pc226="http://schemas.microsoft.com/office/powerpoint/2022/06/main/command" chg="del">
              <pc226:chgData name="Steve Graham" userId="" providerId="" clId="Web-{708A302A-9F8C-426C-88FA-7E95EA7DE74E}" dt="2024-06-06T02:57:42.188" v="0"/>
              <pc2:cmMkLst xmlns:pc2="http://schemas.microsoft.com/office/powerpoint/2019/9/main/command">
                <pc:docMk/>
                <pc:sldMk cId="2393232125" sldId="920"/>
                <pc2:cmMk id="{B2CF0635-81AE-41BB-9DD5-97F32DFD3708}"/>
              </pc2:cmMkLst>
            </pc226:cmChg>
            <pc226:cmChg xmlns:pc226="http://schemas.microsoft.com/office/powerpoint/2022/06/main/command" chg="del">
              <pc226:chgData name="Steve Graham" userId="" providerId="" clId="Web-{708A302A-9F8C-426C-88FA-7E95EA7DE74E}" dt="2024-06-06T02:58:24.580" v="1"/>
              <pc2:cmMkLst xmlns:pc2="http://schemas.microsoft.com/office/powerpoint/2019/9/main/command">
                <pc:docMk/>
                <pc:sldMk cId="2393232125" sldId="920"/>
                <pc2:cmMk id="{06363FCB-3FF5-4A6A-978D-14A06C4801FA}"/>
              </pc2:cmMkLst>
            </pc226:cmChg>
          </p:ext>
        </pc:ext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2.001"/>
    </inkml:context>
    <inkml:brush xml:id="br0">
      <inkml:brushProperty name="width" value="0.1" units="cm"/>
      <inkml:brushProperty name="height" value="0.1" units="cm"/>
      <inkml:brushProperty name="color" value="#AE198D"/>
      <inkml:brushProperty name="inkEffects" value="galaxy"/>
      <inkml:brushProperty name="anchorX" value="-90237.5625"/>
      <inkml:brushProperty name="anchorY" value="-90171.82813"/>
      <inkml:brushProperty name="scaleFactor" value="0.5"/>
    </inkml:brush>
  </inkml:definitions>
  <inkml:trace contextRef="#ctx0" brushRef="#br0">0 7 24575,'0'0'0,"0"-3"0,0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3.352"/>
    </inkml:context>
    <inkml:brush xml:id="br0">
      <inkml:brushProperty name="width" value="0.1" units="cm"/>
      <inkml:brushProperty name="height" value="0.1" units="cm"/>
      <inkml:brushProperty name="color" value="#AE198D"/>
      <inkml:brushProperty name="inkEffects" value="galaxy"/>
      <inkml:brushProperty name="anchorX" value="-94052.88281"/>
      <inkml:brushProperty name="anchorY" value="-93976.25781"/>
      <inkml:brushProperty name="scaleFactor" value="0.5"/>
    </inkml:brush>
  </inkml:definitions>
  <inkml:trace contextRef="#ctx0" brushRef="#br0">1 0 24575,'0'0'0,"2"0"0,4 0 0,2 0 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3.032"/>
    </inkml:context>
    <inkml:brush xml:id="br0">
      <inkml:brushProperty name="width" value="0.1" units="cm"/>
      <inkml:brushProperty name="height" value="0.1" units="cm"/>
      <inkml:brushProperty name="color" value="#AE198D"/>
      <inkml:brushProperty name="inkEffects" value="galaxy"/>
      <inkml:brushProperty name="anchorX" value="-136346.85938"/>
      <inkml:brushProperty name="anchorY" value="-135885.20313"/>
      <inkml:brushProperty name="scaleFactor" value="0.5"/>
    </inkml:brush>
  </inkml:definitions>
  <inkml:trace contextRef="#ctx0" brushRef="#br0">1 0 24575,'0'0'0,"2"2"0,1 1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4.446"/>
    </inkml:context>
    <inkml:brush xml:id="br0">
      <inkml:brushProperty name="width" value="0.1" units="cm"/>
      <inkml:brushProperty name="height" value="0.1" units="cm"/>
      <inkml:brushProperty name="color" value="#AE198D"/>
      <inkml:brushProperty name="inkEffects" value="galaxy"/>
      <inkml:brushProperty name="anchorX" value="-138892.1875"/>
      <inkml:brushProperty name="anchorY" value="-138430.53125"/>
      <inkml:brushProperty name="scaleFactor" value="0.5"/>
    </inkml:brush>
  </inkml:definitions>
  <inkml:trace contextRef="#ctx0" brushRef="#br0">6 0 24575,'0'0'0,"-3"0"0,0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5.138"/>
    </inkml:context>
    <inkml:brush xml:id="br0">
      <inkml:brushProperty name="width" value="0.1" units="cm"/>
      <inkml:brushProperty name="height" value="0.1" units="cm"/>
      <inkml:brushProperty name="color" value="#AE198D"/>
      <inkml:brushProperty name="inkEffects" value="galaxy"/>
      <inkml:brushProperty name="anchorX" value="-137616.85938"/>
      <inkml:brushProperty name="anchorY" value="-137160.53125"/>
      <inkml:brushProperty name="scaleFactor" value="0.5"/>
    </inkml:brush>
  </inkml:definitions>
  <inkml:trace contextRef="#ctx0" brushRef="#br0">0 1 24575,'0'0'0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6.347"/>
    </inkml:context>
    <inkml:brush xml:id="br0">
      <inkml:brushProperty name="width" value="0.1" units="cm"/>
      <inkml:brushProperty name="height" value="0.1" units="cm"/>
      <inkml:brushProperty name="color" value="#AE198D"/>
      <inkml:brushProperty name="inkEffects" value="galaxy"/>
      <inkml:brushProperty name="anchorX" value="-138886.85938"/>
      <inkml:brushProperty name="anchorY" value="-138430.53125"/>
      <inkml:brushProperty name="scaleFactor" value="0.5"/>
    </inkml:brush>
  </inkml:definitions>
  <inkml:trace contextRef="#ctx0" brushRef="#br0">1 1 24575,'0'0'0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6.741"/>
    </inkml:context>
    <inkml:brush xml:id="br0">
      <inkml:brushProperty name="width" value="0.1" units="cm"/>
      <inkml:brushProperty name="height" value="0.1" units="cm"/>
      <inkml:brushProperty name="color" value="#AE198D"/>
      <inkml:brushProperty name="inkEffects" value="galaxy"/>
      <inkml:brushProperty name="anchorX" value="-140156.85938"/>
      <inkml:brushProperty name="anchorY" value="-139700.53125"/>
      <inkml:brushProperty name="scaleFactor" value="0.5"/>
    </inkml:brush>
  </inkml:definitions>
  <inkml:trace contextRef="#ctx0" brushRef="#br0">0 8 24575,'0'0'0,"3"0"0,2-2 0,6-1 0,-1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7.462"/>
    </inkml:context>
    <inkml:brush xml:id="br0">
      <inkml:brushProperty name="width" value="0.1" units="cm"/>
      <inkml:brushProperty name="height" value="0.1" units="cm"/>
      <inkml:brushProperty name="color" value="#AE198D"/>
      <inkml:brushProperty name="inkEffects" value="galaxy"/>
      <inkml:brushProperty name="anchorX" value="-141455.98438"/>
      <inkml:brushProperty name="anchorY" value="-140962.51563"/>
      <inkml:brushProperty name="scaleFactor" value="0.5"/>
    </inkml:brush>
  </inkml:definitions>
  <inkml:trace contextRef="#ctx0" brushRef="#br0">1 0 24575,'0'0'0,"2"0"0,1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8.012"/>
    </inkml:context>
    <inkml:brush xml:id="br0">
      <inkml:brushProperty name="width" value="0.1" units="cm"/>
      <inkml:brushProperty name="height" value="0.1" units="cm"/>
      <inkml:brushProperty name="color" value="#AE198D"/>
      <inkml:brushProperty name="inkEffects" value="galaxy"/>
      <inkml:brushProperty name="anchorX" value="-142731.29688"/>
      <inkml:brushProperty name="anchorY" value="-142232.51563"/>
      <inkml:brushProperty name="scaleFactor" value="0.5"/>
    </inkml:brush>
  </inkml:definitions>
  <inkml:trace contextRef="#ctx0" brushRef="#br0">0 0 24575,'0'0'0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8.484"/>
    </inkml:context>
    <inkml:brush xml:id="br0">
      <inkml:brushProperty name="width" value="0.1" units="cm"/>
      <inkml:brushProperty name="height" value="0.1" units="cm"/>
      <inkml:brushProperty name="color" value="#AE198D"/>
      <inkml:brushProperty name="inkEffects" value="galaxy"/>
      <inkml:brushProperty name="anchorX" value="-144001.29688"/>
      <inkml:brushProperty name="anchorY" value="-143502.51563"/>
      <inkml:brushProperty name="scaleFactor" value="0.5"/>
    </inkml:brush>
  </inkml:definitions>
  <inkml:trace contextRef="#ctx0" brushRef="#br0">0 0 24575,'0'0'0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8.839"/>
    </inkml:context>
    <inkml:brush xml:id="br0">
      <inkml:brushProperty name="width" value="0.1" units="cm"/>
      <inkml:brushProperty name="height" value="0.1" units="cm"/>
      <inkml:brushProperty name="color" value="#AE198D"/>
      <inkml:brushProperty name="inkEffects" value="galaxy"/>
      <inkml:brushProperty name="anchorX" value="-145271.29688"/>
      <inkml:brushProperty name="anchorY" value="-144772.51563"/>
      <inkml:brushProperty name="scaleFactor" value="0.5"/>
    </inkml:brush>
  </inkml:definitions>
  <inkml:trace contextRef="#ctx0" brushRef="#br0">0 1 24575,'0'0'0,"0"2"0,0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9.600"/>
    </inkml:context>
    <inkml:brush xml:id="br0">
      <inkml:brushProperty name="width" value="0.1" units="cm"/>
      <inkml:brushProperty name="height" value="0.1" units="cm"/>
      <inkml:brushProperty name="color" value="#AE198D"/>
      <inkml:brushProperty name="inkEffects" value="galaxy"/>
      <inkml:brushProperty name="anchorX" value="-146541.29688"/>
      <inkml:brushProperty name="anchorY" value="-146047.84375"/>
      <inkml:brushProperty name="scaleFactor" value="0.5"/>
    </inkml:brush>
  </inkml:definitions>
  <inkml:trace contextRef="#ctx0" brushRef="#br0">5 0 24575,'0'0'0,"0"3"0,-2 0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08.809"/>
    </inkml:context>
    <inkml:brush xml:id="br0">
      <inkml:brushProperty name="width" value="0.1" units="cm"/>
      <inkml:brushProperty name="height" value="0.1" units="cm"/>
      <inkml:brushProperty name="color" value="#AE198D"/>
      <inkml:brushProperty name="inkEffects" value="galaxy"/>
      <inkml:brushProperty name="anchorX" value="-104454.67188"/>
      <inkml:brushProperty name="anchorY" value="-104146.53906"/>
      <inkml:brushProperty name="scaleFactor" value="0.5"/>
    </inkml:brush>
  </inkml:definitions>
  <inkml:trace contextRef="#ctx0" brushRef="#br0">0 1 24575,'0'0'0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0.024"/>
    </inkml:context>
    <inkml:brush xml:id="br0">
      <inkml:brushProperty name="width" value="0.1" units="cm"/>
      <inkml:brushProperty name="height" value="0.1" units="cm"/>
      <inkml:brushProperty name="color" value="#AE198D"/>
      <inkml:brushProperty name="inkEffects" value="galaxy"/>
      <inkml:brushProperty name="anchorX" value="-145265.98438"/>
      <inkml:brushProperty name="anchorY" value="-144785.85938"/>
      <inkml:brushProperty name="scaleFactor" value="0.5"/>
    </inkml:brush>
  </inkml:definitions>
  <inkml:trace contextRef="#ctx0" brushRef="#br0">0 0 24575,'0'0'0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0.684"/>
    </inkml:context>
    <inkml:brush xml:id="br0">
      <inkml:brushProperty name="width" value="0.1" units="cm"/>
      <inkml:brushProperty name="height" value="0.1" units="cm"/>
      <inkml:brushProperty name="color" value="#AE198D"/>
      <inkml:brushProperty name="inkEffects" value="galaxy"/>
      <inkml:brushProperty name="anchorX" value="-146535.98438"/>
      <inkml:brushProperty name="anchorY" value="-146055.85938"/>
      <inkml:brushProperty name="scaleFactor" value="0.5"/>
    </inkml:brush>
  </inkml:definitions>
  <inkml:trace contextRef="#ctx0" brushRef="#br0">6 0 24575,'0'0'0,"-2"0"0,-1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0.982"/>
    </inkml:context>
    <inkml:brush xml:id="br0">
      <inkml:brushProperty name="width" value="0.1" units="cm"/>
      <inkml:brushProperty name="height" value="0.1" units="cm"/>
      <inkml:brushProperty name="color" value="#AE198D"/>
      <inkml:brushProperty name="inkEffects" value="galaxy"/>
      <inkml:brushProperty name="anchorX" value="-145260.65625"/>
      <inkml:brushProperty name="anchorY" value="-144785.85938"/>
      <inkml:brushProperty name="scaleFactor" value="0.5"/>
    </inkml:brush>
  </inkml:definitions>
  <inkml:trace contextRef="#ctx0" brushRef="#br0">5 0 24575,'0'0'0,"-2"3"0,-1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1.265"/>
    </inkml:context>
    <inkml:brush xml:id="br0">
      <inkml:brushProperty name="width" value="0.1" units="cm"/>
      <inkml:brushProperty name="height" value="0.1" units="cm"/>
      <inkml:brushProperty name="color" value="#AE198D"/>
      <inkml:brushProperty name="inkEffects" value="galaxy"/>
      <inkml:brushProperty name="anchorX" value="-143985.34375"/>
      <inkml:brushProperty name="anchorY" value="-143521.17188"/>
      <inkml:brushProperty name="scaleFactor" value="0.5"/>
    </inkml:brush>
  </inkml:definitions>
  <inkml:trace contextRef="#ctx0" brushRef="#br0">6 0 24575,'0'0'0,"-2"0"0,-1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2.053"/>
    </inkml:context>
    <inkml:brush xml:id="br0">
      <inkml:brushProperty name="width" value="0.1" units="cm"/>
      <inkml:brushProperty name="height" value="0.1" units="cm"/>
      <inkml:brushProperty name="color" value="#AE198D"/>
      <inkml:brushProperty name="inkEffects" value="galaxy"/>
      <inkml:brushProperty name="anchorX" value="-142710.01563"/>
      <inkml:brushProperty name="anchorY" value="-142251.17188"/>
      <inkml:brushProperty name="scaleFactor" value="0.5"/>
    </inkml:brush>
  </inkml:definitions>
  <inkml:trace contextRef="#ctx0" brushRef="#br0">1 1 24575,'0'0'0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2.383"/>
    </inkml:context>
    <inkml:brush xml:id="br0">
      <inkml:brushProperty name="width" value="0.1" units="cm"/>
      <inkml:brushProperty name="height" value="0.1" units="cm"/>
      <inkml:brushProperty name="color" value="#AE198D"/>
      <inkml:brushProperty name="inkEffects" value="galaxy"/>
      <inkml:brushProperty name="anchorX" value="-143980.01563"/>
      <inkml:brushProperty name="anchorY" value="-143521.17188"/>
      <inkml:brushProperty name="scaleFactor" value="0.5"/>
    </inkml:brush>
  </inkml:definitions>
  <inkml:trace contextRef="#ctx0" brushRef="#br0">0 0 24575,'0'0'0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2.666"/>
    </inkml:context>
    <inkml:brush xml:id="br0">
      <inkml:brushProperty name="width" value="0.1" units="cm"/>
      <inkml:brushProperty name="height" value="0.1" units="cm"/>
      <inkml:brushProperty name="color" value="#AE198D"/>
      <inkml:brushProperty name="inkEffects" value="galaxy"/>
      <inkml:brushProperty name="anchorX" value="-145250.01563"/>
      <inkml:brushProperty name="anchorY" value="-144791.17188"/>
      <inkml:brushProperty name="scaleFactor" value="0.5"/>
    </inkml:brush>
  </inkml:definitions>
  <inkml:trace contextRef="#ctx0" brushRef="#br0">1 0 24575,'0'0'0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2.949"/>
    </inkml:context>
    <inkml:brush xml:id="br0">
      <inkml:brushProperty name="width" value="0.1" units="cm"/>
      <inkml:brushProperty name="height" value="0.1" units="cm"/>
      <inkml:brushProperty name="color" value="#AE198D"/>
      <inkml:brushProperty name="inkEffects" value="galaxy"/>
      <inkml:brushProperty name="anchorX" value="-146520.01563"/>
      <inkml:brushProperty name="anchorY" value="-146061.17188"/>
      <inkml:brushProperty name="scaleFactor" value="0.5"/>
    </inkml:brush>
  </inkml:definitions>
  <inkml:trace contextRef="#ctx0" brushRef="#br0">1 0 24575,'0'0'0,"2"0"0,1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4.050"/>
    </inkml:context>
    <inkml:brush xml:id="br0">
      <inkml:brushProperty name="width" value="0.1" units="cm"/>
      <inkml:brushProperty name="height" value="0.1" units="cm"/>
      <inkml:brushProperty name="color" value="#AE198D"/>
      <inkml:brushProperty name="inkEffects" value="galaxy"/>
      <inkml:brushProperty name="anchorX" value="-147795.34375"/>
      <inkml:brushProperty name="anchorY" value="-147331.17188"/>
      <inkml:brushProperty name="scaleFactor" value="0.5"/>
    </inkml:brush>
  </inkml:definitions>
  <inkml:trace contextRef="#ctx0" brushRef="#br0">0 0 24575,'0'0'0,"3"0"0,0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4.677"/>
    </inkml:context>
    <inkml:brush xml:id="br0">
      <inkml:brushProperty name="width" value="0.1" units="cm"/>
      <inkml:brushProperty name="height" value="0.1" units="cm"/>
      <inkml:brushProperty name="color" value="#AE198D"/>
      <inkml:brushProperty name="inkEffects" value="galaxy"/>
      <inkml:brushProperty name="anchorX" value="-149070.65625"/>
      <inkml:brushProperty name="anchorY" value="-148601.17188"/>
      <inkml:brushProperty name="scaleFactor" value="0.5"/>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8.280"/>
    </inkml:context>
    <inkml:brush xml:id="br0">
      <inkml:brushProperty name="width" value="0.1" units="cm"/>
      <inkml:brushProperty name="height" value="0.1" units="cm"/>
      <inkml:brushProperty name="color" value="#AE198D"/>
      <inkml:brushProperty name="inkEffects" value="galaxy"/>
      <inkml:brushProperty name="anchorX" value="-293932.84375"/>
      <inkml:brushProperty name="anchorY" value="-293691.1875"/>
      <inkml:brushProperty name="scaleFactor" value="0.5"/>
    </inkml:brush>
  </inkml:definitions>
  <inkml:trace contextRef="#ctx0" brushRef="#br0">1 0 24575,'0'0'0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5.320"/>
    </inkml:context>
    <inkml:brush xml:id="br0">
      <inkml:brushProperty name="width" value="0.1" units="cm"/>
      <inkml:brushProperty name="height" value="0.1" units="cm"/>
      <inkml:brushProperty name="color" value="#AE198D"/>
      <inkml:brushProperty name="inkEffects" value="galaxy"/>
      <inkml:brushProperty name="anchorX" value="-150340.65625"/>
      <inkml:brushProperty name="anchorY" value="-149871.17188"/>
      <inkml:brushProperty name="scaleFactor" value="0.5"/>
    </inkml:brush>
  </inkml:definitions>
  <inkml:trace contextRef="#ctx0" brushRef="#br0">0 0 24575,'0'0'0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5.477"/>
    </inkml:context>
    <inkml:brush xml:id="br0">
      <inkml:brushProperty name="width" value="0.1" units="cm"/>
      <inkml:brushProperty name="height" value="0.1" units="cm"/>
      <inkml:brushProperty name="color" value="#AE198D"/>
      <inkml:brushProperty name="inkEffects" value="galaxy"/>
      <inkml:brushProperty name="anchorX" value="-151610.65625"/>
      <inkml:brushProperty name="anchorY" value="-151141.17188"/>
      <inkml:brushProperty name="scaleFactor" value="0.5"/>
    </inkml:brush>
  </inkml:definitions>
  <inkml:trace contextRef="#ctx0" brushRef="#br0">24 0 24575,'0'0'0,"-2"0"0,-4 0 0,-2 3 0,1-1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5.871"/>
    </inkml:context>
    <inkml:brush xml:id="br0">
      <inkml:brushProperty name="width" value="0.1" units="cm"/>
      <inkml:brushProperty name="height" value="0.1" units="cm"/>
      <inkml:brushProperty name="color" value="#AE198D"/>
      <inkml:brushProperty name="inkEffects" value="galaxy"/>
      <inkml:brushProperty name="anchorX" value="-150317.10938"/>
      <inkml:brushProperty name="anchorY" value="-149876.5"/>
      <inkml:brushProperty name="scaleFactor" value="0.5"/>
    </inkml:brush>
  </inkml:definitions>
  <inkml:trace contextRef="#ctx0" brushRef="#br0">0 0 24575,'0'0'0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6.123"/>
    </inkml:context>
    <inkml:brush xml:id="br0">
      <inkml:brushProperty name="width" value="0.1" units="cm"/>
      <inkml:brushProperty name="height" value="0.1" units="cm"/>
      <inkml:brushProperty name="color" value="#AE198D"/>
      <inkml:brushProperty name="inkEffects" value="galaxy"/>
      <inkml:brushProperty name="anchorX" value="-151587.10938"/>
      <inkml:brushProperty name="anchorY" value="-151146.5"/>
      <inkml:brushProperty name="scaleFactor" value="0.5"/>
    </inkml:brush>
  </inkml:definitions>
  <inkml:trace contextRef="#ctx0" brushRef="#br0">0 1 24575,'0'0'0,"2"0"0,1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6.437"/>
    </inkml:context>
    <inkml:brush xml:id="br0">
      <inkml:brushProperty name="width" value="0.1" units="cm"/>
      <inkml:brushProperty name="height" value="0.1" units="cm"/>
      <inkml:brushProperty name="color" value="#AE198D"/>
      <inkml:brushProperty name="inkEffects" value="galaxy"/>
      <inkml:brushProperty name="anchorX" value="-152862.4375"/>
      <inkml:brushProperty name="anchorY" value="-152416.5"/>
      <inkml:brushProperty name="scaleFactor" value="0.5"/>
    </inkml:brush>
  </inkml:definitions>
  <inkml:trace contextRef="#ctx0" brushRef="#br0">0 0 24575,'0'0'0,"2"0"0,2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6.735"/>
    </inkml:context>
    <inkml:brush xml:id="br0">
      <inkml:brushProperty name="width" value="0.1" units="cm"/>
      <inkml:brushProperty name="height" value="0.1" units="cm"/>
      <inkml:brushProperty name="color" value="#AE198D"/>
      <inkml:brushProperty name="inkEffects" value="galaxy"/>
      <inkml:brushProperty name="anchorX" value="-154137.75"/>
      <inkml:brushProperty name="anchorY" value="-153686.5"/>
      <inkml:brushProperty name="scaleFactor" value="0.5"/>
    </inkml:brush>
  </inkml:definitions>
  <inkml:trace contextRef="#ctx0" brushRef="#br0">0 0 24575,'0'0'0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1.030"/>
    </inkml:context>
    <inkml:brush xml:id="br0">
      <inkml:brushProperty name="width" value="0.1" units="cm"/>
      <inkml:brushProperty name="height" value="0.1" units="cm"/>
      <inkml:brushProperty name="color" value="#AE198D"/>
      <inkml:brushProperty name="inkEffects" value="galaxy"/>
      <inkml:brushProperty name="anchorX" value="-55896.47266"/>
      <inkml:brushProperty name="anchorY" value="-55868.92969"/>
      <inkml:brushProperty name="scaleFactor" value="0.5"/>
    </inkml:brush>
  </inkml:definitions>
  <inkml:trace contextRef="#ctx0" brushRef="#br0">1 9 24575,'0'0'0,"2"-2"0,4-2 0,-1 2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1.689"/>
    </inkml:context>
    <inkml:brush xml:id="br0">
      <inkml:brushProperty name="width" value="0.1" units="cm"/>
      <inkml:brushProperty name="height" value="0.1" units="cm"/>
      <inkml:brushProperty name="color" value="#AE198D"/>
      <inkml:brushProperty name="inkEffects" value="galaxy"/>
      <inkml:brushProperty name="anchorX" value="-57179.80078"/>
      <inkml:brushProperty name="anchorY" value="-57130.53906"/>
      <inkml:brushProperty name="scaleFactor" value="0.5"/>
    </inkml:brush>
  </inkml:definitions>
  <inkml:trace contextRef="#ctx0" brushRef="#br0">1 1 24575,'0'0'0,"2"0"0,1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2.271"/>
    </inkml:context>
    <inkml:brush xml:id="br0">
      <inkml:brushProperty name="width" value="0.1" units="cm"/>
      <inkml:brushProperty name="height" value="0.1" units="cm"/>
      <inkml:brushProperty name="color" value="#AE198D"/>
      <inkml:brushProperty name="inkEffects" value="galaxy"/>
      <inkml:brushProperty name="anchorX" value="-58455.12109"/>
      <inkml:brushProperty name="anchorY" value="-58400.53906"/>
      <inkml:brushProperty name="scaleFactor" value="0.5"/>
    </inkml:brush>
  </inkml:definitions>
  <inkml:trace contextRef="#ctx0" brushRef="#br0">0 1 24575,'0'0'0,"2"0"0,2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7.262"/>
    </inkml:context>
    <inkml:brush xml:id="br0">
      <inkml:brushProperty name="width" value="0.1" units="cm"/>
      <inkml:brushProperty name="height" value="0.1" units="cm"/>
      <inkml:brushProperty name="color" value="#AE198D"/>
      <inkml:brushProperty name="inkEffects" value="galaxy"/>
      <inkml:brushProperty name="anchorX" value="-155407.75"/>
      <inkml:brushProperty name="anchorY" value="-154956.5"/>
      <inkml:brushProperty name="scaleFactor" value="0.5"/>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7:54.92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7.582"/>
    </inkml:context>
    <inkml:brush xml:id="br0">
      <inkml:brushProperty name="width" value="0.1" units="cm"/>
      <inkml:brushProperty name="height" value="0.1" units="cm"/>
      <inkml:brushProperty name="color" value="#AE198D"/>
      <inkml:brushProperty name="inkEffects" value="galaxy"/>
      <inkml:brushProperty name="anchorX" value="-156677.75"/>
      <inkml:brushProperty name="anchorY" value="-156226.5"/>
      <inkml:brushProperty name="scaleFactor" value="0.5"/>
    </inkml:brush>
  </inkml:definitions>
  <inkml:trace contextRef="#ctx0" brushRef="#br0">0 0 24575,'0'0'0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7.964"/>
    </inkml:context>
    <inkml:brush xml:id="br0">
      <inkml:brushProperty name="width" value="0.1" units="cm"/>
      <inkml:brushProperty name="height" value="0.1" units="cm"/>
      <inkml:brushProperty name="color" value="#AE198D"/>
      <inkml:brushProperty name="inkEffects" value="galaxy"/>
      <inkml:brushProperty name="anchorX" value="-157947.75"/>
      <inkml:brushProperty name="anchorY" value="-157496.5"/>
      <inkml:brushProperty name="scaleFactor" value="0.5"/>
    </inkml:brush>
  </inkml:definitions>
  <inkml:trace contextRef="#ctx0" brushRef="#br0">1 6 24575,'0'0'0,"0"-2"0,0-1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8.305"/>
    </inkml:context>
    <inkml:brush xml:id="br0">
      <inkml:brushProperty name="width" value="0.1" units="cm"/>
      <inkml:brushProperty name="height" value="0.1" units="cm"/>
      <inkml:brushProperty name="color" value="#AE198D"/>
      <inkml:brushProperty name="inkEffects" value="galaxy"/>
      <inkml:brushProperty name="anchorX" value="-159217.75"/>
      <inkml:brushProperty name="anchorY" value="-158761.17188"/>
      <inkml:brushProperty name="scaleFactor" value="0.5"/>
    </inkml:brush>
  </inkml:definitions>
  <inkml:trace contextRef="#ctx0" brushRef="#br0">0 1 24575,'0'0'0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8.730"/>
    </inkml:context>
    <inkml:brush xml:id="br0">
      <inkml:brushProperty name="width" value="0.1" units="cm"/>
      <inkml:brushProperty name="height" value="0.1" units="cm"/>
      <inkml:brushProperty name="color" value="#AE198D"/>
      <inkml:brushProperty name="inkEffects" value="galaxy"/>
      <inkml:brushProperty name="anchorX" value="-160487.75"/>
      <inkml:brushProperty name="anchorY" value="-160031.17188"/>
      <inkml:brushProperty name="scaleFactor" value="0.5"/>
    </inkml:brush>
  </inkml:definitions>
  <inkml:trace contextRef="#ctx0" brushRef="#br0">0 1 24575,'0'0'0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9.090"/>
    </inkml:context>
    <inkml:brush xml:id="br0">
      <inkml:brushProperty name="width" value="0.1" units="cm"/>
      <inkml:brushProperty name="height" value="0.1" units="cm"/>
      <inkml:brushProperty name="color" value="#AE198D"/>
      <inkml:brushProperty name="inkEffects" value="galaxy"/>
      <inkml:brushProperty name="anchorX" value="-161757.75"/>
      <inkml:brushProperty name="anchorY" value="-161301.17188"/>
      <inkml:brushProperty name="scaleFactor" value="0.5"/>
    </inkml:brush>
  </inkml:definitions>
  <inkml:trace contextRef="#ctx0" brushRef="#br0">0 0 24575,'0'0'0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9.468"/>
    </inkml:context>
    <inkml:brush xml:id="br0">
      <inkml:brushProperty name="width" value="0.1" units="cm"/>
      <inkml:brushProperty name="height" value="0.1" units="cm"/>
      <inkml:brushProperty name="color" value="#AE198D"/>
      <inkml:brushProperty name="inkEffects" value="galaxy"/>
      <inkml:brushProperty name="anchorX" value="-163027.75"/>
      <inkml:brushProperty name="anchorY" value="-162571.17188"/>
      <inkml:brushProperty name="scaleFactor" value="0.5"/>
    </inkml:brush>
  </inkml:definitions>
  <inkml:trace contextRef="#ctx0" brushRef="#br0">0 0 24575,'0'0'0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39.906"/>
    </inkml:context>
    <inkml:brush xml:id="br0">
      <inkml:brushProperty name="width" value="0.1" units="cm"/>
      <inkml:brushProperty name="height" value="0.1" units="cm"/>
      <inkml:brushProperty name="color" value="#AE198D"/>
      <inkml:brushProperty name="inkEffects" value="galaxy"/>
      <inkml:brushProperty name="anchorX" value="-164297.75"/>
      <inkml:brushProperty name="anchorY" value="-163841.17188"/>
      <inkml:brushProperty name="scaleFactor" value="0.5"/>
    </inkml:brush>
  </inkml:definitions>
  <inkml:trace contextRef="#ctx0" brushRef="#br0">1 0 24575,'0'0'0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0.299"/>
    </inkml:context>
    <inkml:brush xml:id="br0">
      <inkml:brushProperty name="width" value="0.1" units="cm"/>
      <inkml:brushProperty name="height" value="0.1" units="cm"/>
      <inkml:brushProperty name="color" value="#AE198D"/>
      <inkml:brushProperty name="inkEffects" value="galaxy"/>
      <inkml:brushProperty name="anchorX" value="-165567.75"/>
      <inkml:brushProperty name="anchorY" value="-165111.17188"/>
      <inkml:brushProperty name="scaleFactor" value="0.5"/>
    </inkml:brush>
  </inkml:definitions>
  <inkml:trace contextRef="#ctx0" brushRef="#br0">1 0 24575,'0'0'0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0.802"/>
    </inkml:context>
    <inkml:brush xml:id="br0">
      <inkml:brushProperty name="width" value="0.1" units="cm"/>
      <inkml:brushProperty name="height" value="0.1" units="cm"/>
      <inkml:brushProperty name="color" value="#AE198D"/>
      <inkml:brushProperty name="inkEffects" value="galaxy"/>
      <inkml:brushProperty name="anchorX" value="-166837.75"/>
      <inkml:brushProperty name="anchorY" value="-166381.17188"/>
      <inkml:brushProperty name="scaleFactor" value="0.5"/>
    </inkml:brush>
  </inkml:definitions>
  <inkml:trace contextRef="#ctx0" brushRef="#br0">11 0 24575,'0'0'0,"0"3"0,-5 5 0,0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1.164"/>
    </inkml:context>
    <inkml:brush xml:id="br0">
      <inkml:brushProperty name="width" value="0.1" units="cm"/>
      <inkml:brushProperty name="height" value="0.1" units="cm"/>
      <inkml:brushProperty name="color" value="#AE198D"/>
      <inkml:brushProperty name="inkEffects" value="galaxy"/>
      <inkml:brushProperty name="anchorX" value="-165557.10938"/>
      <inkml:brushProperty name="anchorY" value="-165130.07813"/>
      <inkml:brushProperty name="scaleFactor" value="0.5"/>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7:55.549"/>
    </inkml:context>
    <inkml:brush xml:id="br0">
      <inkml:brushProperty name="width" value="0.1" units="cm"/>
      <inkml:brushProperty name="height" value="0.1" units="cm"/>
      <inkml:brushProperty name="color" value="#AE198D"/>
      <inkml:brushProperty name="inkEffects" value="galaxy"/>
      <inkml:brushProperty name="anchorX" value="-1270"/>
      <inkml:brushProperty name="anchorY" value="-1270"/>
      <inkml:brushProperty name="scaleFactor" value="0.5"/>
    </inkml:brush>
  </inkml:definitions>
  <inkml:trace contextRef="#ctx0" brushRef="#br0">1 1 24575,'0'0'0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1.511"/>
    </inkml:context>
    <inkml:brush xml:id="br0">
      <inkml:brushProperty name="width" value="0.1" units="cm"/>
      <inkml:brushProperty name="height" value="0.1" units="cm"/>
      <inkml:brushProperty name="color" value="#AE198D"/>
      <inkml:brushProperty name="inkEffects" value="galaxy"/>
      <inkml:brushProperty name="anchorX" value="-166827.10938"/>
      <inkml:brushProperty name="anchorY" value="-166400.07813"/>
      <inkml:brushProperty name="scaleFactor" value="0.5"/>
    </inkml:brush>
  </inkml:definitions>
  <inkml:trace contextRef="#ctx0" brushRef="#br0">6 0 24575,'0'0'0,"-2"5"0,-1 1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1.778"/>
    </inkml:context>
    <inkml:brush xml:id="br0">
      <inkml:brushProperty name="width" value="0.1" units="cm"/>
      <inkml:brushProperty name="height" value="0.1" units="cm"/>
      <inkml:brushProperty name="color" value="#AE198D"/>
      <inkml:brushProperty name="inkEffects" value="galaxy"/>
      <inkml:brushProperty name="anchorX" value="-165551.78125"/>
      <inkml:brushProperty name="anchorY" value="-165140.96875"/>
      <inkml:brushProperty name="scaleFactor" value="0.5"/>
    </inkml:brush>
  </inkml:definitions>
  <inkml:trace contextRef="#ctx0" brushRef="#br0">5 0 24575,'0'0'0,"0"3"0,-2 5 0,-1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1.920"/>
    </inkml:context>
    <inkml:brush xml:id="br0">
      <inkml:brushProperty name="width" value="0.1" units="cm"/>
      <inkml:brushProperty name="height" value="0.1" units="cm"/>
      <inkml:brushProperty name="color" value="#AE198D"/>
      <inkml:brushProperty name="inkEffects" value="galaxy"/>
      <inkml:brushProperty name="anchorX" value="-164276.46875"/>
      <inkml:brushProperty name="anchorY" value="-163889.625"/>
      <inkml:brushProperty name="scaleFactor" value="0.5"/>
    </inkml:brush>
  </inkml:definitions>
  <inkml:trace contextRef="#ctx0" brushRef="#br0">107 1 24575,'0'0'0,"-2"4"0,-3 8 0,-6 4 0,-2 2 0,-2 0 0,-2 0 0,-6 1 0,2-3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2.109"/>
    </inkml:context>
    <inkml:brush xml:id="br0">
      <inkml:brushProperty name="width" value="0.1" units="cm"/>
      <inkml:brushProperty name="height" value="0.1" units="cm"/>
      <inkml:brushProperty name="color" value="#AE198D"/>
      <inkml:brushProperty name="inkEffects" value="galaxy"/>
      <inkml:brushProperty name="anchorX" value="-162899.23438"/>
      <inkml:brushProperty name="anchorY" value="-162740.96875"/>
      <inkml:brushProperty name="scaleFactor" value="0.5"/>
    </inkml:brush>
  </inkml:definitions>
  <inkml:trace contextRef="#ctx0" brushRef="#br0">0 1 24575,'0'0'0,"0"2"0,0 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8.931"/>
    </inkml:context>
    <inkml:brush xml:id="br0">
      <inkml:brushProperty name="width" value="0.1" units="cm"/>
      <inkml:brushProperty name="height" value="0.1" units="cm"/>
      <inkml:brushProperty name="color" value="#AE198D"/>
      <inkml:brushProperty name="inkEffects" value="galaxy"/>
      <inkml:brushProperty name="anchorX" value="-164169.23438"/>
      <inkml:brushProperty name="anchorY" value="-164016.28125"/>
      <inkml:brushProperty name="scaleFactor" value="0.5"/>
    </inkml:brush>
  </inkml:definitions>
  <inkml:trace contextRef="#ctx0" brushRef="#br0">0 0 24575,'0'0'0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9.419"/>
    </inkml:context>
    <inkml:brush xml:id="br0">
      <inkml:brushProperty name="width" value="0.1" units="cm"/>
      <inkml:brushProperty name="height" value="0.1" units="cm"/>
      <inkml:brushProperty name="color" value="#AE198D"/>
      <inkml:brushProperty name="inkEffects" value="galaxy"/>
      <inkml:brushProperty name="anchorX" value="-165439.23438"/>
      <inkml:brushProperty name="anchorY" value="-165286.28125"/>
      <inkml:brushProperty name="scaleFactor" value="0.5"/>
    </inkml:brush>
  </inkml:definitions>
  <inkml:trace contextRef="#ctx0" brushRef="#br0">1 0 24575,'0'0'0,"0"1"0,0 1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49.795"/>
    </inkml:context>
    <inkml:brush xml:id="br0">
      <inkml:brushProperty name="width" value="0.1" units="cm"/>
      <inkml:brushProperty name="height" value="0.1" units="cm"/>
      <inkml:brushProperty name="color" value="#AE198D"/>
      <inkml:brushProperty name="inkEffects" value="galaxy"/>
      <inkml:brushProperty name="anchorX" value="-166709.23438"/>
      <inkml:brushProperty name="anchorY" value="-166559.07813"/>
      <inkml:brushProperty name="scaleFactor" value="0.5"/>
    </inkml:brush>
  </inkml:definitions>
  <inkml:trace contextRef="#ctx0" brushRef="#br0">0 6 24575,'0'0'0,"2"0"0,2-3 0,0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0.094"/>
    </inkml:context>
    <inkml:brush xml:id="br0">
      <inkml:brushProperty name="width" value="0.1" units="cm"/>
      <inkml:brushProperty name="height" value="0.1" units="cm"/>
      <inkml:brushProperty name="color" value="#AE198D"/>
      <inkml:brushProperty name="inkEffects" value="galaxy"/>
      <inkml:brushProperty name="anchorX" value="-167988.6875"/>
      <inkml:brushProperty name="anchorY" value="-167823.75"/>
      <inkml:brushProperty name="scaleFactor" value="0.5"/>
    </inkml:brush>
  </inkml:definitions>
  <inkml:trace contextRef="#ctx0" brushRef="#br0">0 0 24575,'0'0'0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0.361"/>
    </inkml:context>
    <inkml:brush xml:id="br0">
      <inkml:brushProperty name="width" value="0.1" units="cm"/>
      <inkml:brushProperty name="height" value="0.1" units="cm"/>
      <inkml:brushProperty name="color" value="#AE198D"/>
      <inkml:brushProperty name="inkEffects" value="galaxy"/>
      <inkml:brushProperty name="anchorX" value="-169258.6875"/>
      <inkml:brushProperty name="anchorY" value="-169093.75"/>
      <inkml:brushProperty name="scaleFactor" value="0.5"/>
    </inkml:brush>
  </inkml:definitions>
  <inkml:trace contextRef="#ctx0" brushRef="#br0">1 1 24575,'0'0'0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0.644"/>
    </inkml:context>
    <inkml:brush xml:id="br0">
      <inkml:brushProperty name="width" value="0.1" units="cm"/>
      <inkml:brushProperty name="height" value="0.1" units="cm"/>
      <inkml:brushProperty name="color" value="#AE198D"/>
      <inkml:brushProperty name="inkEffects" value="galaxy"/>
      <inkml:brushProperty name="anchorX" value="-170528.6875"/>
      <inkml:brushProperty name="anchorY" value="-170363.75"/>
      <inkml:brushProperty name="scaleFactor" value="0.5"/>
    </inkml:brush>
  </inkml:definitions>
  <inkml:trace contextRef="#ctx0" brushRef="#br0">1 0 24575,'0'0'0,"0"1"0,0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7:59.411"/>
    </inkml:context>
    <inkml:brush xml:id="br0">
      <inkml:brushProperty name="width" value="0.1" units="cm"/>
      <inkml:brushProperty name="height" value="0.1" units="cm"/>
      <inkml:brushProperty name="color" value="#AE198D"/>
      <inkml:brushProperty name="inkEffects" value="galaxy"/>
      <inkml:brushProperty name="anchorX" value="-2540"/>
      <inkml:brushProperty name="anchorY" value="-2540"/>
      <inkml:brushProperty name="scaleFactor" value="0.5"/>
    </inkml:brush>
  </inkml:definitions>
  <inkml:trace contextRef="#ctx0" brushRef="#br0">1 0 24575,'0'0'0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0.928"/>
    </inkml:context>
    <inkml:brush xml:id="br0">
      <inkml:brushProperty name="width" value="0.1" units="cm"/>
      <inkml:brushProperty name="height" value="0.1" units="cm"/>
      <inkml:brushProperty name="color" value="#AE198D"/>
      <inkml:brushProperty name="inkEffects" value="galaxy"/>
      <inkml:brushProperty name="anchorX" value="-171798.6875"/>
      <inkml:brushProperty name="anchorY" value="-171636.40625"/>
      <inkml:brushProperty name="scaleFactor" value="0.5"/>
    </inkml:brush>
  </inkml:definitions>
  <inkml:trace contextRef="#ctx0" brushRef="#br0">1 1 24575,'0'0'0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1.211"/>
    </inkml:context>
    <inkml:brush xml:id="br0">
      <inkml:brushProperty name="width" value="0.1" units="cm"/>
      <inkml:brushProperty name="height" value="0.1" units="cm"/>
      <inkml:brushProperty name="color" value="#AE198D"/>
      <inkml:brushProperty name="inkEffects" value="galaxy"/>
      <inkml:brushProperty name="anchorX" value="-173068.6875"/>
      <inkml:brushProperty name="anchorY" value="-172906.40625"/>
      <inkml:brushProperty name="scaleFactor" value="0.5"/>
    </inkml:brush>
  </inkml:definitions>
  <inkml:trace contextRef="#ctx0" brushRef="#br0">0 0 24575,'0'0'0,"1"0"0,1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1.556"/>
    </inkml:context>
    <inkml:brush xml:id="br0">
      <inkml:brushProperty name="width" value="0.1" units="cm"/>
      <inkml:brushProperty name="height" value="0.1" units="cm"/>
      <inkml:brushProperty name="color" value="#AE198D"/>
      <inkml:brushProperty name="inkEffects" value="galaxy"/>
      <inkml:brushProperty name="anchorX" value="-174341.35938"/>
      <inkml:brushProperty name="anchorY" value="-174176.40625"/>
      <inkml:brushProperty name="scaleFactor" value="0.5"/>
    </inkml:brush>
  </inkml:definitions>
  <inkml:trace contextRef="#ctx0" brushRef="#br0">1 0 24575,'0'0'0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2.122"/>
    </inkml:context>
    <inkml:brush xml:id="br0">
      <inkml:brushProperty name="width" value="0.1" units="cm"/>
      <inkml:brushProperty name="height" value="0.1" units="cm"/>
      <inkml:brushProperty name="color" value="#AE198D"/>
      <inkml:brushProperty name="inkEffects" value="galaxy"/>
      <inkml:brushProperty name="anchorX" value="-175611.35938"/>
      <inkml:brushProperty name="anchorY" value="-175446.40625"/>
      <inkml:brushProperty name="scaleFactor" value="0.5"/>
    </inkml:brush>
  </inkml:definitions>
  <inkml:trace contextRef="#ctx0" brushRef="#br0">1 0 24575,'0'0'0,"0"2"0,0-1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2.374"/>
    </inkml:context>
    <inkml:brush xml:id="br0">
      <inkml:brushProperty name="width" value="0.1" units="cm"/>
      <inkml:brushProperty name="height" value="0.1" units="cm"/>
      <inkml:brushProperty name="color" value="#AE198D"/>
      <inkml:brushProperty name="inkEffects" value="galaxy"/>
      <inkml:brushProperty name="anchorX" value="-176881.35938"/>
      <inkml:brushProperty name="anchorY" value="-176719.07813"/>
      <inkml:brushProperty name="scaleFactor" value="0.5"/>
    </inkml:brush>
  </inkml:definitions>
  <inkml:trace contextRef="#ctx0" brushRef="#br0">3 0 24575,'0'0'0,"-1"1"0,0 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2.642"/>
    </inkml:context>
    <inkml:brush xml:id="br0">
      <inkml:brushProperty name="width" value="0.1" units="cm"/>
      <inkml:brushProperty name="height" value="0.1" units="cm"/>
      <inkml:brushProperty name="color" value="#AE198D"/>
      <inkml:brushProperty name="inkEffects" value="galaxy"/>
      <inkml:brushProperty name="anchorX" value="-175608.5625"/>
      <inkml:brushProperty name="anchorY" value="-175451.73438"/>
      <inkml:brushProperty name="scaleFactor" value="0.5"/>
    </inkml:brush>
  </inkml:definitions>
  <inkml:trace contextRef="#ctx0" brushRef="#br0">0 0 24575,'0'0'0,"1"0"0,1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3.176"/>
    </inkml:context>
    <inkml:brush xml:id="br0">
      <inkml:brushProperty name="width" value="0.1" units="cm"/>
      <inkml:brushProperty name="height" value="0.1" units="cm"/>
      <inkml:brushProperty name="color" value="#AE198D"/>
      <inkml:brushProperty name="inkEffects" value="galaxy"/>
      <inkml:brushProperty name="anchorX" value="-176881.21875"/>
      <inkml:brushProperty name="anchorY" value="-176721.73438"/>
      <inkml:brushProperty name="scaleFactor" value="0.5"/>
    </inkml:brush>
  </inkml:definitions>
  <inkml:trace contextRef="#ctx0" brushRef="#br0">1 0 24575,'0'0'0,"1"0"0,1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3.506"/>
    </inkml:context>
    <inkml:brush xml:id="br0">
      <inkml:brushProperty name="width" value="0.1" units="cm"/>
      <inkml:brushProperty name="height" value="0.1" units="cm"/>
      <inkml:brushProperty name="color" value="#AE198D"/>
      <inkml:brushProperty name="inkEffects" value="galaxy"/>
      <inkml:brushProperty name="anchorX" value="-178153.89063"/>
      <inkml:brushProperty name="anchorY" value="-177991.73438"/>
      <inkml:brushProperty name="scaleFactor" value="0.5"/>
    </inkml:brush>
  </inkml:definitions>
  <inkml:trace contextRef="#ctx0" brushRef="#br0">3 0 24575,'0'0'0,"-1"0"0,0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3.758"/>
    </inkml:context>
    <inkml:brush xml:id="br0">
      <inkml:brushProperty name="width" value="0.1" units="cm"/>
      <inkml:brushProperty name="height" value="0.1" units="cm"/>
      <inkml:brushProperty name="color" value="#AE198D"/>
      <inkml:brushProperty name="inkEffects" value="galaxy"/>
      <inkml:brushProperty name="anchorX" value="-176881.21875"/>
      <inkml:brushProperty name="anchorY" value="-176721.73438"/>
      <inkml:brushProperty name="scaleFactor" value="0.5"/>
    </inkml:brush>
  </inkml:definitions>
  <inkml:trace contextRef="#ctx0" brushRef="#br0">0 0 24575,'0'0'0,"0"1"0,0 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4.072"/>
    </inkml:context>
    <inkml:brush xml:id="br0">
      <inkml:brushProperty name="width" value="0.1" units="cm"/>
      <inkml:brushProperty name="height" value="0.1" units="cm"/>
      <inkml:brushProperty name="color" value="#AE198D"/>
      <inkml:brushProperty name="inkEffects" value="galaxy"/>
      <inkml:brushProperty name="anchorX" value="-178151.21875"/>
      <inkml:brushProperty name="anchorY" value="-177994.39063"/>
      <inkml:brushProperty name="scaleFactor" value="0.5"/>
    </inkml:brush>
  </inkml:definitions>
  <inkml:trace contextRef="#ctx0" brushRef="#br0">4 1 24575,'0'0'0,"-2"0"0,1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0.024"/>
    </inkml:context>
    <inkml:brush xml:id="br0">
      <inkml:brushProperty name="width" value="0.1" units="cm"/>
      <inkml:brushProperty name="height" value="0.1" units="cm"/>
      <inkml:brushProperty name="color" value="#AE198D"/>
      <inkml:brushProperty name="inkEffects" value="galaxy"/>
      <inkml:brushProperty name="anchorX" value="-3810"/>
      <inkml:brushProperty name="anchorY" value="-3810"/>
      <inkml:brushProperty name="scaleFactor" value="0.5"/>
    </inkml:brush>
  </inkml:definitions>
  <inkml:trace contextRef="#ctx0" brushRef="#br0">0 0 24575,'0'0'0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4.356"/>
    </inkml:context>
    <inkml:brush xml:id="br0">
      <inkml:brushProperty name="width" value="0.1" units="cm"/>
      <inkml:brushProperty name="height" value="0.1" units="cm"/>
      <inkml:brushProperty name="color" value="#AE198D"/>
      <inkml:brushProperty name="inkEffects" value="galaxy"/>
      <inkml:brushProperty name="anchorX" value="-176878.4375"/>
      <inkml:brushProperty name="anchorY" value="-176724.39063"/>
      <inkml:brushProperty name="scaleFactor" value="0.5"/>
    </inkml:brush>
  </inkml:definitions>
  <inkml:trace contextRef="#ctx0" brushRef="#br0">0 0 24575,'0'0'0,"0"1"0,0 1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4.639"/>
    </inkml:context>
    <inkml:brush xml:id="br0">
      <inkml:brushProperty name="width" value="0.1" units="cm"/>
      <inkml:brushProperty name="height" value="0.1" units="cm"/>
      <inkml:brushProperty name="color" value="#AE198D"/>
      <inkml:brushProperty name="inkEffects" value="galaxy"/>
      <inkml:brushProperty name="anchorX" value="-178148.4375"/>
      <inkml:brushProperty name="anchorY" value="-177997.0625"/>
      <inkml:brushProperty name="scaleFactor" value="0.5"/>
    </inkml:brush>
  </inkml:definitions>
  <inkml:trace contextRef="#ctx0" brushRef="#br0">1 0 24575,'0'0'0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5.173"/>
    </inkml:context>
    <inkml:brush xml:id="br0">
      <inkml:brushProperty name="width" value="0.1" units="cm"/>
      <inkml:brushProperty name="height" value="0.1" units="cm"/>
      <inkml:brushProperty name="color" value="#AE198D"/>
      <inkml:brushProperty name="inkEffects" value="galaxy"/>
      <inkml:brushProperty name="anchorX" value="-179418.4375"/>
      <inkml:brushProperty name="anchorY" value="-179267.0625"/>
      <inkml:brushProperty name="scaleFactor" value="0.5"/>
    </inkml:brush>
  </inkml:definitions>
  <inkml:trace contextRef="#ctx0" brushRef="#br0">0 0 24575,'0'0'0,"1"0"0,2 0 0,0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5.506"/>
    </inkml:context>
    <inkml:brush xml:id="br0">
      <inkml:brushProperty name="width" value="0.1" units="cm"/>
      <inkml:brushProperty name="height" value="0.1" units="cm"/>
      <inkml:brushProperty name="color" value="#AE198D"/>
      <inkml:brushProperty name="inkEffects" value="galaxy"/>
      <inkml:brushProperty name="anchorX" value="-180695.29688"/>
      <inkml:brushProperty name="anchorY" value="-180537.0625"/>
      <inkml:brushProperty name="scaleFactor" value="0.5"/>
    </inkml:brush>
  </inkml:definitions>
  <inkml:trace contextRef="#ctx0" brushRef="#br0">0 0 24575,'0'0'0,"3"1"0,1 2 0,0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5.756"/>
    </inkml:context>
    <inkml:brush xml:id="br0">
      <inkml:brushProperty name="width" value="0.1" units="cm"/>
      <inkml:brushProperty name="height" value="0.1" units="cm"/>
      <inkml:brushProperty name="color" value="#AE198D"/>
      <inkml:brushProperty name="inkEffects" value="galaxy"/>
      <inkml:brushProperty name="anchorX" value="-181975.96875"/>
      <inkml:brushProperty name="anchorY" value="-181813.71875"/>
      <inkml:brushProperty name="scaleFactor" value="0.5"/>
    </inkml:brush>
  </inkml:definitions>
  <inkml:trace contextRef="#ctx0" brushRef="#br0">1 0 24575,'0'0'0,"0"2"0,0 1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5.992"/>
    </inkml:context>
    <inkml:brush xml:id="br0">
      <inkml:brushProperty name="width" value="0.1" units="cm"/>
      <inkml:brushProperty name="height" value="0.1" units="cm"/>
      <inkml:brushProperty name="color" value="#AE198D"/>
      <inkml:brushProperty name="inkEffects" value="galaxy"/>
      <inkml:brushProperty name="anchorX" value="-183245.96875"/>
      <inkml:brushProperty name="anchorY" value="-183089.17188"/>
      <inkml:brushProperty name="scaleFactor" value="0.5"/>
    </inkml:brush>
  </inkml:definitions>
  <inkml:trace contextRef="#ctx0" brushRef="#br0">0 1 24575,'0'0'0,"0"1"0,0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6.609"/>
    </inkml:context>
    <inkml:brush xml:id="br0">
      <inkml:brushProperty name="width" value="0.1" units="cm"/>
      <inkml:brushProperty name="height" value="0.1" units="cm"/>
      <inkml:brushProperty name="color" value="#AE198D"/>
      <inkml:brushProperty name="inkEffects" value="galaxy"/>
      <inkml:brushProperty name="anchorX" value="-185796.64063"/>
      <inkml:brushProperty name="anchorY" value="-185626.51563"/>
      <inkml:brushProperty name="scaleFactor" value="0.5"/>
    </inkml:brush>
  </inkml:definitions>
  <inkml:trace contextRef="#ctx0" brushRef="#br0">1 1 24575,'0'0'0,"2"0"0,1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6.950"/>
    </inkml:context>
    <inkml:brush xml:id="br0">
      <inkml:brushProperty name="width" value="0.1" units="cm"/>
      <inkml:brushProperty name="height" value="0.1" units="cm"/>
      <inkml:brushProperty name="color" value="#AE198D"/>
      <inkml:brushProperty name="inkEffects" value="galaxy"/>
      <inkml:brushProperty name="anchorX" value="-187072.09375"/>
      <inkml:brushProperty name="anchorY" value="-186896.51563"/>
      <inkml:brushProperty name="scaleFactor" value="0.5"/>
    </inkml:brush>
  </inkml:definitions>
  <inkml:trace contextRef="#ctx0" brushRef="#br0">1 0 24575,'0'0'0,"1"0"0,0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7.210"/>
    </inkml:context>
    <inkml:brush xml:id="br0">
      <inkml:brushProperty name="width" value="0.1" units="cm"/>
      <inkml:brushProperty name="height" value="0.1" units="cm"/>
      <inkml:brushProperty name="color" value="#AE198D"/>
      <inkml:brushProperty name="inkEffects" value="galaxy"/>
      <inkml:brushProperty name="anchorX" value="-188344.75"/>
      <inkml:brushProperty name="anchorY" value="-188166.51563"/>
      <inkml:brushProperty name="scaleFactor" value="0.5"/>
    </inkml:brush>
  </inkml:definitions>
  <inkml:trace contextRef="#ctx0" brushRef="#br0">1 0 24575,'0'0'0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6.243"/>
    </inkml:context>
    <inkml:brush xml:id="br0">
      <inkml:brushProperty name="width" value="0.1" units="cm"/>
      <inkml:brushProperty name="height" value="0.1" units="cm"/>
      <inkml:brushProperty name="color" value="#AE198D"/>
      <inkml:brushProperty name="inkEffects" value="galaxy"/>
      <inkml:brushProperty name="anchorX" value="-184515.96875"/>
      <inkml:brushProperty name="anchorY" value="-184361.96875"/>
      <inkml:brushProperty name="scaleFactor" value="0.5"/>
    </inkml:brush>
  </inkml:definitions>
  <inkml:trace contextRef="#ctx0" brushRef="#br0">1 6 24575,'0'0'0,"2"0"0,2-3 0,1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0.653"/>
    </inkml:context>
    <inkml:brush xml:id="br0">
      <inkml:brushProperty name="width" value="0.1" units="cm"/>
      <inkml:brushProperty name="height" value="0.1" units="cm"/>
      <inkml:brushProperty name="color" value="#AE198D"/>
      <inkml:brushProperty name="inkEffects" value="galaxy"/>
      <inkml:brushProperty name="anchorX" value="-5080"/>
      <inkml:brushProperty name="anchorY" value="-5080"/>
      <inkml:brushProperty name="scaleFactor" value="0.5"/>
    </inkml:brush>
  </inkml:definitions>
  <inkml:trace contextRef="#ctx0" brushRef="#br0">0 1 24575,'0'0'0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7.483"/>
    </inkml:context>
    <inkml:brush xml:id="br0">
      <inkml:brushProperty name="width" value="0.1" units="cm"/>
      <inkml:brushProperty name="height" value="0.1" units="cm"/>
      <inkml:brushProperty name="color" value="#AE198D"/>
      <inkml:brushProperty name="inkEffects" value="galaxy"/>
      <inkml:brushProperty name="anchorX" value="-189614.75"/>
      <inkml:brushProperty name="anchorY" value="-189436.51563"/>
      <inkml:brushProperty name="scaleFactor" value="0.5"/>
    </inkml:brush>
  </inkml:definitions>
  <inkml:trace contextRef="#ctx0" brushRef="#br0">6 0 24575,'0'0'0,"-2"0"0,-1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7.734"/>
    </inkml:context>
    <inkml:brush xml:id="br0">
      <inkml:brushProperty name="width" value="0.1" units="cm"/>
      <inkml:brushProperty name="height" value="0.1" units="cm"/>
      <inkml:brushProperty name="color" value="#AE198D"/>
      <inkml:brushProperty name="inkEffects" value="galaxy"/>
      <inkml:brushProperty name="anchorX" value="-188339.42188"/>
      <inkml:brushProperty name="anchorY" value="-188166.51563"/>
      <inkml:brushProperty name="scaleFactor" value="0.5"/>
    </inkml:brush>
  </inkml:definitions>
  <inkml:trace contextRef="#ctx0" brushRef="#br0">12 0 24575,'0'0'0,"0"1"0,-1 1 0,-2 1 0,-1-1 0,0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8.034"/>
    </inkml:context>
    <inkml:brush xml:id="br0">
      <inkml:brushProperty name="width" value="0.1" units="cm"/>
      <inkml:brushProperty name="height" value="0.1" units="cm"/>
      <inkml:brushProperty name="color" value="#AE198D"/>
      <inkml:brushProperty name="inkEffects" value="galaxy"/>
      <inkml:brushProperty name="anchorX" value="-187057.53125"/>
      <inkml:brushProperty name="anchorY" value="-186906.70313"/>
      <inkml:brushProperty name="scaleFactor" value="0.5"/>
    </inkml:brush>
  </inkml:definitions>
  <inkml:trace contextRef="#ctx0" brushRef="#br0">1 0 24575,'0'0'0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8.316"/>
    </inkml:context>
    <inkml:brush xml:id="br0">
      <inkml:brushProperty name="width" value="0.1" units="cm"/>
      <inkml:brushProperty name="height" value="0.1" units="cm"/>
      <inkml:brushProperty name="color" value="#AE198D"/>
      <inkml:brushProperty name="inkEffects" value="galaxy"/>
      <inkml:brushProperty name="anchorX" value="-188327.53125"/>
      <inkml:brushProperty name="anchorY" value="-188176.70313"/>
      <inkml:brushProperty name="scaleFactor" value="0.5"/>
    </inkml:brush>
  </inkml:definitions>
  <inkml:trace contextRef="#ctx0" brushRef="#br0">1 0 24575,'0'0'0,"0"1"0,0 4 0,0-1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9.432"/>
    </inkml:context>
    <inkml:brush xml:id="br0">
      <inkml:brushProperty name="width" value="0.1" units="cm"/>
      <inkml:brushProperty name="height" value="0.1" units="cm"/>
      <inkml:brushProperty name="color" value="#AE198D"/>
      <inkml:brushProperty name="inkEffects" value="galaxy"/>
      <inkml:brushProperty name="anchorX" value="-189597.53125"/>
      <inkml:brushProperty name="anchorY" value="-189456.03125"/>
      <inkml:brushProperty name="scaleFactor" value="0.5"/>
    </inkml:brush>
  </inkml:definitions>
  <inkml:trace contextRef="#ctx0" brushRef="#br0">0 0 24575,'0'0'0,"2"0"0,-1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59.793"/>
    </inkml:context>
    <inkml:brush xml:id="br0">
      <inkml:brushProperty name="width" value="0.1" units="cm"/>
      <inkml:brushProperty name="height" value="0.1" units="cm"/>
      <inkml:brushProperty name="color" value="#AE198D"/>
      <inkml:brushProperty name="inkEffects" value="galaxy"/>
      <inkml:brushProperty name="anchorX" value="-190870.1875"/>
      <inkml:brushProperty name="anchorY" value="-190726.03125"/>
      <inkml:brushProperty name="scaleFactor" value="0.5"/>
    </inkml:brush>
  </inkml:definitions>
  <inkml:trace contextRef="#ctx0" brushRef="#br0">0 1 24575,'0'0'0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3.127"/>
    </inkml:context>
    <inkml:brush xml:id="br0">
      <inkml:brushProperty name="width" value="0.1" units="cm"/>
      <inkml:brushProperty name="height" value="0.1" units="cm"/>
      <inkml:brushProperty name="color" value="#AE198D"/>
      <inkml:brushProperty name="inkEffects" value="galaxy"/>
      <inkml:brushProperty name="anchorX" value="-193410.1875"/>
      <inkml:brushProperty name="anchorY" value="-193266.03125"/>
      <inkml:brushProperty name="scaleFactor" value="0.5"/>
    </inkml:brush>
  </inkml:definitions>
  <inkml:trace contextRef="#ctx0" brushRef="#br0">0 1 24575,'0'0'0,"0"3"0,4 2 0,1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4.505"/>
    </inkml:context>
    <inkml:brush xml:id="br0">
      <inkml:brushProperty name="width" value="0.1" units="cm"/>
      <inkml:brushProperty name="height" value="0.1" units="cm"/>
      <inkml:brushProperty name="color" value="#AE198D"/>
      <inkml:brushProperty name="inkEffects" value="galaxy"/>
      <inkml:brushProperty name="anchorX" value="-199817.875"/>
      <inkml:brushProperty name="anchorY" value="-199675.45313"/>
      <inkml:brushProperty name="scaleFactor" value="0.5"/>
    </inkml:brush>
  </inkml:definitions>
  <inkml:trace contextRef="#ctx0" brushRef="#br0">0 1 24575,'0'0'0,"4"0"0,1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4.788"/>
    </inkml:context>
    <inkml:brush xml:id="br0">
      <inkml:brushProperty name="width" value="0.1" units="cm"/>
      <inkml:brushProperty name="height" value="0.1" units="cm"/>
      <inkml:brushProperty name="color" value="#AE198D"/>
      <inkml:brushProperty name="inkEffects" value="galaxy"/>
      <inkml:brushProperty name="anchorX" value="-201096.79688"/>
      <inkml:brushProperty name="anchorY" value="-200945.45313"/>
      <inkml:brushProperty name="scaleFactor" value="0.5"/>
    </inkml:brush>
  </inkml:definitions>
  <inkml:trace contextRef="#ctx0" brushRef="#br0">0 1 24575,'0'0'0,"4"0"0,1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5.131"/>
    </inkml:context>
    <inkml:brush xml:id="br0">
      <inkml:brushProperty name="width" value="0.1" units="cm"/>
      <inkml:brushProperty name="height" value="0.1" units="cm"/>
      <inkml:brushProperty name="color" value="#AE198D"/>
      <inkml:brushProperty name="inkEffects" value="galaxy"/>
      <inkml:brushProperty name="anchorX" value="-202375.3125"/>
      <inkml:brushProperty name="anchorY" value="-202215.45313"/>
      <inkml:brushProperty name="scaleFactor" value="0.5"/>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1.295"/>
    </inkml:context>
    <inkml:brush xml:id="br0">
      <inkml:brushProperty name="width" value="0.1" units="cm"/>
      <inkml:brushProperty name="height" value="0.1" units="cm"/>
      <inkml:brushProperty name="color" value="#AE198D"/>
      <inkml:brushProperty name="inkEffects" value="galaxy"/>
      <inkml:brushProperty name="anchorX" value="-6350"/>
      <inkml:brushProperty name="anchorY" value="-6350"/>
      <inkml:brushProperty name="scaleFactor" value="0.5"/>
    </inkml:brush>
  </inkml:definitions>
  <inkml:trace contextRef="#ctx0" brushRef="#br0">1 1 24575,'0'0'0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5.386"/>
    </inkml:context>
    <inkml:brush xml:id="br0">
      <inkml:brushProperty name="width" value="0.1" units="cm"/>
      <inkml:brushProperty name="height" value="0.1" units="cm"/>
      <inkml:brushProperty name="color" value="#AE198D"/>
      <inkml:brushProperty name="inkEffects" value="galaxy"/>
      <inkml:brushProperty name="anchorX" value="-203645.3125"/>
      <inkml:brushProperty name="anchorY" value="-203485.45313"/>
      <inkml:brushProperty name="scaleFactor" value="0.5"/>
    </inkml:brush>
  </inkml:definitions>
  <inkml:trace contextRef="#ctx0" brushRef="#br0">0 1 24575,'0'0'0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6.204"/>
    </inkml:context>
    <inkml:brush xml:id="br0">
      <inkml:brushProperty name="width" value="0.1" units="cm"/>
      <inkml:brushProperty name="height" value="0.1" units="cm"/>
      <inkml:brushProperty name="color" value="#AE198D"/>
      <inkml:brushProperty name="inkEffects" value="galaxy"/>
      <inkml:brushProperty name="anchorX" value="-207463.82813"/>
      <inkml:brushProperty name="anchorY" value="-207295.45313"/>
      <inkml:brushProperty name="scaleFactor" value="0.5"/>
    </inkml:brush>
  </inkml:definitions>
  <inkml:trace contextRef="#ctx0" brushRef="#br0">0 1 24575,'0'0'0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6.486"/>
    </inkml:context>
    <inkml:brush xml:id="br0">
      <inkml:brushProperty name="width" value="0.1" units="cm"/>
      <inkml:brushProperty name="height" value="0.1" units="cm"/>
      <inkml:brushProperty name="color" value="#AE198D"/>
      <inkml:brushProperty name="inkEffects" value="galaxy"/>
      <inkml:brushProperty name="anchorX" value="-208733.82813"/>
      <inkml:brushProperty name="anchorY" value="-208565.45313"/>
      <inkml:brushProperty name="scaleFactor" value="0.5"/>
    </inkml:brush>
  </inkml:definitions>
  <inkml:trace contextRef="#ctx0" brushRef="#br0">0 1 24575,'0'0'0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6.784"/>
    </inkml:context>
    <inkml:brush xml:id="br0">
      <inkml:brushProperty name="width" value="0.1" units="cm"/>
      <inkml:brushProperty name="height" value="0.1" units="cm"/>
      <inkml:brushProperty name="color" value="#AE198D"/>
      <inkml:brushProperty name="inkEffects" value="galaxy"/>
      <inkml:brushProperty name="anchorX" value="-210003.82813"/>
      <inkml:brushProperty name="anchorY" value="-209835.45313"/>
      <inkml:brushProperty name="scaleFactor" value="0.5"/>
    </inkml:brush>
  </inkml:definitions>
  <inkml:trace contextRef="#ctx0" brushRef="#br0">0 1 24575,'0'0'0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7.082"/>
    </inkml:context>
    <inkml:brush xml:id="br0">
      <inkml:brushProperty name="width" value="0.1" units="cm"/>
      <inkml:brushProperty name="height" value="0.1" units="cm"/>
      <inkml:brushProperty name="color" value="#AE198D"/>
      <inkml:brushProperty name="inkEffects" value="galaxy"/>
      <inkml:brushProperty name="anchorX" value="-211273.82813"/>
      <inkml:brushProperty name="anchorY" value="-211105.45313"/>
      <inkml:brushProperty name="scaleFactor" value="0.5"/>
    </inkml:brush>
  </inkml:definitions>
  <inkml:trace contextRef="#ctx0" brushRef="#br0">0 1 24575,'0'0'0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7.338"/>
    </inkml:context>
    <inkml:brush xml:id="br0">
      <inkml:brushProperty name="width" value="0.1" units="cm"/>
      <inkml:brushProperty name="height" value="0.1" units="cm"/>
      <inkml:brushProperty name="color" value="#AE198D"/>
      <inkml:brushProperty name="inkEffects" value="galaxy"/>
      <inkml:brushProperty name="anchorX" value="-212543.82813"/>
      <inkml:brushProperty name="anchorY" value="-212375.45313"/>
      <inkml:brushProperty name="scaleFactor" value="0.5"/>
    </inkml:brush>
  </inkml:definitions>
  <inkml:trace contextRef="#ctx0" brushRef="#br0">0 1 24575,'0'0'0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7.979"/>
    </inkml:context>
    <inkml:brush xml:id="br0">
      <inkml:brushProperty name="width" value="0.1" units="cm"/>
      <inkml:brushProperty name="height" value="0.1" units="cm"/>
      <inkml:brushProperty name="color" value="#AE198D"/>
      <inkml:brushProperty name="inkEffects" value="galaxy"/>
      <inkml:brushProperty name="anchorX" value="-215083.82813"/>
      <inkml:brushProperty name="anchorY" value="-214915.45313"/>
      <inkml:brushProperty name="scaleFactor" value="0.5"/>
    </inkml:brush>
  </inkml:definitions>
  <inkml:trace contextRef="#ctx0" brushRef="#br0">0 1 24575,'0'0'0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8.293"/>
    </inkml:context>
    <inkml:brush xml:id="br0">
      <inkml:brushProperty name="width" value="0.1" units="cm"/>
      <inkml:brushProperty name="height" value="0.1" units="cm"/>
      <inkml:brushProperty name="color" value="#AE198D"/>
      <inkml:brushProperty name="inkEffects" value="galaxy"/>
      <inkml:brushProperty name="anchorX" value="-216353.82813"/>
      <inkml:brushProperty name="anchorY" value="-216185.45313"/>
      <inkml:brushProperty name="scaleFactor" value="0.5"/>
    </inkml:brush>
  </inkml:definitions>
  <inkml:trace contextRef="#ctx0" brushRef="#br0">0 1 24575,'0'0'0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7.665"/>
    </inkml:context>
    <inkml:brush xml:id="br0">
      <inkml:brushProperty name="width" value="0.1" units="cm"/>
      <inkml:brushProperty name="height" value="0.1" units="cm"/>
      <inkml:brushProperty name="color" value="#AE198D"/>
      <inkml:brushProperty name="inkEffects" value="galaxy"/>
      <inkml:brushProperty name="anchorX" value="-213813.82813"/>
      <inkml:brushProperty name="anchorY" value="-213645.45313"/>
      <inkml:brushProperty name="scaleFactor" value="0.5"/>
    </inkml:brush>
  </inkml:definitions>
  <inkml:trace contextRef="#ctx0" brushRef="#br0">0 1 24575,'0'0'0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8.575"/>
    </inkml:context>
    <inkml:brush xml:id="br0">
      <inkml:brushProperty name="width" value="0.1" units="cm"/>
      <inkml:brushProperty name="height" value="0.1" units="cm"/>
      <inkml:brushProperty name="color" value="#AE198D"/>
      <inkml:brushProperty name="inkEffects" value="galaxy"/>
      <inkml:brushProperty name="anchorX" value="-217623.82813"/>
      <inkml:brushProperty name="anchorY" value="-217455.46875"/>
      <inkml:brushProperty name="scaleFactor" value="0.5"/>
    </inkml:brush>
  </inkml:definitions>
  <inkml:trace contextRef="#ctx0" brushRef="#br0">0 1 24575,'0'0'0,"4"0"0,5 0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2.300"/>
    </inkml:context>
    <inkml:brush xml:id="br0">
      <inkml:brushProperty name="width" value="0.1" units="cm"/>
      <inkml:brushProperty name="height" value="0.1" units="cm"/>
      <inkml:brushProperty name="color" value="#AE198D"/>
      <inkml:brushProperty name="inkEffects" value="galaxy"/>
      <inkml:brushProperty name="anchorX" value="-7620"/>
      <inkml:brushProperty name="anchorY" value="-7620"/>
      <inkml:brushProperty name="scaleFactor" value="0.5"/>
    </inkml:brush>
  </inkml:definitions>
  <inkml:trace contextRef="#ctx0" brushRef="#br0">1 1 24575,'0'0'0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9.379"/>
    </inkml:context>
    <inkml:brush xml:id="br0">
      <inkml:brushProperty name="width" value="0.1" units="cm"/>
      <inkml:brushProperty name="height" value="0.1" units="cm"/>
      <inkml:brushProperty name="color" value="#AE198D"/>
      <inkml:brushProperty name="inkEffects" value="galaxy"/>
      <inkml:brushProperty name="anchorX" value="-221455.5625"/>
      <inkml:brushProperty name="anchorY" value="-221034.73438"/>
      <inkml:brushProperty name="scaleFactor" value="0.5"/>
    </inkml:brush>
  </inkml:definitions>
  <inkml:trace contextRef="#ctx0" brushRef="#br0">0 1 24575,'0'0'0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9.599"/>
    </inkml:context>
    <inkml:brush xml:id="br0">
      <inkml:brushProperty name="width" value="0.1" units="cm"/>
      <inkml:brushProperty name="height" value="0.1" units="cm"/>
      <inkml:brushProperty name="color" value="#AE198D"/>
      <inkml:brushProperty name="inkEffects" value="galaxy"/>
      <inkml:brushProperty name="anchorX" value="-222725.5625"/>
      <inkml:brushProperty name="anchorY" value="-222304.73438"/>
      <inkml:brushProperty name="scaleFactor" value="0.5"/>
    </inkml:brush>
  </inkml:definitions>
  <inkml:trace contextRef="#ctx0" brushRef="#br0">0 1 24575,'0'0'0,"4"0"0,5 0 0,4 0 0,3 0 0,-1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9.898"/>
    </inkml:context>
    <inkml:brush xml:id="br0">
      <inkml:brushProperty name="width" value="0.1" units="cm"/>
      <inkml:brushProperty name="height" value="0.1" units="cm"/>
      <inkml:brushProperty name="color" value="#AE198D"/>
      <inkml:brushProperty name="inkEffects" value="galaxy"/>
      <inkml:brushProperty name="anchorX" value="-224052.5625"/>
      <inkml:brushProperty name="anchorY" value="-223574.73438"/>
      <inkml:brushProperty name="scaleFactor" value="0.5"/>
    </inkml:brush>
  </inkml:definitions>
  <inkml:trace contextRef="#ctx0" brushRef="#br0">0 1 24575,'0'0'0,"0"3"0,0 2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8.857"/>
    </inkml:context>
    <inkml:brush xml:id="br0">
      <inkml:brushProperty name="width" value="0.1" units="cm"/>
      <inkml:brushProperty name="height" value="0.1" units="cm"/>
      <inkml:brushProperty name="color" value="#AE198D"/>
      <inkml:brushProperty name="inkEffects" value="galaxy"/>
      <inkml:brushProperty name="anchorX" value="-218915.5625"/>
      <inkml:brushProperty name="anchorY" value="-218725.46875"/>
      <inkml:brushProperty name="scaleFactor" value="0.5"/>
    </inkml:brush>
  </inkml:definitions>
  <inkml:trace contextRef="#ctx0" brushRef="#br0">0 1 24575,'0'0'0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9.190"/>
    </inkml:context>
    <inkml:brush xml:id="br0">
      <inkml:brushProperty name="width" value="0.1" units="cm"/>
      <inkml:brushProperty name="height" value="0.1" units="cm"/>
      <inkml:brushProperty name="color" value="#AE198D"/>
      <inkml:brushProperty name="inkEffects" value="galaxy"/>
      <inkml:brushProperty name="anchorX" value="-220185.5625"/>
      <inkml:brushProperty name="anchorY" value="-219995.46875"/>
      <inkml:brushProperty name="scaleFactor" value="0.5"/>
    </inkml:brush>
  </inkml:definitions>
  <inkml:trace contextRef="#ctx0" brushRef="#br0">0 231 24575,'0'0'0,"0"-4"0,0-5 0,0-4 0,0-8 0,0-6 0,0-3 0,0 1 0,0 1 0,0 1 0,0 3 0,0 5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0.164"/>
    </inkml:context>
    <inkml:brush xml:id="br0">
      <inkml:brushProperty name="width" value="0.1" units="cm"/>
      <inkml:brushProperty name="height" value="0.1" units="cm"/>
      <inkml:brushProperty name="color" value="#AE198D"/>
      <inkml:brushProperty name="inkEffects" value="galaxy"/>
      <inkml:brushProperty name="anchorX" value="-225322.5625"/>
      <inkml:brushProperty name="anchorY" value="-224853.25"/>
      <inkml:brushProperty name="scaleFactor" value="0.5"/>
    </inkml:brush>
  </inkml:definitions>
  <inkml:trace contextRef="#ctx0" brushRef="#br0">0 1 24575,'0'0'0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0.402"/>
    </inkml:context>
    <inkml:brush xml:id="br0">
      <inkml:brushProperty name="width" value="0.1" units="cm"/>
      <inkml:brushProperty name="height" value="0.1" units="cm"/>
      <inkml:brushProperty name="color" value="#AE198D"/>
      <inkml:brushProperty name="inkEffects" value="galaxy"/>
      <inkml:brushProperty name="anchorX" value="-226592.5625"/>
      <inkml:brushProperty name="anchorY" value="-226123.25"/>
      <inkml:brushProperty name="scaleFactor" value="0.5"/>
    </inkml:brush>
  </inkml:definitions>
  <inkml:trace contextRef="#ctx0" brushRef="#br0">17 1 24575,'0'0'0,"-7"0"0,-3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0.670"/>
    </inkml:context>
    <inkml:brush xml:id="br0">
      <inkml:brushProperty name="width" value="0.1" units="cm"/>
      <inkml:brushProperty name="height" value="0.1" units="cm"/>
      <inkml:brushProperty name="color" value="#AE198D"/>
      <inkml:brushProperty name="inkEffects" value="galaxy"/>
      <inkml:brushProperty name="anchorX" value="-225305.53125"/>
      <inkml:brushProperty name="anchorY" value="-224853.25"/>
      <inkml:brushProperty name="scaleFactor" value="0.5"/>
    </inkml:brush>
  </inkml:definitions>
  <inkml:trace contextRef="#ctx0" brushRef="#br0">0 1 24575,'0'0'0,"0"4"0,0 1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0.947"/>
    </inkml:context>
    <inkml:brush xml:id="br0">
      <inkml:brushProperty name="width" value="0.1" units="cm"/>
      <inkml:brushProperty name="height" value="0.1" units="cm"/>
      <inkml:brushProperty name="color" value="#AE198D"/>
      <inkml:brushProperty name="inkEffects" value="galaxy"/>
      <inkml:brushProperty name="anchorX" value="-226575.53125"/>
      <inkml:brushProperty name="anchorY" value="-226132.17188"/>
      <inkml:brushProperty name="scaleFactor" value="0.5"/>
    </inkml:brush>
  </inkml:definitions>
  <inkml:trace contextRef="#ctx0" brushRef="#br0">9 1 24575,'0'0'0,"0"3"0,-4 11 0,0-1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1.737"/>
    </inkml:context>
    <inkml:brush xml:id="br0">
      <inkml:brushProperty name="width" value="0.1" units="cm"/>
      <inkml:brushProperty name="height" value="0.1" units="cm"/>
      <inkml:brushProperty name="color" value="#AE198D"/>
      <inkml:brushProperty name="inkEffects" value="galaxy"/>
      <inkml:brushProperty name="anchorX" value="-227837.03125"/>
      <inkml:brushProperty name="anchorY" value="-227414.98438"/>
      <inkml:brushProperty name="scaleFactor" value="0.5"/>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06.987"/>
    </inkml:context>
    <inkml:brush xml:id="br0">
      <inkml:brushProperty name="width" value="0.1" units="cm"/>
      <inkml:brushProperty name="height" value="0.1" units="cm"/>
      <inkml:brushProperty name="color" value="#AE198D"/>
      <inkml:brushProperty name="inkEffects" value="galaxy"/>
      <inkml:brushProperty name="anchorX" value="-103184.67188"/>
      <inkml:brushProperty name="anchorY" value="-102881.85938"/>
      <inkml:brushProperty name="scaleFactor" value="0.5"/>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4.576"/>
    </inkml:context>
    <inkml:brush xml:id="br0">
      <inkml:brushProperty name="width" value="0.1" units="cm"/>
      <inkml:brushProperty name="height" value="0.1" units="cm"/>
      <inkml:brushProperty name="color" value="#AE198D"/>
      <inkml:brushProperty name="inkEffects" value="galaxy"/>
      <inkml:brushProperty name="anchorX" value="-8890"/>
      <inkml:brushProperty name="anchorY" value="-8890"/>
      <inkml:brushProperty name="scaleFactor" value="0.5"/>
    </inkml:brush>
  </inkml:definitions>
  <inkml:trace contextRef="#ctx0" brushRef="#br0">1 1 24575,'0'0'0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2.250"/>
    </inkml:context>
    <inkml:brush xml:id="br0">
      <inkml:brushProperty name="width" value="0.1" units="cm"/>
      <inkml:brushProperty name="height" value="0.1" units="cm"/>
      <inkml:brushProperty name="color" value="#AE198D"/>
      <inkml:brushProperty name="inkEffects" value="galaxy"/>
      <inkml:brushProperty name="anchorX" value="-229107.03125"/>
      <inkml:brushProperty name="anchorY" value="-228684.98438"/>
      <inkml:brushProperty name="scaleFactor" value="0.5"/>
    </inkml:brush>
  </inkml:definitions>
  <inkml:trace contextRef="#ctx0" brushRef="#br0">0 1 24575,'0'0'0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2.571"/>
    </inkml:context>
    <inkml:brush xml:id="br0">
      <inkml:brushProperty name="width" value="0.1" units="cm"/>
      <inkml:brushProperty name="height" value="0.1" units="cm"/>
      <inkml:brushProperty name="color" value="#AE198D"/>
      <inkml:brushProperty name="inkEffects" value="galaxy"/>
      <inkml:brushProperty name="anchorX" value="-230377.03125"/>
      <inkml:brushProperty name="anchorY" value="-229954.98438"/>
      <inkml:brushProperty name="scaleFactor" value="0.5"/>
    </inkml:brush>
  </inkml:definitions>
  <inkml:trace contextRef="#ctx0" brushRef="#br0">0 1 24575,'0'0'0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2.979"/>
    </inkml:context>
    <inkml:brush xml:id="br0">
      <inkml:brushProperty name="width" value="0.1" units="cm"/>
      <inkml:brushProperty name="height" value="0.1" units="cm"/>
      <inkml:brushProperty name="color" value="#AE198D"/>
      <inkml:brushProperty name="inkEffects" value="galaxy"/>
      <inkml:brushProperty name="anchorX" value="-231647.03125"/>
      <inkml:brushProperty name="anchorY" value="-231224.98438"/>
      <inkml:brushProperty name="scaleFactor" value="0.5"/>
    </inkml:brush>
  </inkml:definitions>
  <inkml:trace contextRef="#ctx0" brushRef="#br0">0 1 24575,'0'0'0,"0"3"0,0 11 0,5 7 0,3 9 0,1-3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3.755"/>
    </inkml:context>
    <inkml:brush xml:id="br0">
      <inkml:brushProperty name="width" value="0.1" units="cm"/>
      <inkml:brushProperty name="height" value="0.1" units="cm"/>
      <inkml:brushProperty name="color" value="#AE198D"/>
      <inkml:brushProperty name="inkEffects" value="galaxy"/>
      <inkml:brushProperty name="anchorX" value="-234208.96875"/>
      <inkml:brushProperty name="anchorY" value="-233860.04688"/>
      <inkml:brushProperty name="scaleFactor" value="0.5"/>
    </inkml:brush>
  </inkml:definitions>
  <inkml:trace contextRef="#ctx0" brushRef="#br0">0 1 24575,'0'0'0,"4"0"0,1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4.110"/>
    </inkml:context>
    <inkml:brush xml:id="br0">
      <inkml:brushProperty name="width" value="0.1" units="cm"/>
      <inkml:brushProperty name="height" value="0.1" units="cm"/>
      <inkml:brushProperty name="color" value="#AE198D"/>
      <inkml:brushProperty name="inkEffects" value="galaxy"/>
      <inkml:brushProperty name="anchorX" value="-235487.46875"/>
      <inkml:brushProperty name="anchorY" value="-235130.04688"/>
      <inkml:brushProperty name="scaleFactor" value="0.5"/>
    </inkml:brush>
  </inkml:definitions>
  <inkml:trace contextRef="#ctx0" brushRef="#br0">0 1 24575,'0'0'0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3.262"/>
    </inkml:context>
    <inkml:brush xml:id="br0">
      <inkml:brushProperty name="width" value="0.1" units="cm"/>
      <inkml:brushProperty name="height" value="0.1" units="cm"/>
      <inkml:brushProperty name="color" value="#AE198D"/>
      <inkml:brushProperty name="inkEffects" value="galaxy"/>
      <inkml:brushProperty name="anchorX" value="-232938.96875"/>
      <inkml:brushProperty name="anchorY" value="-232590.04688"/>
      <inkml:brushProperty name="scaleFactor" value="0.5"/>
    </inkml:brush>
  </inkml:definitions>
  <inkml:trace contextRef="#ctx0" brushRef="#br0">0 1 24575,'0'0'0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4.456"/>
    </inkml:context>
    <inkml:brush xml:id="br0">
      <inkml:brushProperty name="width" value="0.1" units="cm"/>
      <inkml:brushProperty name="height" value="0.1" units="cm"/>
      <inkml:brushProperty name="color" value="#AE198D"/>
      <inkml:brushProperty name="inkEffects" value="galaxy"/>
      <inkml:brushProperty name="anchorX" value="-236757.46875"/>
      <inkml:brushProperty name="anchorY" value="-236400.04688"/>
      <inkml:brushProperty name="scaleFactor" value="0.5"/>
    </inkml:brush>
  </inkml:definitions>
  <inkml:trace contextRef="#ctx0" brushRef="#br0">0 1 24575,'0'0'0,"0"3"0,0 11 0,0-1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4.722"/>
    </inkml:context>
    <inkml:brush xml:id="br0">
      <inkml:brushProperty name="width" value="0.1" units="cm"/>
      <inkml:brushProperty name="height" value="0.1" units="cm"/>
      <inkml:brushProperty name="color" value="#AE198D"/>
      <inkml:brushProperty name="inkEffects" value="galaxy"/>
      <inkml:brushProperty name="anchorX" value="-238027.46875"/>
      <inkml:brushProperty name="anchorY" value="-237700.29688"/>
      <inkml:brushProperty name="scaleFactor" value="0.5"/>
    </inkml:brush>
  </inkml:definitions>
  <inkml:trace contextRef="#ctx0" brushRef="#br0">0 1 24575,'0'0'0,"0"3"0,0 2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4.960"/>
    </inkml:context>
    <inkml:brush xml:id="br0">
      <inkml:brushProperty name="width" value="0.1" units="cm"/>
      <inkml:brushProperty name="height" value="0.1" units="cm"/>
      <inkml:brushProperty name="color" value="#AE198D"/>
      <inkml:brushProperty name="inkEffects" value="galaxy"/>
      <inkml:brushProperty name="anchorX" value="-239297.46875"/>
      <inkml:brushProperty name="anchorY" value="-238978.82813"/>
      <inkml:brushProperty name="scaleFactor" value="0.5"/>
    </inkml:brush>
  </inkml:definitions>
  <inkml:trace contextRef="#ctx0" brushRef="#br0">55 1 24575,'0'0'0,"0"3"0,-4 7 0,-5 3 0,-12 11 0,0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5.226"/>
    </inkml:context>
    <inkml:brush xml:id="br0">
      <inkml:brushProperty name="width" value="0.1" units="cm"/>
      <inkml:brushProperty name="height" value="0.1" units="cm"/>
      <inkml:brushProperty name="color" value="#AE198D"/>
      <inkml:brushProperty name="inkEffects" value="galaxy"/>
      <inkml:brushProperty name="anchorX" value="-237972.35938"/>
      <inkml:brushProperty name="anchorY" value="-237783.0625"/>
      <inkml:brushProperty name="scaleFactor" value="0.5"/>
    </inkml:brush>
  </inkml:definitions>
  <inkml:trace contextRef="#ctx0" brushRef="#br0">0 1 24575,'0'0'0,"4"0"0,1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6.863"/>
    </inkml:context>
    <inkml:brush xml:id="br0">
      <inkml:brushProperty name="width" value="0.1" units="cm"/>
      <inkml:brushProperty name="height" value="0.1" units="cm"/>
      <inkml:brushProperty name="color" value="#AE198D"/>
      <inkml:brushProperty name="inkEffects" value="galaxy"/>
      <inkml:brushProperty name="anchorX" value="-12700"/>
      <inkml:brushProperty name="anchorY" value="-12700"/>
      <inkml:brushProperty name="scaleFactor" value="0.5"/>
    </inkml:brush>
  </inkml:definitions>
  <inkml:trace contextRef="#ctx0" brushRef="#br0">0 1 24575,'0'0'0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5.540"/>
    </inkml:context>
    <inkml:brush xml:id="br0">
      <inkml:brushProperty name="width" value="0.1" units="cm"/>
      <inkml:brushProperty name="height" value="0.1" units="cm"/>
      <inkml:brushProperty name="color" value="#AE198D"/>
      <inkml:brushProperty name="inkEffects" value="galaxy"/>
      <inkml:brushProperty name="anchorX" value="-239250.875"/>
      <inkml:brushProperty name="anchorY" value="-239053.0625"/>
      <inkml:brushProperty name="scaleFactor" value="0.5"/>
    </inkml:brush>
  </inkml:definitions>
  <inkml:trace contextRef="#ctx0" brushRef="#br0">0 1 24575,'0'0'0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1.148"/>
    </inkml:context>
    <inkml:brush xml:id="br0">
      <inkml:brushProperty name="width" value="0.1" units="cm"/>
      <inkml:brushProperty name="height" value="0.1" units="cm"/>
      <inkml:brushProperty name="color" value="#AE198D"/>
      <inkml:brushProperty name="inkEffects" value="galaxy"/>
      <inkml:brushProperty name="anchorX" value="-225297.03125"/>
      <inkml:brushProperty name="anchorY" value="-224892.01563"/>
      <inkml:brushProperty name="scaleFactor" value="0.5"/>
    </inkml:brush>
  </inkml:definitions>
  <inkml:trace contextRef="#ctx0" brushRef="#br0">0 1 24575,'0'0'0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1.348"/>
    </inkml:context>
    <inkml:brush xml:id="br0">
      <inkml:brushProperty name="width" value="0.1" units="cm"/>
      <inkml:brushProperty name="height" value="0.1" units="cm"/>
      <inkml:brushProperty name="color" value="#AE198D"/>
      <inkml:brushProperty name="inkEffects" value="galaxy"/>
      <inkml:brushProperty name="anchorX" value="-226567.03125"/>
      <inkml:brushProperty name="anchorY" value="-226162.01563"/>
      <inkml:brushProperty name="scaleFactor" value="0.5"/>
    </inkml:brush>
  </inkml:definitions>
  <inkml:trace contextRef="#ctx0" brushRef="#br0">0 18 24575,'0'0'0,"0"-7"0,0-3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5.902"/>
    </inkml:context>
    <inkml:brush xml:id="br0">
      <inkml:brushProperty name="width" value="0.1" units="cm"/>
      <inkml:brushProperty name="height" value="0.1" units="cm"/>
      <inkml:brushProperty name="color" value="#AE198D"/>
      <inkml:brushProperty name="inkEffects" value="galaxy"/>
      <inkml:brushProperty name="anchorX" value="-240520.875"/>
      <inkml:brushProperty name="anchorY" value="-240323.0625"/>
      <inkml:brushProperty name="scaleFactor" value="0.5"/>
    </inkml:brush>
  </inkml:definitions>
  <inkml:trace contextRef="#ctx0" brushRef="#br0">0 1 24575,'0'0'0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6.216"/>
    </inkml:context>
    <inkml:brush xml:id="br0">
      <inkml:brushProperty name="width" value="0.1" units="cm"/>
      <inkml:brushProperty name="height" value="0.1" units="cm"/>
      <inkml:brushProperty name="color" value="#AE198D"/>
      <inkml:brushProperty name="inkEffects" value="galaxy"/>
      <inkml:brushProperty name="anchorX" value="-241790.875"/>
      <inkml:brushProperty name="anchorY" value="-241593.0625"/>
      <inkml:brushProperty name="scaleFactor" value="0.5"/>
    </inkml:brush>
  </inkml:definitions>
  <inkml:trace contextRef="#ctx0" brushRef="#br0">0 1 24575,'0'0'0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6.499"/>
    </inkml:context>
    <inkml:brush xml:id="br0">
      <inkml:brushProperty name="width" value="0.1" units="cm"/>
      <inkml:brushProperty name="height" value="0.1" units="cm"/>
      <inkml:brushProperty name="color" value="#AE198D"/>
      <inkml:brushProperty name="inkEffects" value="galaxy"/>
      <inkml:brushProperty name="anchorX" value="-243060.875"/>
      <inkml:brushProperty name="anchorY" value="-242863.0625"/>
      <inkml:brushProperty name="scaleFactor" value="0.5"/>
    </inkml:brush>
  </inkml:definitions>
  <inkml:trace contextRef="#ctx0" brushRef="#br0">0 1 24575,'0'0'0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7.284"/>
    </inkml:context>
    <inkml:brush xml:id="br0">
      <inkml:brushProperty name="width" value="0.1" units="cm"/>
      <inkml:brushProperty name="height" value="0.1" units="cm"/>
      <inkml:brushProperty name="color" value="#AE198D"/>
      <inkml:brushProperty name="inkEffects" value="galaxy"/>
      <inkml:brushProperty name="anchorX" value="-244330.875"/>
      <inkml:brushProperty name="anchorY" value="-244133.0625"/>
      <inkml:brushProperty name="scaleFactor" value="0.5"/>
    </inkml:brush>
  </inkml:definitions>
  <inkml:trace contextRef="#ctx0" brushRef="#br0">0 1 24575,'0'0'0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7.614"/>
    </inkml:context>
    <inkml:brush xml:id="br0">
      <inkml:brushProperty name="width" value="0.1" units="cm"/>
      <inkml:brushProperty name="height" value="0.1" units="cm"/>
      <inkml:brushProperty name="color" value="#AE198D"/>
      <inkml:brushProperty name="inkEffects" value="galaxy"/>
      <inkml:brushProperty name="anchorX" value="-245600.875"/>
      <inkml:brushProperty name="anchorY" value="-245403.0625"/>
      <inkml:brushProperty name="scaleFactor" value="0.5"/>
    </inkml:brush>
  </inkml:definitions>
  <inkml:trace contextRef="#ctx0" brushRef="#br0">0 1 24575,'0'0'0,"0"3"0,0 2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7.788"/>
    </inkml:context>
    <inkml:brush xml:id="br0">
      <inkml:brushProperty name="width" value="0.1" units="cm"/>
      <inkml:brushProperty name="height" value="0.1" units="cm"/>
      <inkml:brushProperty name="color" value="#AE198D"/>
      <inkml:brushProperty name="inkEffects" value="galaxy"/>
      <inkml:brushProperty name="anchorX" value="-246870.875"/>
      <inkml:brushProperty name="anchorY" value="-246681.59375"/>
      <inkml:brushProperty name="scaleFactor" value="0.5"/>
    </inkml:brush>
  </inkml:definitions>
  <inkml:trace contextRef="#ctx0" brushRef="#br0">0 1 24575,'0'0'0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1.242"/>
    </inkml:context>
    <inkml:brush xml:id="br0">
      <inkml:brushProperty name="width" value="0.1" units="cm"/>
      <inkml:brushProperty name="height" value="0.1" units="cm"/>
      <inkml:brushProperty name="color" value="#AE198D"/>
      <inkml:brushProperty name="inkEffects" value="galaxy"/>
      <inkml:brushProperty name="anchorX" value="-250711.10938"/>
      <inkml:brushProperty name="anchorY" value="-250491.59375"/>
      <inkml:brushProperty name="scaleFactor" value="0.5"/>
    </inkml:brush>
  </inkml:definitions>
  <inkml:trace contextRef="#ctx0" brushRef="#br0">0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7.494"/>
    </inkml:context>
    <inkml:brush xml:id="br0">
      <inkml:brushProperty name="width" value="0.1" units="cm"/>
      <inkml:brushProperty name="height" value="0.1" units="cm"/>
      <inkml:brushProperty name="color" value="#AE198D"/>
      <inkml:brushProperty name="inkEffects" value="galaxy"/>
      <inkml:brushProperty name="anchorX" value="-13970"/>
      <inkml:brushProperty name="anchorY" value="-13970"/>
      <inkml:brushProperty name="scaleFactor" value="0.5"/>
    </inkml:brush>
  </inkml:definitions>
  <inkml:trace contextRef="#ctx0" brushRef="#br0">0 0 24575,'0'0'0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1.572"/>
    </inkml:context>
    <inkml:brush xml:id="br0">
      <inkml:brushProperty name="width" value="0.1" units="cm"/>
      <inkml:brushProperty name="height" value="0.1" units="cm"/>
      <inkml:brushProperty name="color" value="#AE198D"/>
      <inkml:brushProperty name="inkEffects" value="galaxy"/>
      <inkml:brushProperty name="anchorX" value="-251981.10938"/>
      <inkml:brushProperty name="anchorY" value="-251761.59375"/>
      <inkml:brushProperty name="scaleFactor" value="0.5"/>
    </inkml:brush>
  </inkml:definitions>
  <inkml:trace contextRef="#ctx0" brushRef="#br0">0 1 24575,'0'0'0,"0"1"0,0 1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2.011"/>
    </inkml:context>
    <inkml:brush xml:id="br0">
      <inkml:brushProperty name="width" value="0.1" units="cm"/>
      <inkml:brushProperty name="height" value="0.1" units="cm"/>
      <inkml:brushProperty name="color" value="#AE198D"/>
      <inkml:brushProperty name="inkEffects" value="galaxy"/>
      <inkml:brushProperty name="anchorX" value="-253251.10938"/>
      <inkml:brushProperty name="anchorY" value="-253035.125"/>
      <inkml:brushProperty name="scaleFactor" value="0.5"/>
    </inkml:brush>
  </inkml:definitions>
  <inkml:trace contextRef="#ctx0" brushRef="#br0">0 1 24575,'0'0'0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2.377"/>
    </inkml:context>
    <inkml:brush xml:id="br0">
      <inkml:brushProperty name="width" value="0.1" units="cm"/>
      <inkml:brushProperty name="height" value="0.1" units="cm"/>
      <inkml:brushProperty name="color" value="#AE198D"/>
      <inkml:brushProperty name="inkEffects" value="galaxy"/>
      <inkml:brushProperty name="anchorX" value="-254521.10938"/>
      <inkml:brushProperty name="anchorY" value="-254305.125"/>
      <inkml:brushProperty name="scaleFactor" value="0.5"/>
    </inkml:brush>
  </inkml:definitions>
  <inkml:trace contextRef="#ctx0" brushRef="#br0">1 0 24575,'0'0'0,"1"0"0,1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8.118"/>
    </inkml:context>
    <inkml:brush xml:id="br0">
      <inkml:brushProperty name="width" value="0.1" units="cm"/>
      <inkml:brushProperty name="height" value="0.1" units="cm"/>
      <inkml:brushProperty name="color" value="#AE198D"/>
      <inkml:brushProperty name="inkEffects" value="galaxy"/>
      <inkml:brushProperty name="anchorX" value="-248140.875"/>
      <inkml:brushProperty name="anchorY" value="-247951.59375"/>
      <inkml:brushProperty name="scaleFactor" value="0.5"/>
    </inkml:brush>
  </inkml:definitions>
  <inkml:trace contextRef="#ctx0" brushRef="#br0">0 1 24575,'0'0'0,"4"0"0,5 0 0,0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18.418"/>
    </inkml:context>
    <inkml:brush xml:id="br0">
      <inkml:brushProperty name="width" value="0.1" units="cm"/>
      <inkml:brushProperty name="height" value="0.1" units="cm"/>
      <inkml:brushProperty name="color" value="#AE198D"/>
      <inkml:brushProperty name="inkEffects" value="galaxy"/>
      <inkml:brushProperty name="anchorX" value="-249432.60938"/>
      <inkml:brushProperty name="anchorY" value="-249221.59375"/>
      <inkml:brushProperty name="scaleFactor" value="0.5"/>
    </inkml:brush>
  </inkml:definitions>
  <inkml:trace contextRef="#ctx0" brushRef="#br0">0 1 24575,'0'0'0,"4"0"0,1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5.312"/>
    </inkml:context>
    <inkml:brush xml:id="br0">
      <inkml:brushProperty name="width" value="0.1" units="cm"/>
      <inkml:brushProperty name="height" value="0.1" units="cm"/>
      <inkml:brushProperty name="color" value="#AE198D"/>
      <inkml:brushProperty name="inkEffects" value="galaxy"/>
      <inkml:brushProperty name="anchorX" value="-255794.65625"/>
      <inkml:brushProperty name="anchorY" value="-255575.125"/>
      <inkml:brushProperty name="scaleFactor" value="0.5"/>
    </inkml:brush>
  </inkml:definitions>
  <inkml:trace contextRef="#ctx0" brushRef="#br0">1 0 24575,'0'0'0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5.594"/>
    </inkml:context>
    <inkml:brush xml:id="br0">
      <inkml:brushProperty name="width" value="0.1" units="cm"/>
      <inkml:brushProperty name="height" value="0.1" units="cm"/>
      <inkml:brushProperty name="color" value="#AE198D"/>
      <inkml:brushProperty name="inkEffects" value="galaxy"/>
      <inkml:brushProperty name="anchorX" value="-257064.65625"/>
      <inkml:brushProperty name="anchorY" value="-256845.125"/>
      <inkml:brushProperty name="scaleFactor" value="0.5"/>
    </inkml:brush>
  </inkml:definitions>
  <inkml:trace contextRef="#ctx0" brushRef="#br0">0 0 24575,'0'0'0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5.845"/>
    </inkml:context>
    <inkml:brush xml:id="br0">
      <inkml:brushProperty name="width" value="0.1" units="cm"/>
      <inkml:brushProperty name="height" value="0.1" units="cm"/>
      <inkml:brushProperty name="color" value="#AE198D"/>
      <inkml:brushProperty name="inkEffects" value="galaxy"/>
      <inkml:brushProperty name="anchorX" value="-258334.65625"/>
      <inkml:brushProperty name="anchorY" value="-258115.125"/>
      <inkml:brushProperty name="scaleFactor" value="0.5"/>
    </inkml:brush>
  </inkml:definitions>
  <inkml:trace contextRef="#ctx0" brushRef="#br0">0 0 24575,'0'0'0,"0"2"0,0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6.128"/>
    </inkml:context>
    <inkml:brush xml:id="br0">
      <inkml:brushProperty name="width" value="0.1" units="cm"/>
      <inkml:brushProperty name="height" value="0.1" units="cm"/>
      <inkml:brushProperty name="color" value="#AE198D"/>
      <inkml:brushProperty name="inkEffects" value="galaxy"/>
      <inkml:brushProperty name="anchorX" value="-259604.65625"/>
      <inkml:brushProperty name="anchorY" value="-259388.67188"/>
      <inkml:brushProperty name="scaleFactor" value="0.5"/>
    </inkml:brush>
  </inkml:definitions>
  <inkml:trace contextRef="#ctx0" brushRef="#br0">0 0 24575,'0'0'0,"5"0"0,1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6.411"/>
    </inkml:context>
    <inkml:brush xml:id="br0">
      <inkml:brushProperty name="width" value="0.1" units="cm"/>
      <inkml:brushProperty name="height" value="0.1" units="cm"/>
      <inkml:brushProperty name="color" value="#AE198D"/>
      <inkml:brushProperty name="inkEffects" value="galaxy"/>
      <inkml:brushProperty name="anchorX" value="-260885.45313"/>
      <inkml:brushProperty name="anchorY" value="-260658.67188"/>
      <inkml:brushProperty name="scaleFactor" value="0.5"/>
    </inkml:brush>
  </inkml:definitions>
  <inkml:trace contextRef="#ctx0" brushRef="#br0">1 9 24575,'0'0'0,"1"0"0,2-2 0,0-1 0,0-1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8.249"/>
    </inkml:context>
    <inkml:brush xml:id="br0">
      <inkml:brushProperty name="width" value="0.1" units="cm"/>
      <inkml:brushProperty name="height" value="0.1" units="cm"/>
      <inkml:brushProperty name="color" value="#AE198D"/>
      <inkml:brushProperty name="inkEffects" value="galaxy"/>
      <inkml:brushProperty name="anchorX" value="-15240"/>
      <inkml:brushProperty name="anchorY" value="-15240"/>
      <inkml:brushProperty name="scaleFactor" value="0.5"/>
    </inkml:brush>
  </inkml:definitions>
  <inkml:trace contextRef="#ctx0" brushRef="#br0">0 0 24575,'0'0'0,"0"2"0,0 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6.647"/>
    </inkml:context>
    <inkml:brush xml:id="br0">
      <inkml:brushProperty name="width" value="0.1" units="cm"/>
      <inkml:brushProperty name="height" value="0.1" units="cm"/>
      <inkml:brushProperty name="color" value="#AE198D"/>
      <inkml:brushProperty name="inkEffects" value="galaxy"/>
      <inkml:brushProperty name="anchorX" value="-262165.8125"/>
      <inkml:brushProperty name="anchorY" value="-261919.78125"/>
      <inkml:brushProperty name="scaleFactor" value="0.5"/>
    </inkml:brush>
  </inkml:definitions>
  <inkml:trace contextRef="#ctx0" brushRef="#br0">1 1 24575,'0'0'0,"1"0"0,3 0 0,0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6.930"/>
    </inkml:context>
    <inkml:brush xml:id="br0">
      <inkml:brushProperty name="width" value="0.1" units="cm"/>
      <inkml:brushProperty name="height" value="0.1" units="cm"/>
      <inkml:brushProperty name="color" value="#AE198D"/>
      <inkml:brushProperty name="inkEffects" value="galaxy"/>
      <inkml:brushProperty name="anchorX" value="-263444.84375"/>
      <inkml:brushProperty name="anchorY" value="-263189.78125"/>
      <inkml:brushProperty name="scaleFactor" value="0.5"/>
    </inkml:brush>
  </inkml:definitions>
  <inkml:trace contextRef="#ctx0" brushRef="#br0">1 0 24575,'0'0'0,"0"2"0,0 3 0,0 1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7.150"/>
    </inkml:context>
    <inkml:brush xml:id="br0">
      <inkml:brushProperty name="width" value="0.1" units="cm"/>
      <inkml:brushProperty name="height" value="0.1" units="cm"/>
      <inkml:brushProperty name="color" value="#AE198D"/>
      <inkml:brushProperty name="inkEffects" value="galaxy"/>
      <inkml:brushProperty name="anchorX" value="-264714.84375"/>
      <inkml:brushProperty name="anchorY" value="-264472.21875"/>
      <inkml:brushProperty name="scaleFactor" value="0.5"/>
    </inkml:brush>
  </inkml:definitions>
  <inkml:trace contextRef="#ctx0" brushRef="#br0">0 1 24575,'0'0'0,"2"0"0,0 2 0,0-1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8.469"/>
    </inkml:context>
    <inkml:brush xml:id="br0">
      <inkml:brushProperty name="width" value="0.1" units="cm"/>
      <inkml:brushProperty name="height" value="0.1" units="cm"/>
      <inkml:brushProperty name="color" value="#AE198D"/>
      <inkml:brushProperty name="inkEffects" value="galaxy"/>
      <inkml:brushProperty name="anchorX" value="-269816.1875"/>
      <inkml:brushProperty name="anchorY" value="-269552.21875"/>
      <inkml:brushProperty name="scaleFactor" value="0.5"/>
    </inkml:brush>
  </inkml:definitions>
  <inkml:trace contextRef="#ctx0" brushRef="#br0">1 0 24575,'0'0'0,"1"0"0,1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9.128"/>
    </inkml:context>
    <inkml:brush xml:id="br0">
      <inkml:brushProperty name="width" value="0.1" units="cm"/>
      <inkml:brushProperty name="height" value="0.1" units="cm"/>
      <inkml:brushProperty name="color" value="#AE198D"/>
      <inkml:brushProperty name="inkEffects" value="galaxy"/>
      <inkml:brushProperty name="anchorX" value="-271089.71875"/>
      <inkml:brushProperty name="anchorY" value="-270822.21875"/>
      <inkml:brushProperty name="scaleFactor" value="0.5"/>
    </inkml:brush>
  </inkml:definitions>
  <inkml:trace contextRef="#ctx0" brushRef="#br0">4 0 24575,'0'0'0,"-2"0"0,0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8.139"/>
    </inkml:context>
    <inkml:brush xml:id="br0">
      <inkml:brushProperty name="width" value="0.1" units="cm"/>
      <inkml:brushProperty name="height" value="0.1" units="cm"/>
      <inkml:brushProperty name="color" value="#AE198D"/>
      <inkml:brushProperty name="inkEffects" value="galaxy"/>
      <inkml:brushProperty name="anchorX" value="-268542.625"/>
      <inkml:brushProperty name="anchorY" value="-268285.75"/>
      <inkml:brushProperty name="scaleFactor" value="0.5"/>
    </inkml:brush>
  </inkml:definitions>
  <inkml:trace contextRef="#ctx0" brushRef="#br0">0 4 24575,'0'0'0,"2"-2"0,0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0.448"/>
    </inkml:context>
    <inkml:brush xml:id="br0">
      <inkml:brushProperty name="width" value="0.1" units="cm"/>
      <inkml:brushProperty name="height" value="0.1" units="cm"/>
      <inkml:brushProperty name="color" value="#AE198D"/>
      <inkml:brushProperty name="inkEffects" value="galaxy"/>
      <inkml:brushProperty name="anchorX" value="-271086.1875"/>
      <inkml:brushProperty name="anchorY" value="-270822.21875"/>
      <inkml:brushProperty name="scaleFactor" value="0.5"/>
    </inkml:brush>
  </inkml:definitions>
  <inkml:trace contextRef="#ctx0" brushRef="#br0">0 1 24575,'0'0'0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2.004"/>
    </inkml:context>
    <inkml:brush xml:id="br0">
      <inkml:brushProperty name="width" value="0.1" units="cm"/>
      <inkml:brushProperty name="height" value="0.1" units="cm"/>
      <inkml:brushProperty name="color" value="#AE198D"/>
      <inkml:brushProperty name="inkEffects" value="galaxy"/>
      <inkml:brushProperty name="anchorX" value="-273626.1875"/>
      <inkml:brushProperty name="anchorY" value="-273362.21875"/>
      <inkml:brushProperty name="scaleFactor" value="0.5"/>
    </inkml:brush>
  </inkml:definitions>
  <inkml:trace contextRef="#ctx0" brushRef="#br0">1 1 24575,'0'0'0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7.464"/>
    </inkml:context>
    <inkml:brush xml:id="br0">
      <inkml:brushProperty name="width" value="0.1" units="cm"/>
      <inkml:brushProperty name="height" value="0.1" units="cm"/>
      <inkml:brushProperty name="color" value="#AE198D"/>
      <inkml:brushProperty name="inkEffects" value="galaxy"/>
      <inkml:brushProperty name="anchorX" value="-265990.21875"/>
      <inkml:brushProperty name="anchorY" value="-265745.75"/>
      <inkml:brushProperty name="scaleFactor" value="0.5"/>
    </inkml:brush>
  </inkml:definitions>
  <inkml:trace contextRef="#ctx0" brushRef="#br0">0 0 24575,'0'0'0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7.731"/>
    </inkml:context>
    <inkml:brush xml:id="br0">
      <inkml:brushProperty name="width" value="0.1" units="cm"/>
      <inkml:brushProperty name="height" value="0.1" units="cm"/>
      <inkml:brushProperty name="color" value="#AE198D"/>
      <inkml:brushProperty name="inkEffects" value="galaxy"/>
      <inkml:brushProperty name="anchorX" value="-267260.21875"/>
      <inkml:brushProperty name="anchorY" value="-267015.75"/>
      <inkml:brushProperty name="scaleFactor" value="0.5"/>
    </inkml:brush>
  </inkml:definitions>
  <inkml:trace contextRef="#ctx0" brushRef="#br0">1 1 24575,'0'0'0,"1"0"0,5 0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8.967"/>
    </inkml:context>
    <inkml:brush xml:id="br0">
      <inkml:brushProperty name="width" value="0.1" units="cm"/>
      <inkml:brushProperty name="height" value="0.1" units="cm"/>
      <inkml:brushProperty name="color" value="#AE198D"/>
      <inkml:brushProperty name="inkEffects" value="galaxy"/>
      <inkml:brushProperty name="anchorX" value="-16510"/>
      <inkml:brushProperty name="anchorY" value="-16515.32227"/>
      <inkml:brushProperty name="scaleFactor" value="0.5"/>
    </inkml:brush>
  </inkml:definitions>
  <inkml:trace contextRef="#ctx0" brushRef="#br0">0 0 24575,'0'0'0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29.914"/>
    </inkml:context>
    <inkml:brush xml:id="br0">
      <inkml:brushProperty name="width" value="0.1" units="cm"/>
      <inkml:brushProperty name="height" value="0.1" units="cm"/>
      <inkml:brushProperty name="color" value="#AE198D"/>
      <inkml:brushProperty name="inkEffects" value="galaxy"/>
      <inkml:brushProperty name="anchorX" value="-269816.1875"/>
      <inkml:brushProperty name="anchorY" value="-269552.21875"/>
      <inkml:brushProperty name="scaleFactor" value="0.5"/>
    </inkml:brush>
  </inkml:definitions>
  <inkml:trace contextRef="#ctx0" brushRef="#br0">0 1 24575,'0'0'0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1.402"/>
    </inkml:context>
    <inkml:brush xml:id="br0">
      <inkml:brushProperty name="width" value="0.1" units="cm"/>
      <inkml:brushProperty name="height" value="0.1" units="cm"/>
      <inkml:brushProperty name="color" value="#AE198D"/>
      <inkml:brushProperty name="inkEffects" value="galaxy"/>
      <inkml:brushProperty name="anchorX" value="-272356.1875"/>
      <inkml:brushProperty name="anchorY" value="-272092.21875"/>
      <inkml:brushProperty name="scaleFactor" value="0.5"/>
    </inkml:brush>
  </inkml:definitions>
  <inkml:trace contextRef="#ctx0" brushRef="#br0">0 0 24575,'0'0'0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2.789"/>
    </inkml:context>
    <inkml:brush xml:id="br0">
      <inkml:brushProperty name="width" value="0.1" units="cm"/>
      <inkml:brushProperty name="height" value="0.1" units="cm"/>
      <inkml:brushProperty name="color" value="#AE198D"/>
      <inkml:brushProperty name="inkEffects" value="galaxy"/>
      <inkml:brushProperty name="anchorX" value="-274896.1875"/>
      <inkml:brushProperty name="anchorY" value="-274632.21875"/>
      <inkml:brushProperty name="scaleFactor" value="0.5"/>
    </inkml:brush>
  </inkml:definitions>
  <inkml:trace contextRef="#ctx0" brushRef="#br0">1 0 24575,'0'0'0,"0"2"0,0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3.072"/>
    </inkml:context>
    <inkml:brush xml:id="br0">
      <inkml:brushProperty name="width" value="0.1" units="cm"/>
      <inkml:brushProperty name="height" value="0.1" units="cm"/>
      <inkml:brushProperty name="color" value="#AE198D"/>
      <inkml:brushProperty name="inkEffects" value="galaxy"/>
      <inkml:brushProperty name="anchorX" value="-276166.1875"/>
      <inkml:brushProperty name="anchorY" value="-275905.75"/>
      <inkml:brushProperty name="scaleFactor" value="0.5"/>
    </inkml:brush>
  </inkml:definitions>
  <inkml:trace contextRef="#ctx0" brushRef="#br0">0 1 24575,'0'0'0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3.389"/>
    </inkml:context>
    <inkml:brush xml:id="br0">
      <inkml:brushProperty name="width" value="0.1" units="cm"/>
      <inkml:brushProperty name="height" value="0.1" units="cm"/>
      <inkml:brushProperty name="color" value="#AE198D"/>
      <inkml:brushProperty name="inkEffects" value="galaxy"/>
      <inkml:brushProperty name="anchorX" value="-194688.70313"/>
      <inkml:brushProperty name="anchorY" value="-194548.85938"/>
      <inkml:brushProperty name="scaleFactor" value="0.5"/>
    </inkml:brush>
  </inkml:definitions>
  <inkml:trace contextRef="#ctx0" brushRef="#br0">0 1 24575,'0'0'0,"4"0"0,1 4 0,-1 5 0,0 8 0,-2-1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3.987"/>
    </inkml:context>
    <inkml:brush xml:id="br0">
      <inkml:brushProperty name="width" value="0.1" units="cm"/>
      <inkml:brushProperty name="height" value="0.1" units="cm"/>
      <inkml:brushProperty name="color" value="#AE198D"/>
      <inkml:brushProperty name="inkEffects" value="galaxy"/>
      <inkml:brushProperty name="anchorX" value="-197247.60938"/>
      <inkml:brushProperty name="anchorY" value="-197135.45313"/>
      <inkml:brushProperty name="scaleFactor" value="0.5"/>
    </inkml:brush>
  </inkml:definitions>
  <inkml:trace contextRef="#ctx0" brushRef="#br0">0 1 24575,'0'0'0,"4"0"0,1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4.222"/>
    </inkml:context>
    <inkml:brush xml:id="br0">
      <inkml:brushProperty name="width" value="0.1" units="cm"/>
      <inkml:brushProperty name="height" value="0.1" units="cm"/>
      <inkml:brushProperty name="color" value="#AE198D"/>
      <inkml:brushProperty name="inkEffects" value="galaxy"/>
      <inkml:brushProperty name="anchorX" value="-198526.54688"/>
      <inkml:brushProperty name="anchorY" value="-198405.45313"/>
      <inkml:brushProperty name="scaleFactor" value="0.5"/>
    </inkml:brush>
  </inkml:definitions>
  <inkml:trace contextRef="#ctx0" brushRef="#br0">0 1 24575,'0'0'0,"4"0"0,5 0 0,-1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5.622"/>
    </inkml:context>
    <inkml:brush xml:id="br0">
      <inkml:brushProperty name="width" value="0.1" units="cm"/>
      <inkml:brushProperty name="height" value="0.1" units="cm"/>
      <inkml:brushProperty name="color" value="#AE198D"/>
      <inkml:brushProperty name="inkEffects" value="galaxy"/>
      <inkml:brushProperty name="anchorX" value="-204915.3125"/>
      <inkml:brushProperty name="anchorY" value="-204755.45313"/>
      <inkml:brushProperty name="scaleFactor" value="0.5"/>
    </inkml:brush>
  </inkml:definitions>
  <inkml:trace contextRef="#ctx0" brushRef="#br0">0 1 24575,'0'0'0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5.952"/>
    </inkml:context>
    <inkml:brush xml:id="br0">
      <inkml:brushProperty name="width" value="0.1" units="cm"/>
      <inkml:brushProperty name="height" value="0.1" units="cm"/>
      <inkml:brushProperty name="color" value="#AE198D"/>
      <inkml:brushProperty name="inkEffects" value="galaxy"/>
      <inkml:brushProperty name="anchorX" value="-206185.3125"/>
      <inkml:brushProperty name="anchorY" value="-206025.45313"/>
      <inkml:brushProperty name="scaleFactor" value="0.5"/>
    </inkml:brush>
  </inkml:definitions>
  <inkml:trace contextRef="#ctx0" brushRef="#br0">0 1 24575,'0'0'0,"4"0"0,1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3.607"/>
    </inkml:context>
    <inkml:brush xml:id="br0">
      <inkml:brushProperty name="width" value="0.1" units="cm"/>
      <inkml:brushProperty name="height" value="0.1" units="cm"/>
      <inkml:brushProperty name="color" value="#AE198D"/>
      <inkml:brushProperty name="inkEffects" value="galaxy"/>
      <inkml:brushProperty name="anchorX" value="-277436.1875"/>
      <inkml:brushProperty name="anchorY" value="-277175.75"/>
      <inkml:brushProperty name="scaleFactor" value="0.5"/>
    </inkml:brush>
  </inkml:definitions>
  <inkml:trace contextRef="#ctx0" brushRef="#br0">1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9.466"/>
    </inkml:context>
    <inkml:brush xml:id="br0">
      <inkml:brushProperty name="width" value="0.1" units="cm"/>
      <inkml:brushProperty name="height" value="0.1" units="cm"/>
      <inkml:brushProperty name="color" value="#AE198D"/>
      <inkml:brushProperty name="inkEffects" value="galaxy"/>
      <inkml:brushProperty name="anchorX" value="-17780"/>
      <inkml:brushProperty name="anchorY" value="-17785.32227"/>
      <inkml:brushProperty name="scaleFactor" value="0.5"/>
    </inkml:brush>
  </inkml:definitions>
  <inkml:trace contextRef="#ctx0" brushRef="#br0">1 0 24575,'0'0'0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5.742"/>
    </inkml:context>
    <inkml:brush xml:id="br0">
      <inkml:brushProperty name="width" value="0.1" units="cm"/>
      <inkml:brushProperty name="height" value="0.1" units="cm"/>
      <inkml:brushProperty name="color" value="#AE198D"/>
      <inkml:brushProperty name="inkEffects" value="galaxy"/>
      <inkml:brushProperty name="anchorX" value="-278706.1875"/>
      <inkml:brushProperty name="anchorY" value="-278445.75"/>
      <inkml:brushProperty name="scaleFactor" value="0.5"/>
    </inkml:brush>
  </inkml:definitions>
  <inkml:trace contextRef="#ctx0" brushRef="#br0">0 1 24575,'0'0'0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39.860"/>
    </inkml:context>
    <inkml:brush xml:id="br0">
      <inkml:brushProperty name="width" value="0.1" units="cm"/>
      <inkml:brushProperty name="height" value="0.1" units="cm"/>
      <inkml:brushProperty name="color" value="#AE198D"/>
      <inkml:brushProperty name="inkEffects" value="galaxy"/>
      <inkml:brushProperty name="anchorX" value="-279976.1875"/>
      <inkml:brushProperty name="anchorY" value="-279715.75"/>
      <inkml:brushProperty name="scaleFactor" value="0.5"/>
    </inkml:brush>
  </inkml:definitions>
  <inkml:trace contextRef="#ctx0" brushRef="#br0">1 0 24575,'0'0'0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0.676"/>
    </inkml:context>
    <inkml:brush xml:id="br0">
      <inkml:brushProperty name="width" value="0.1" units="cm"/>
      <inkml:brushProperty name="height" value="0.1" units="cm"/>
      <inkml:brushProperty name="color" value="#AE198D"/>
      <inkml:brushProperty name="inkEffects" value="galaxy"/>
      <inkml:brushProperty name="anchorX" value="-282518.84375"/>
      <inkml:brushProperty name="anchorY" value="-282255.75"/>
      <inkml:brushProperty name="scaleFactor" value="0.5"/>
    </inkml:brush>
  </inkml:definitions>
  <inkml:trace contextRef="#ctx0" brushRef="#br0">1 0 24575,'0'0'0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0.958"/>
    </inkml:context>
    <inkml:brush xml:id="br0">
      <inkml:brushProperty name="width" value="0.1" units="cm"/>
      <inkml:brushProperty name="height" value="0.1" units="cm"/>
      <inkml:brushProperty name="color" value="#AE198D"/>
      <inkml:brushProperty name="inkEffects" value="galaxy"/>
      <inkml:brushProperty name="anchorX" value="-283788.84375"/>
      <inkml:brushProperty name="anchorY" value="-283525.75"/>
      <inkml:brushProperty name="scaleFactor" value="0.5"/>
    </inkml:brush>
  </inkml:definitions>
  <inkml:trace contextRef="#ctx0" brushRef="#br0">1 1 24575,'0'0'0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1.272"/>
    </inkml:context>
    <inkml:brush xml:id="br0">
      <inkml:brushProperty name="width" value="0.1" units="cm"/>
      <inkml:brushProperty name="height" value="0.1" units="cm"/>
      <inkml:brushProperty name="color" value="#AE198D"/>
      <inkml:brushProperty name="inkEffects" value="galaxy"/>
      <inkml:brushProperty name="anchorX" value="-285058.84375"/>
      <inkml:brushProperty name="anchorY" value="-284795.75"/>
      <inkml:brushProperty name="scaleFactor" value="0.5"/>
    </inkml:brush>
  </inkml:definitions>
  <inkml:trace contextRef="#ctx0" brushRef="#br0">1 0 24575,'0'0'0,"0"1"0,0 1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1.586"/>
    </inkml:context>
    <inkml:brush xml:id="br0">
      <inkml:brushProperty name="width" value="0.1" units="cm"/>
      <inkml:brushProperty name="height" value="0.1" units="cm"/>
      <inkml:brushProperty name="color" value="#AE198D"/>
      <inkml:brushProperty name="inkEffects" value="galaxy"/>
      <inkml:brushProperty name="anchorX" value="-286328.84375"/>
      <inkml:brushProperty name="anchorY" value="-286068.40625"/>
      <inkml:brushProperty name="scaleFactor" value="0.5"/>
    </inkml:brush>
  </inkml:definitions>
  <inkml:trace contextRef="#ctx0" brushRef="#br0">1 1 24575,'0'0'0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0.330"/>
    </inkml:context>
    <inkml:brush xml:id="br0">
      <inkml:brushProperty name="width" value="0.1" units="cm"/>
      <inkml:brushProperty name="height" value="0.1" units="cm"/>
      <inkml:brushProperty name="color" value="#AE198D"/>
      <inkml:brushProperty name="inkEffects" value="galaxy"/>
      <inkml:brushProperty name="anchorX" value="-281246.1875"/>
      <inkml:brushProperty name="anchorY" value="-280985.75"/>
      <inkml:brushProperty name="scaleFactor" value="0.5"/>
    </inkml:brush>
  </inkml:definitions>
  <inkml:trace contextRef="#ctx0" brushRef="#br0">1 1 24575,'0'0'0,"1"0"0,1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1.900"/>
    </inkml:context>
    <inkml:brush xml:id="br0">
      <inkml:brushProperty name="width" value="0.1" units="cm"/>
      <inkml:brushProperty name="height" value="0.1" units="cm"/>
      <inkml:brushProperty name="color" value="#AE198D"/>
      <inkml:brushProperty name="inkEffects" value="galaxy"/>
      <inkml:brushProperty name="anchorX" value="-287598.84375"/>
      <inkml:brushProperty name="anchorY" value="-287338.40625"/>
      <inkml:brushProperty name="scaleFactor" value="0.5"/>
    </inkml:brush>
  </inkml:definitions>
  <inkml:trace contextRef="#ctx0" brushRef="#br0">1 0 24575,'0'0'0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2.216"/>
    </inkml:context>
    <inkml:brush xml:id="br0">
      <inkml:brushProperty name="width" value="0.1" units="cm"/>
      <inkml:brushProperty name="height" value="0.1" units="cm"/>
      <inkml:brushProperty name="color" value="#AE198D"/>
      <inkml:brushProperty name="inkEffects" value="galaxy"/>
      <inkml:brushProperty name="anchorX" value="-288868.84375"/>
      <inkml:brushProperty name="anchorY" value="-288608.40625"/>
      <inkml:brushProperty name="scaleFactor" value="0.5"/>
    </inkml:brush>
  </inkml:definitions>
  <inkml:trace contextRef="#ctx0" brushRef="#br0">4 1 24575,'0'0'0,"-2"1"0,1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2.813"/>
    </inkml:context>
    <inkml:brush xml:id="br0">
      <inkml:brushProperty name="width" value="0.1" units="cm"/>
      <inkml:brushProperty name="height" value="0.1" units="cm"/>
      <inkml:brushProperty name="color" value="#AE198D"/>
      <inkml:brushProperty name="inkEffects" value="galaxy"/>
      <inkml:brushProperty name="anchorX" value="-287596.1875"/>
      <inkml:brushProperty name="anchorY" value="-287341.0625"/>
      <inkml:brushProperty name="scaleFactor" value="0.5"/>
    </inkml:brush>
  </inkml:definitions>
  <inkml:trace contextRef="#ctx0" brushRef="#br0">3 0 24575,'0'0'0,"-1"1"0,-1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9.941"/>
    </inkml:context>
    <inkml:brush xml:id="br0">
      <inkml:brushProperty name="width" value="0.1" units="cm"/>
      <inkml:brushProperty name="height" value="0.1" units="cm"/>
      <inkml:brushProperty name="color" value="#AE198D"/>
      <inkml:brushProperty name="inkEffects" value="galaxy"/>
      <inkml:brushProperty name="anchorX" value="-19050"/>
      <inkml:brushProperty name="anchorY" value="-19055.32227"/>
      <inkml:brushProperty name="scaleFactor" value="0.5"/>
    </inkml:brush>
  </inkml:definitions>
  <inkml:trace contextRef="#ctx0" brushRef="#br0">0 1 24575,'0'0'0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3.354"/>
    </inkml:context>
    <inkml:brush xml:id="br0">
      <inkml:brushProperty name="width" value="0.1" units="cm"/>
      <inkml:brushProperty name="height" value="0.1" units="cm"/>
      <inkml:brushProperty name="color" value="#AE198D"/>
      <inkml:brushProperty name="inkEffects" value="galaxy"/>
      <inkml:brushProperty name="anchorX" value="-286323.5"/>
      <inkml:brushProperty name="anchorY" value="-286073.875"/>
      <inkml:brushProperty name="scaleFactor" value="0.5"/>
    </inkml:brush>
  </inkml:definitions>
  <inkml:trace contextRef="#ctx0" brushRef="#br0">1 0 24575,'0'0'0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3.677"/>
    </inkml:context>
    <inkml:brush xml:id="br0">
      <inkml:brushProperty name="width" value="0.1" units="cm"/>
      <inkml:brushProperty name="height" value="0.1" units="cm"/>
      <inkml:brushProperty name="color" value="#AE198D"/>
      <inkml:brushProperty name="inkEffects" value="galaxy"/>
      <inkml:brushProperty name="anchorX" value="-287593.5"/>
      <inkml:brushProperty name="anchorY" value="-287343.875"/>
      <inkml:brushProperty name="scaleFactor" value="0.5"/>
    </inkml:brush>
  </inkml:definitions>
  <inkml:trace contextRef="#ctx0" brushRef="#br0">1 0 24575,'0'0'0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4.022"/>
    </inkml:context>
    <inkml:brush xml:id="br0">
      <inkml:brushProperty name="width" value="0.1" units="cm"/>
      <inkml:brushProperty name="height" value="0.1" units="cm"/>
      <inkml:brushProperty name="color" value="#AE198D"/>
      <inkml:brushProperty name="inkEffects" value="galaxy"/>
      <inkml:brushProperty name="anchorX" value="-288863.5"/>
      <inkml:brushProperty name="anchorY" value="-288613.875"/>
      <inkml:brushProperty name="scaleFactor" value="0.5"/>
    </inkml:brush>
  </inkml:definitions>
  <inkml:trace contextRef="#ctx0" brushRef="#br0">0 3 24575,'0'0'0,"0"-1"0,0-1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4.760"/>
    </inkml:context>
    <inkml:brush xml:id="br0">
      <inkml:brushProperty name="width" value="0.1" units="cm"/>
      <inkml:brushProperty name="height" value="0.1" units="cm"/>
      <inkml:brushProperty name="color" value="#AE198D"/>
      <inkml:brushProperty name="inkEffects" value="galaxy"/>
      <inkml:brushProperty name="anchorX" value="-290133.5"/>
      <inkml:brushProperty name="anchorY" value="-289881.1875"/>
      <inkml:brushProperty name="scaleFactor" value="0.5"/>
    </inkml:brush>
  </inkml:definitions>
  <inkml:trace contextRef="#ctx0" brushRef="#br0">1 1 24575,'0'0'0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6.379"/>
    </inkml:context>
    <inkml:brush xml:id="br0">
      <inkml:brushProperty name="width" value="0.1" units="cm"/>
      <inkml:brushProperty name="height" value="0.1" units="cm"/>
      <inkml:brushProperty name="color" value="#AE198D"/>
      <inkml:brushProperty name="inkEffects" value="galaxy"/>
      <inkml:brushProperty name="anchorX" value="-291403.5"/>
      <inkml:brushProperty name="anchorY" value="-291151.1875"/>
      <inkml:brushProperty name="scaleFactor" value="0.5"/>
    </inkml:brush>
  </inkml:definitions>
  <inkml:trace contextRef="#ctx0" brushRef="#br0">1 1 24575,'0'0'0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7.054"/>
    </inkml:context>
    <inkml:brush xml:id="br0">
      <inkml:brushProperty name="width" value="0.1" units="cm"/>
      <inkml:brushProperty name="height" value="0.1" units="cm"/>
      <inkml:brushProperty name="color" value="#AE198D"/>
      <inkml:brushProperty name="inkEffects" value="galaxy"/>
      <inkml:brushProperty name="anchorX" value="-292673.5"/>
      <inkml:brushProperty name="anchorY" value="-292421.1875"/>
      <inkml:brushProperty name="scaleFactor" value="0.5"/>
    </inkml:brush>
  </inkml:definitions>
  <inkml:trace contextRef="#ctx0" brushRef="#br0">0 0 24575,'0'0'0,"3"0"0,1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7.337"/>
    </inkml:context>
    <inkml:brush xml:id="br0">
      <inkml:brushProperty name="width" value="0.1" units="cm"/>
      <inkml:brushProperty name="height" value="0.1" units="cm"/>
      <inkml:brushProperty name="color" value="#AE198D"/>
      <inkml:brushProperty name="inkEffects" value="galaxy"/>
      <inkml:brushProperty name="anchorX" value="-293950.625"/>
      <inkml:brushProperty name="anchorY" value="-293691.1875"/>
      <inkml:brushProperty name="scaleFactor" value="0.5"/>
    </inkml:brush>
  </inkml:definitions>
  <inkml:trace contextRef="#ctx0" brushRef="#br0">1 1 24575,'0'0'0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8.013"/>
    </inkml:context>
    <inkml:brush xml:id="br0">
      <inkml:brushProperty name="width" value="0.1" units="cm"/>
      <inkml:brushProperty name="height" value="0.1" units="cm"/>
      <inkml:brushProperty name="color" value="#AE198D"/>
      <inkml:brushProperty name="inkEffects" value="galaxy"/>
      <inkml:brushProperty name="anchorX" value="-295220.625"/>
      <inkml:brushProperty name="anchorY" value="-294961.1875"/>
      <inkml:brushProperty name="scaleFactor" value="0.5"/>
    </inkml:brush>
  </inkml:definitions>
  <inkml:trace contextRef="#ctx0" brushRef="#br0">18 0 24575,'0'0'0,"-3"0"0,-5 0 0,1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8.595"/>
    </inkml:context>
    <inkml:brush xml:id="br0">
      <inkml:brushProperty name="width" value="0.1" units="cm"/>
      <inkml:brushProperty name="height" value="0.1" units="cm"/>
      <inkml:brushProperty name="color" value="#AE198D"/>
      <inkml:brushProperty name="inkEffects" value="galaxy"/>
      <inkml:brushProperty name="anchorX" value="-295202.84375"/>
      <inkml:brushProperty name="anchorY" value="-294961.1875"/>
      <inkml:brushProperty name="scaleFactor" value="0.5"/>
    </inkml:brush>
  </inkml:definitions>
  <inkml:trace contextRef="#ctx0" brushRef="#br0">0 0 24575,'0'0'0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8.925"/>
    </inkml:context>
    <inkml:brush xml:id="br0">
      <inkml:brushProperty name="width" value="0.1" units="cm"/>
      <inkml:brushProperty name="height" value="0.1" units="cm"/>
      <inkml:brushProperty name="color" value="#AE198D"/>
      <inkml:brushProperty name="inkEffects" value="galaxy"/>
      <inkml:brushProperty name="anchorX" value="-296472.84375"/>
      <inkml:brushProperty name="anchorY" value="-296231.1875"/>
      <inkml:brushProperty name="scaleFactor" value="0.5"/>
    </inkml:brush>
  </inkml:definitions>
  <inkml:trace contextRef="#ctx0" brushRef="#br0">7 0 24575,'0'0'0,"-3"3"0,-1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0.318"/>
    </inkml:context>
    <inkml:brush xml:id="br0">
      <inkml:brushProperty name="width" value="0.1" units="cm"/>
      <inkml:brushProperty name="height" value="0.1" units="cm"/>
      <inkml:brushProperty name="color" value="#AE198D"/>
      <inkml:brushProperty name="inkEffects" value="galaxy"/>
      <inkml:brushProperty name="anchorX" value="-20320"/>
      <inkml:brushProperty name="anchorY" value="-20325.32227"/>
      <inkml:brushProperty name="scaleFactor" value="0.5"/>
    </inkml:brush>
  </inkml:definitions>
  <inkml:trace contextRef="#ctx0" brushRef="#br0">1 0 24575,'0'0'0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9.209"/>
    </inkml:context>
    <inkml:brush xml:id="br0">
      <inkml:brushProperty name="width" value="0.1" units="cm"/>
      <inkml:brushProperty name="height" value="0.1" units="cm"/>
      <inkml:brushProperty name="color" value="#AE198D"/>
      <inkml:brushProperty name="inkEffects" value="galaxy"/>
      <inkml:brushProperty name="anchorX" value="-295195.75"/>
      <inkml:brushProperty name="anchorY" value="-294968.3125"/>
      <inkml:brushProperty name="scaleFactor" value="0.5"/>
    </inkml:brush>
  </inkml:definitions>
  <inkml:trace contextRef="#ctx0" brushRef="#br0">1 1 24575,'0'0'0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9.538"/>
    </inkml:context>
    <inkml:brush xml:id="br0">
      <inkml:brushProperty name="width" value="0.1" units="cm"/>
      <inkml:brushProperty name="height" value="0.1" units="cm"/>
      <inkml:brushProperty name="color" value="#AE198D"/>
      <inkml:brushProperty name="inkEffects" value="galaxy"/>
      <inkml:brushProperty name="anchorX" value="-296465.75"/>
      <inkml:brushProperty name="anchorY" value="-296238.3125"/>
      <inkml:brushProperty name="scaleFactor" value="0.5"/>
    </inkml:brush>
  </inkml:definitions>
  <inkml:trace contextRef="#ctx0" brushRef="#br0">0 0 24575,'0'0'0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49.850"/>
    </inkml:context>
    <inkml:brush xml:id="br0">
      <inkml:brushProperty name="width" value="0.1" units="cm"/>
      <inkml:brushProperty name="height" value="0.1" units="cm"/>
      <inkml:brushProperty name="color" value="#AE198D"/>
      <inkml:brushProperty name="inkEffects" value="galaxy"/>
      <inkml:brushProperty name="anchorX" value="-297735.75"/>
      <inkml:brushProperty name="anchorY" value="-297508.3125"/>
      <inkml:brushProperty name="scaleFactor" value="0.5"/>
    </inkml:brush>
  </inkml:definitions>
  <inkml:trace contextRef="#ctx0" brushRef="#br0">0 0 24575,'0'0'0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0.120"/>
    </inkml:context>
    <inkml:brush xml:id="br0">
      <inkml:brushProperty name="width" value="0.1" units="cm"/>
      <inkml:brushProperty name="height" value="0.1" units="cm"/>
      <inkml:brushProperty name="color" value="#AE198D"/>
      <inkml:brushProperty name="inkEffects" value="galaxy"/>
      <inkml:brushProperty name="anchorX" value="-299005.75"/>
      <inkml:brushProperty name="anchorY" value="-298778.3125"/>
      <inkml:brushProperty name="scaleFactor" value="0.5"/>
    </inkml:brush>
  </inkml:definitions>
  <inkml:trace contextRef="#ctx0" brushRef="#br0">0 0 24575,'0'0'0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0.433"/>
    </inkml:context>
    <inkml:brush xml:id="br0">
      <inkml:brushProperty name="width" value="0.1" units="cm"/>
      <inkml:brushProperty name="height" value="0.1" units="cm"/>
      <inkml:brushProperty name="color" value="#AE198D"/>
      <inkml:brushProperty name="inkEffects" value="galaxy"/>
      <inkml:brushProperty name="anchorX" value="-300275.75"/>
      <inkml:brushProperty name="anchorY" value="-300048.3125"/>
      <inkml:brushProperty name="scaleFactor" value="0.5"/>
    </inkml:brush>
  </inkml:definitions>
  <inkml:trace contextRef="#ctx0" brushRef="#br0">0 1 24575,'0'0'0,"0"3"0,0 1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0.700"/>
    </inkml:context>
    <inkml:brush xml:id="br0">
      <inkml:brushProperty name="width" value="0.1" units="cm"/>
      <inkml:brushProperty name="height" value="0.1" units="cm"/>
      <inkml:brushProperty name="color" value="#AE198D"/>
      <inkml:brushProperty name="inkEffects" value="galaxy"/>
      <inkml:brushProperty name="anchorX" value="-301545.75"/>
      <inkml:brushProperty name="anchorY" value="-301325.75"/>
      <inkml:brushProperty name="scaleFactor" value="0.5"/>
    </inkml:brush>
  </inkml:definitions>
  <inkml:trace contextRef="#ctx0" brushRef="#br0">1 1 24575,'0'0'0,"0"3"0,0 4 0,0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0.937"/>
    </inkml:context>
    <inkml:brush xml:id="br0">
      <inkml:brushProperty name="width" value="0.1" units="cm"/>
      <inkml:brushProperty name="height" value="0.1" units="cm"/>
      <inkml:brushProperty name="color" value="#AE198D"/>
      <inkml:brushProperty name="inkEffects" value="galaxy"/>
      <inkml:brushProperty name="anchorX" value="-302815.75"/>
      <inkml:brushProperty name="anchorY" value="-302613.53125"/>
      <inkml:brushProperty name="scaleFactor" value="0.5"/>
    </inkml:brush>
  </inkml:definitions>
  <inkml:trace contextRef="#ctx0" brushRef="#br0">1 1 24575,'0'0'0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1.156"/>
    </inkml:context>
    <inkml:brush xml:id="br0">
      <inkml:brushProperty name="width" value="0.1" units="cm"/>
      <inkml:brushProperty name="height" value="0.1" units="cm"/>
      <inkml:brushProperty name="color" value="#AE198D"/>
      <inkml:brushProperty name="inkEffects" value="galaxy"/>
      <inkml:brushProperty name="anchorX" value="-304085.75"/>
      <inkml:brushProperty name="anchorY" value="-303883.53125"/>
      <inkml:brushProperty name="scaleFactor" value="0.5"/>
    </inkml:brush>
  </inkml:definitions>
  <inkml:trace contextRef="#ctx0" brushRef="#br0">0 1 24575,'0'0'0,"3"0"0,2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1.298"/>
    </inkml:context>
    <inkml:brush xml:id="br0">
      <inkml:brushProperty name="width" value="0.1" units="cm"/>
      <inkml:brushProperty name="height" value="0.1" units="cm"/>
      <inkml:brushProperty name="color" value="#AE198D"/>
      <inkml:brushProperty name="inkEffects" value="galaxy"/>
      <inkml:brushProperty name="anchorX" value="-305362.84375"/>
      <inkml:brushProperty name="anchorY" value="-305153.53125"/>
      <inkml:brushProperty name="scaleFactor" value="0.5"/>
    </inkml:brush>
  </inkml:definitions>
  <inkml:trace contextRef="#ctx0" brushRef="#br0">42 1 24575,'0'0'0,"3"0"0,1 7 0,-7 7 0,-19 11 0,-1-1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1.564"/>
    </inkml:context>
    <inkml:brush xml:id="br0">
      <inkml:brushProperty name="width" value="0.1" units="cm"/>
      <inkml:brushProperty name="height" value="0.1" units="cm"/>
      <inkml:brushProperty name="color" value="#AE198D"/>
      <inkml:brushProperty name="inkEffects" value="galaxy"/>
      <inkml:brushProperty name="anchorX" value="-304051.4375"/>
      <inkml:brushProperty name="anchorY" value="-303954.0625"/>
      <inkml:brushProperty name="scaleFactor" value="0.5"/>
    </inkml:brush>
  </inkml:definitions>
  <inkml:trace contextRef="#ctx0" brushRef="#br0">0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1.025"/>
    </inkml:context>
    <inkml:brush xml:id="br0">
      <inkml:brushProperty name="width" value="0.1" units="cm"/>
      <inkml:brushProperty name="height" value="0.1" units="cm"/>
      <inkml:brushProperty name="color" value="#AE198D"/>
      <inkml:brushProperty name="inkEffects" value="galaxy"/>
      <inkml:brushProperty name="anchorX" value="-21590"/>
      <inkml:brushProperty name="anchorY" value="-21595.32227"/>
      <inkml:brushProperty name="scaleFactor" value="0.5"/>
    </inkml:brush>
  </inkml:definitions>
  <inkml:trace contextRef="#ctx0" brushRef="#br0">0 1 24575,'0'0'0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3.026"/>
    </inkml:context>
    <inkml:brush xml:id="br0">
      <inkml:brushProperty name="width" value="0.1" units="cm"/>
      <inkml:brushProperty name="height" value="0.1" units="cm"/>
      <inkml:brushProperty name="color" value="#AE198D"/>
      <inkml:brushProperty name="inkEffects" value="galaxy"/>
      <inkml:brushProperty name="anchorX" value="-311755.90625"/>
      <inkml:brushProperty name="anchorY" value="-311906.3125"/>
      <inkml:brushProperty name="scaleFactor" value="0.5"/>
    </inkml:brush>
  </inkml:definitions>
  <inkml:trace contextRef="#ctx0" brushRef="#br0">8 0 24575,'0'0'0,"0"6"0,-4 6 0,0-1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3.230"/>
    </inkml:context>
    <inkml:brush xml:id="br0">
      <inkml:brushProperty name="width" value="0.1" units="cm"/>
      <inkml:brushProperty name="height" value="0.1" units="cm"/>
      <inkml:brushProperty name="color" value="#AE198D"/>
      <inkml:brushProperty name="inkEffects" value="galaxy"/>
      <inkml:brushProperty name="anchorX" value="-310478.46875"/>
      <inkml:brushProperty name="anchorY" value="-310665.28125"/>
      <inkml:brushProperty name="scaleFactor" value="0.5"/>
    </inkml:brush>
  </inkml:definitions>
  <inkml:trace contextRef="#ctx0" brushRef="#br0">0 1 24575,'0'0'0,"0"6"0,0 2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3.404"/>
    </inkml:context>
    <inkml:brush xml:id="br0">
      <inkml:brushProperty name="width" value="0.1" units="cm"/>
      <inkml:brushProperty name="height" value="0.1" units="cm"/>
      <inkml:brushProperty name="color" value="#AE198D"/>
      <inkml:brushProperty name="inkEffects" value="galaxy"/>
      <inkml:brushProperty name="anchorX" value="-311748.46875"/>
      <inkml:brushProperty name="anchorY" value="-311949.46875"/>
      <inkml:brushProperty name="scaleFactor" value="0.5"/>
    </inkml:brush>
  </inkml:definitions>
  <inkml:trace contextRef="#ctx0" brushRef="#br0">1 0 24575,'0'0'0,"3"0"0,1 4 0,3 0 0,6-1 0,1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3.719"/>
    </inkml:context>
    <inkml:brush xml:id="br0">
      <inkml:brushProperty name="width" value="0.1" units="cm"/>
      <inkml:brushProperty name="height" value="0.1" units="cm"/>
      <inkml:brushProperty name="color" value="#AE198D"/>
      <inkml:brushProperty name="inkEffects" value="galaxy"/>
      <inkml:brushProperty name="anchorX" value="-313059.4375"/>
      <inkml:brushProperty name="anchorY" value="-313233.71875"/>
      <inkml:brushProperty name="scaleFactor" value="0.5"/>
    </inkml:brush>
  </inkml:definitions>
  <inkml:trace contextRef="#ctx0" brushRef="#br0">0 8 24575,'0'0'0,"0"-3"0,0-1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4.033"/>
    </inkml:context>
    <inkml:brush xml:id="br0">
      <inkml:brushProperty name="width" value="0.1" units="cm"/>
      <inkml:brushProperty name="height" value="0.1" units="cm"/>
      <inkml:brushProperty name="color" value="#AE198D"/>
      <inkml:brushProperty name="inkEffects" value="galaxy"/>
      <inkml:brushProperty name="anchorX" value="-314329.4375"/>
      <inkml:brushProperty name="anchorY" value="-314496.625"/>
      <inkml:brushProperty name="scaleFactor" value="0.5"/>
    </inkml:brush>
  </inkml:definitions>
  <inkml:trace contextRef="#ctx0" brushRef="#br0">1 0 24575,'0'0'0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4.300"/>
    </inkml:context>
    <inkml:brush xml:id="br0">
      <inkml:brushProperty name="width" value="0.1" units="cm"/>
      <inkml:brushProperty name="height" value="0.1" units="cm"/>
      <inkml:brushProperty name="color" value="#AE198D"/>
      <inkml:brushProperty name="inkEffects" value="galaxy"/>
      <inkml:brushProperty name="anchorX" value="-315599.4375"/>
      <inkml:brushProperty name="anchorY" value="-315766.625"/>
      <inkml:brushProperty name="scaleFactor" value="0.5"/>
    </inkml:brush>
  </inkml:definitions>
  <inkml:trace contextRef="#ctx0" brushRef="#br0">1 0 24575,'0'0'0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1.785"/>
    </inkml:context>
    <inkml:brush xml:id="br0">
      <inkml:brushProperty name="width" value="0.1" units="cm"/>
      <inkml:brushProperty name="height" value="0.1" units="cm"/>
      <inkml:brushProperty name="color" value="#AE198D"/>
      <inkml:brushProperty name="inkEffects" value="galaxy"/>
      <inkml:brushProperty name="anchorX" value="-305321.4375"/>
      <inkml:brushProperty name="anchorY" value="-305224.0625"/>
      <inkml:brushProperty name="scaleFactor" value="0.5"/>
    </inkml:brush>
  </inkml:definitions>
  <inkml:trace contextRef="#ctx0" brushRef="#br0">1 1 24575,'0'0'0,"0"3"0,0 8 0,0 3 0,0 4 0,0 4 0,0 1 0,0 3 0,0-3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2.056"/>
    </inkml:context>
    <inkml:brush xml:id="br0">
      <inkml:brushProperty name="width" value="0.1" units="cm"/>
      <inkml:brushProperty name="height" value="0.1" units="cm"/>
      <inkml:brushProperty name="color" value="#AE198D"/>
      <inkml:brushProperty name="inkEffects" value="galaxy"/>
      <inkml:brushProperty name="anchorX" value="-306591.4375"/>
      <inkml:brushProperty name="anchorY" value="-306634.1875"/>
      <inkml:brushProperty name="scaleFactor" value="0.5"/>
    </inkml:brush>
  </inkml:definitions>
  <inkml:trace contextRef="#ctx0" brushRef="#br0">0 0 24575,'0'0'0,"3"0"0,2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2.256"/>
    </inkml:context>
    <inkml:brush xml:id="br0">
      <inkml:brushProperty name="width" value="0.1" units="cm"/>
      <inkml:brushProperty name="height" value="0.1" units="cm"/>
      <inkml:brushProperty name="color" value="#AE198D"/>
      <inkml:brushProperty name="inkEffects" value="galaxy"/>
      <inkml:brushProperty name="anchorX" value="-307868.875"/>
      <inkml:brushProperty name="anchorY" value="-307904.1875"/>
      <inkml:brushProperty name="scaleFactor" value="0.5"/>
    </inkml:brush>
  </inkml:definitions>
  <inkml:trace contextRef="#ctx0" brushRef="#br0">0 0 24575,'0'0'0,"3"0"0,2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2.460"/>
    </inkml:context>
    <inkml:brush xml:id="br0">
      <inkml:brushProperty name="width" value="0.1" units="cm"/>
      <inkml:brushProperty name="height" value="0.1" units="cm"/>
      <inkml:brushProperty name="color" value="#AE198D"/>
      <inkml:brushProperty name="inkEffects" value="galaxy"/>
      <inkml:brushProperty name="anchorX" value="-309145.96875"/>
      <inkml:brushProperty name="anchorY" value="-309174.1875"/>
      <inkml:brushProperty name="scaleFactor" value="0.5"/>
    </inkml:brush>
  </inkml:definitions>
  <inkml:trace contextRef="#ctx0" brushRef="#br0">1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1.434"/>
    </inkml:context>
    <inkml:brush xml:id="br0">
      <inkml:brushProperty name="width" value="0.1" units="cm"/>
      <inkml:brushProperty name="height" value="0.1" units="cm"/>
      <inkml:brushProperty name="color" value="#AE198D"/>
      <inkml:brushProperty name="inkEffects" value="galaxy"/>
      <inkml:brushProperty name="anchorX" value="-22860"/>
      <inkml:brushProperty name="anchorY" value="-22865.32227"/>
      <inkml:brushProperty name="scaleFactor" value="0.5"/>
    </inkml:brush>
  </inkml:definitions>
  <inkml:trace contextRef="#ctx0" brushRef="#br0">1 1 24575,'0'0'0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2.775"/>
    </inkml:context>
    <inkml:brush xml:id="br0">
      <inkml:brushProperty name="width" value="0.1" units="cm"/>
      <inkml:brushProperty name="height" value="0.1" units="cm"/>
      <inkml:brushProperty name="color" value="#AE198D"/>
      <inkml:brushProperty name="inkEffects" value="galaxy"/>
      <inkml:brushProperty name="anchorX" value="-310415.96875"/>
      <inkml:brushProperty name="anchorY" value="-310444.1875"/>
      <inkml:brushProperty name="scaleFactor" value="0.5"/>
    </inkml:brush>
  </inkml:definitions>
  <inkml:trace contextRef="#ctx0" brushRef="#br0">1 1 24575,'0'0'0,"3"3"0,1 4 0,0 4 0,2 3 0,3 5 0,0 2 0,-2 1 0,2-1 0,-2 0 0,-1-2 0,-2 0 0,-2-4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4.662"/>
    </inkml:context>
    <inkml:brush xml:id="br0">
      <inkml:brushProperty name="width" value="0.1" units="cm"/>
      <inkml:brushProperty name="height" value="0.1" units="cm"/>
      <inkml:brushProperty name="color" value="#AE198D"/>
      <inkml:brushProperty name="inkEffects" value="galaxy"/>
      <inkml:brushProperty name="anchorX" value="-316869.4375"/>
      <inkml:brushProperty name="anchorY" value="-317036.625"/>
      <inkml:brushProperty name="scaleFactor" value="0.5"/>
    </inkml:brush>
  </inkml:definitions>
  <inkml:trace contextRef="#ctx0" brushRef="#br0">0 1 24575,'0'0'0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4.896"/>
    </inkml:context>
    <inkml:brush xml:id="br0">
      <inkml:brushProperty name="width" value="0.1" units="cm"/>
      <inkml:brushProperty name="height" value="0.1" units="cm"/>
      <inkml:brushProperty name="color" value="#AE198D"/>
      <inkml:brushProperty name="inkEffects" value="galaxy"/>
      <inkml:brushProperty name="anchorX" value="-318139.4375"/>
      <inkml:brushProperty name="anchorY" value="-318306.625"/>
      <inkml:brushProperty name="scaleFactor" value="0.5"/>
    </inkml:brush>
  </inkml:definitions>
  <inkml:trace contextRef="#ctx0" brushRef="#br0">1 1 24575,'0'0'0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5.430"/>
    </inkml:context>
    <inkml:brush xml:id="br0">
      <inkml:brushProperty name="width" value="0.1" units="cm"/>
      <inkml:brushProperty name="height" value="0.1" units="cm"/>
      <inkml:brushProperty name="color" value="#AE198D"/>
      <inkml:brushProperty name="inkEffects" value="galaxy"/>
      <inkml:brushProperty name="anchorX" value="-319409.4375"/>
      <inkml:brushProperty name="anchorY" value="-319576.625"/>
      <inkml:brushProperty name="scaleFactor" value="0.5"/>
    </inkml:brush>
  </inkml:definitions>
  <inkml:trace contextRef="#ctx0" brushRef="#br0">1 0 24575,'0'0'0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5.854"/>
    </inkml:context>
    <inkml:brush xml:id="br0">
      <inkml:brushProperty name="width" value="0.1" units="cm"/>
      <inkml:brushProperty name="height" value="0.1" units="cm"/>
      <inkml:brushProperty name="color" value="#AE198D"/>
      <inkml:brushProperty name="inkEffects" value="galaxy"/>
      <inkml:brushProperty name="anchorX" value="-320679.4375"/>
      <inkml:brushProperty name="anchorY" value="-320846.625"/>
      <inkml:brushProperty name="scaleFactor" value="0.5"/>
    </inkml:brush>
  </inkml:definitions>
  <inkml:trace contextRef="#ctx0" brushRef="#br0">0 1 24575,'0'0'0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6.342"/>
    </inkml:context>
    <inkml:brush xml:id="br0">
      <inkml:brushProperty name="width" value="0.1" units="cm"/>
      <inkml:brushProperty name="height" value="0.1" units="cm"/>
      <inkml:brushProperty name="color" value="#AE198D"/>
      <inkml:brushProperty name="inkEffects" value="galaxy"/>
      <inkml:brushProperty name="anchorX" value="-321949.4375"/>
      <inkml:brushProperty name="anchorY" value="-322116.625"/>
      <inkml:brushProperty name="scaleFactor" value="0.5"/>
    </inkml:brush>
  </inkml:definitions>
  <inkml:trace contextRef="#ctx0" brushRef="#br0">1 0 24575,'0'0'0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6.954"/>
    </inkml:context>
    <inkml:brush xml:id="br0">
      <inkml:brushProperty name="width" value="0.1" units="cm"/>
      <inkml:brushProperty name="height" value="0.1" units="cm"/>
      <inkml:brushProperty name="color" value="#AE198D"/>
      <inkml:brushProperty name="inkEffects" value="galaxy"/>
      <inkml:brushProperty name="anchorX" value="-323219.4375"/>
      <inkml:brushProperty name="anchorY" value="-323386.625"/>
      <inkml:brushProperty name="scaleFactor" value="0.5"/>
    </inkml:brush>
  </inkml:definitions>
  <inkml:trace contextRef="#ctx0" brushRef="#br0">0 1 24575,'0'0'0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7.331"/>
    </inkml:context>
    <inkml:brush xml:id="br0">
      <inkml:brushProperty name="width" value="0.1" units="cm"/>
      <inkml:brushProperty name="height" value="0.1" units="cm"/>
      <inkml:brushProperty name="color" value="#AE198D"/>
      <inkml:brushProperty name="inkEffects" value="galaxy"/>
      <inkml:brushProperty name="anchorX" value="-324489.4375"/>
      <inkml:brushProperty name="anchorY" value="-324656.625"/>
      <inkml:brushProperty name="scaleFactor" value="0.5"/>
    </inkml:brush>
  </inkml:definitions>
  <inkml:trace contextRef="#ctx0" brushRef="#br0">0 1 24575,'0'0'0,"3"0"0,5 0 0,-1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7.614"/>
    </inkml:context>
    <inkml:brush xml:id="br0">
      <inkml:brushProperty name="width" value="0.1" units="cm"/>
      <inkml:brushProperty name="height" value="0.1" units="cm"/>
      <inkml:brushProperty name="color" value="#AE198D"/>
      <inkml:brushProperty name="inkEffects" value="galaxy"/>
      <inkml:brushProperty name="anchorX" value="-325777.21875"/>
      <inkml:brushProperty name="anchorY" value="-325926.625"/>
      <inkml:brushProperty name="scaleFactor" value="0.5"/>
    </inkml:brush>
  </inkml:definitions>
  <inkml:trace contextRef="#ctx0" brushRef="#br0">8 0 24575,'0'0'0,"-3"0"0,-1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7.913"/>
    </inkml:context>
    <inkml:brush xml:id="br0">
      <inkml:brushProperty name="width" value="0.1" units="cm"/>
      <inkml:brushProperty name="height" value="0.1" units="cm"/>
      <inkml:brushProperty name="color" value="#AE198D"/>
      <inkml:brushProperty name="inkEffects" value="galaxy"/>
      <inkml:brushProperty name="anchorX" value="-324500.125"/>
      <inkml:brushProperty name="anchorY" value="-324656.625"/>
      <inkml:brushProperty name="scaleFactor" value="0.5"/>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07.396"/>
    </inkml:context>
    <inkml:brush xml:id="br0">
      <inkml:brushProperty name="width" value="0.1" units="cm"/>
      <inkml:brushProperty name="height" value="0.1" units="cm"/>
      <inkml:brushProperty name="color" value="#AE198D"/>
      <inkml:brushProperty name="inkEffects" value="galaxy"/>
      <inkml:brushProperty name="anchorX" value="-104454.67188"/>
      <inkml:brushProperty name="anchorY" value="-104151.85938"/>
      <inkml:brushProperty name="scaleFactor" value="0.5"/>
    </inkml:brush>
  </inkml:definitions>
  <inkml:trace contextRef="#ctx0" brushRef="#br0">1 1 24575,'0'0'0,"2"0"0,1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1.873"/>
    </inkml:context>
    <inkml:brush xml:id="br0">
      <inkml:brushProperty name="width" value="0.1" units="cm"/>
      <inkml:brushProperty name="height" value="0.1" units="cm"/>
      <inkml:brushProperty name="color" value="#AE198D"/>
      <inkml:brushProperty name="inkEffects" value="galaxy"/>
      <inkml:brushProperty name="anchorX" value="-24130"/>
      <inkml:brushProperty name="anchorY" value="-24135.32227"/>
      <inkml:brushProperty name="scaleFactor" value="0.5"/>
    </inkml:brush>
  </inkml:definitions>
  <inkml:trace contextRef="#ctx0" brushRef="#br0">0 1 24575,'0'0'0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8.169"/>
    </inkml:context>
    <inkml:brush xml:id="br0">
      <inkml:brushProperty name="width" value="0.1" units="cm"/>
      <inkml:brushProperty name="height" value="0.1" units="cm"/>
      <inkml:brushProperty name="color" value="#AE198D"/>
      <inkml:brushProperty name="inkEffects" value="galaxy"/>
      <inkml:brushProperty name="anchorX" value="-325770.125"/>
      <inkml:brushProperty name="anchorY" value="-325926.625"/>
      <inkml:brushProperty name="scaleFactor" value="0.5"/>
    </inkml:brush>
  </inkml:definitions>
  <inkml:trace contextRef="#ctx0" brushRef="#br0">0 0 24575,'0'0'0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8.667"/>
    </inkml:context>
    <inkml:brush xml:id="br0">
      <inkml:brushProperty name="width" value="0.1" units="cm"/>
      <inkml:brushProperty name="height" value="0.1" units="cm"/>
      <inkml:brushProperty name="color" value="#AE198D"/>
      <inkml:brushProperty name="inkEffects" value="galaxy"/>
      <inkml:brushProperty name="anchorX" value="-327040.125"/>
      <inkml:brushProperty name="anchorY" value="-327196.625"/>
      <inkml:brushProperty name="scaleFactor" value="0.5"/>
    </inkml:brush>
  </inkml:definitions>
  <inkml:trace contextRef="#ctx0" brushRef="#br0">19 0 24575,'0'0'0,"-3"3"0,-5 5 0,1-1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8.857"/>
    </inkml:context>
    <inkml:brush xml:id="br0">
      <inkml:brushProperty name="width" value="0.1" units="cm"/>
      <inkml:brushProperty name="height" value="0.1" units="cm"/>
      <inkml:brushProperty name="color" value="#AE198D"/>
      <inkml:brushProperty name="inkEffects" value="galaxy"/>
      <inkml:brushProperty name="anchorX" value="-325752.34375"/>
      <inkml:brushProperty name="anchorY" value="-325944.75"/>
      <inkml:brushProperty name="scaleFactor" value="0.5"/>
    </inkml:brush>
  </inkml:definitions>
  <inkml:trace contextRef="#ctx0" brushRef="#br0">18 0 24575,'0'0'0,"-3"0"0,-4 0 0,0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9.108"/>
    </inkml:context>
    <inkml:brush xml:id="br0">
      <inkml:brushProperty name="width" value="0.1" units="cm"/>
      <inkml:brushProperty name="height" value="0.1" units="cm"/>
      <inkml:brushProperty name="color" value="#AE198D"/>
      <inkml:brushProperty name="inkEffects" value="galaxy"/>
      <inkml:brushProperty name="anchorX" value="-324464.5625"/>
      <inkml:brushProperty name="anchorY" value="-324674.75"/>
      <inkml:brushProperty name="scaleFactor" value="0.5"/>
    </inkml:brush>
  </inkml:definitions>
  <inkml:trace contextRef="#ctx0" brushRef="#br0">1 1 24575,'0'0'0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59.800"/>
    </inkml:context>
    <inkml:brush xml:id="br0">
      <inkml:brushProperty name="width" value="0.1" units="cm"/>
      <inkml:brushProperty name="height" value="0.1" units="cm"/>
      <inkml:brushProperty name="color" value="#AE198D"/>
      <inkml:brushProperty name="inkEffects" value="galaxy"/>
      <inkml:brushProperty name="anchorX" value="-325734.5625"/>
      <inkml:brushProperty name="anchorY" value="-325944.75"/>
      <inkml:brushProperty name="scaleFactor" value="0.5"/>
    </inkml:brush>
  </inkml:definitions>
  <inkml:trace contextRef="#ctx0" brushRef="#br0">8 0 24575,'0'0'0,"-3"0"0,-1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0.134"/>
    </inkml:context>
    <inkml:brush xml:id="br0">
      <inkml:brushProperty name="width" value="0.1" units="cm"/>
      <inkml:brushProperty name="height" value="0.1" units="cm"/>
      <inkml:brushProperty name="color" value="#AE198D"/>
      <inkml:brushProperty name="inkEffects" value="galaxy"/>
      <inkml:brushProperty name="anchorX" value="-324457.46875"/>
      <inkml:brushProperty name="anchorY" value="-324674.75"/>
      <inkml:brushProperty name="scaleFactor" value="0.5"/>
    </inkml:brush>
  </inkml:definitions>
  <inkml:trace contextRef="#ctx0" brushRef="#br0">1 0 24575,'0'0'0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0.620"/>
    </inkml:context>
    <inkml:brush xml:id="br0">
      <inkml:brushProperty name="width" value="0.1" units="cm"/>
      <inkml:brushProperty name="height" value="0.1" units="cm"/>
      <inkml:brushProperty name="color" value="#AE198D"/>
      <inkml:brushProperty name="inkEffects" value="galaxy"/>
      <inkml:brushProperty name="anchorX" value="-325727.46875"/>
      <inkml:brushProperty name="anchorY" value="-325944.75"/>
      <inkml:brushProperty name="scaleFactor" value="0.5"/>
    </inkml:brush>
  </inkml:definitions>
  <inkml:trace contextRef="#ctx0" brushRef="#br0">1 1 24575,'0'0'0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1.014"/>
    </inkml:context>
    <inkml:brush xml:id="br0">
      <inkml:brushProperty name="width" value="0.1" units="cm"/>
      <inkml:brushProperty name="height" value="0.1" units="cm"/>
      <inkml:brushProperty name="color" value="#AE198D"/>
      <inkml:brushProperty name="inkEffects" value="galaxy"/>
      <inkml:brushProperty name="anchorX" value="-326997.46875"/>
      <inkml:brushProperty name="anchorY" value="-327214.75"/>
      <inkml:brushProperty name="scaleFactor" value="0.5"/>
    </inkml:brush>
  </inkml:definitions>
  <inkml:trace contextRef="#ctx0" brushRef="#br0">0 1 24575,'0'0'0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1.344"/>
    </inkml:context>
    <inkml:brush xml:id="br0">
      <inkml:brushProperty name="width" value="0.1" units="cm"/>
      <inkml:brushProperty name="height" value="0.1" units="cm"/>
      <inkml:brushProperty name="color" value="#AE198D"/>
      <inkml:brushProperty name="inkEffects" value="galaxy"/>
      <inkml:brushProperty name="anchorX" value="-328267.46875"/>
      <inkml:brushProperty name="anchorY" value="-328484.75"/>
      <inkml:brushProperty name="scaleFactor" value="0.5"/>
    </inkml:brush>
  </inkml:definitions>
  <inkml:trace contextRef="#ctx0" brushRef="#br0">0 0 24575,'0'0'0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1.678"/>
    </inkml:context>
    <inkml:brush xml:id="br0">
      <inkml:brushProperty name="width" value="0.1" units="cm"/>
      <inkml:brushProperty name="height" value="0.1" units="cm"/>
      <inkml:brushProperty name="color" value="#AE198D"/>
      <inkml:brushProperty name="inkEffects" value="galaxy"/>
      <inkml:brushProperty name="anchorX" value="-329537.46875"/>
      <inkml:brushProperty name="anchorY" value="-329754.75"/>
      <inkml:brushProperty name="scaleFactor" value="0.5"/>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2.434"/>
    </inkml:context>
    <inkml:brush xml:id="br0">
      <inkml:brushProperty name="width" value="0.1" units="cm"/>
      <inkml:brushProperty name="height" value="0.1" units="cm"/>
      <inkml:brushProperty name="color" value="#AE198D"/>
      <inkml:brushProperty name="inkEffects" value="galaxy"/>
      <inkml:brushProperty name="anchorX" value="-25400"/>
      <inkml:brushProperty name="anchorY" value="-25405.32227"/>
      <inkml:brushProperty name="scaleFactor" value="0.5"/>
    </inkml:brush>
  </inkml:definitions>
  <inkml:trace contextRef="#ctx0" brushRef="#br0">1 0 24575,'0'0'0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1.879"/>
    </inkml:context>
    <inkml:brush xml:id="br0">
      <inkml:brushProperty name="width" value="0.1" units="cm"/>
      <inkml:brushProperty name="height" value="0.1" units="cm"/>
      <inkml:brushProperty name="color" value="#AE198D"/>
      <inkml:brushProperty name="inkEffects" value="galaxy"/>
      <inkml:brushProperty name="anchorX" value="-330807.46875"/>
      <inkml:brushProperty name="anchorY" value="-331024.75"/>
      <inkml:brushProperty name="scaleFactor" value="0.5"/>
    </inkml:brush>
  </inkml:definitions>
  <inkml:trace contextRef="#ctx0" brushRef="#br0">0 0 24575,'0'0'0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2.587"/>
    </inkml:context>
    <inkml:brush xml:id="br0">
      <inkml:brushProperty name="width" value="0.1" units="cm"/>
      <inkml:brushProperty name="height" value="0.1" units="cm"/>
      <inkml:brushProperty name="color" value="#AE198D"/>
      <inkml:brushProperty name="inkEffects" value="galaxy"/>
      <inkml:brushProperty name="anchorX" value="-192140.1875"/>
      <inkml:brushProperty name="anchorY" value="-191996.03125"/>
      <inkml:brushProperty name="scaleFactor" value="0.5"/>
    </inkml:brush>
  </inkml:definitions>
  <inkml:trace contextRef="#ctx0" brushRef="#br0">0 1 24575,'0'0'0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0:03.672"/>
    </inkml:context>
    <inkml:brush xml:id="br0">
      <inkml:brushProperty name="width" value="0.1" units="cm"/>
      <inkml:brushProperty name="height" value="0.1" units="cm"/>
      <inkml:brushProperty name="color" value="#AE198D"/>
      <inkml:brushProperty name="inkEffects" value="galaxy"/>
      <inkml:brushProperty name="anchorX" value="-195977.60938"/>
      <inkml:brushProperty name="anchorY" value="-195865.45313"/>
      <inkml:brushProperty name="scaleFactor" value="0.5"/>
    </inkml:brush>
  </inkml:definitions>
  <inkml:trace contextRef="#ctx0" brushRef="#br0">0 1 24575,'0'0'0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5.977"/>
    </inkml:context>
    <inkml:brush xml:id="br0">
      <inkml:brushProperty name="width" value="0.035" units="cm"/>
      <inkml:brushProperty name="height" value="0.035" units="cm"/>
      <inkml:brushProperty name="color" value="#AE198D"/>
      <inkml:brushProperty name="inkEffects" value="galaxy"/>
      <inkml:brushProperty name="anchorX" value="-332077.46875"/>
      <inkml:brushProperty name="anchorY" value="-332294.75"/>
      <inkml:brushProperty name="scaleFactor" value="0.5"/>
    </inkml:brush>
  </inkml:definitions>
  <inkml:trace contextRef="#ctx0" brushRef="#br0">1 0 24575,'0'0'0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6.291"/>
    </inkml:context>
    <inkml:brush xml:id="br0">
      <inkml:brushProperty name="width" value="0.035" units="cm"/>
      <inkml:brushProperty name="height" value="0.035" units="cm"/>
      <inkml:brushProperty name="color" value="#AE198D"/>
      <inkml:brushProperty name="inkEffects" value="galaxy"/>
      <inkml:brushProperty name="anchorX" value="-333347.46875"/>
      <inkml:brushProperty name="anchorY" value="-333564.75"/>
      <inkml:brushProperty name="scaleFactor" value="0.5"/>
    </inkml:brush>
  </inkml:definitions>
  <inkml:trace contextRef="#ctx0" brushRef="#br0">1 1 24575,'0'0'0,"3"0"0,1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6.661"/>
    </inkml:context>
    <inkml:brush xml:id="br0">
      <inkml:brushProperty name="width" value="0.035" units="cm"/>
      <inkml:brushProperty name="height" value="0.035" units="cm"/>
      <inkml:brushProperty name="color" value="#AE198D"/>
      <inkml:brushProperty name="inkEffects" value="galaxy"/>
      <inkml:brushProperty name="anchorX" value="-334624.90625"/>
      <inkml:brushProperty name="anchorY" value="-334834.75"/>
      <inkml:brushProperty name="scaleFactor" value="0.5"/>
    </inkml:brush>
  </inkml:definitions>
  <inkml:trace contextRef="#ctx0" brushRef="#br0">0 1 24575,'0'0'0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6.903"/>
    </inkml:context>
    <inkml:brush xml:id="br0">
      <inkml:brushProperty name="width" value="0.035" units="cm"/>
      <inkml:brushProperty name="height" value="0.035" units="cm"/>
      <inkml:brushProperty name="color" value="#AE198D"/>
      <inkml:brushProperty name="inkEffects" value="galaxy"/>
      <inkml:brushProperty name="anchorX" value="-335894.90625"/>
      <inkml:brushProperty name="anchorY" value="-336104.75"/>
      <inkml:brushProperty name="scaleFactor" value="0.5"/>
    </inkml:brush>
  </inkml:definitions>
  <inkml:trace contextRef="#ctx0" brushRef="#br0">0 0 24575,'0'0'0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5.689"/>
    </inkml:context>
    <inkml:brush xml:id="br0">
      <inkml:brushProperty name="width" value="0.1" units="cm"/>
      <inkml:brushProperty name="height" value="0.1" units="cm"/>
      <inkml:brushProperty name="color" value="#AE198D"/>
      <inkml:brushProperty name="inkEffects" value="galaxy"/>
      <inkml:brushProperty name="anchorX" value="-10160"/>
      <inkml:brushProperty name="anchorY" value="-10160"/>
      <inkml:brushProperty name="scaleFactor" value="0.5"/>
    </inkml:brush>
  </inkml:definitions>
  <inkml:trace contextRef="#ctx0" brushRef="#br0">1 1 24575,'0'0'0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06.333"/>
    </inkml:context>
    <inkml:brush xml:id="br0">
      <inkml:brushProperty name="width" value="0.1" units="cm"/>
      <inkml:brushProperty name="height" value="0.1" units="cm"/>
      <inkml:brushProperty name="color" value="#AE198D"/>
      <inkml:brushProperty name="inkEffects" value="galaxy"/>
      <inkml:brushProperty name="anchorX" value="-11430"/>
      <inkml:brushProperty name="anchorY" value="-11430"/>
      <inkml:brushProperty name="scaleFactor" value="0.5"/>
    </inkml:brush>
  </inkml:definitions>
  <inkml:trace contextRef="#ctx0" brushRef="#br0">0 0 24575,'0'0'0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7.138"/>
    </inkml:context>
    <inkml:brush xml:id="br0">
      <inkml:brushProperty name="width" value="0.035" units="cm"/>
      <inkml:brushProperty name="height" value="0.035" units="cm"/>
      <inkml:brushProperty name="color" value="#AE198D"/>
      <inkml:brushProperty name="inkEffects" value="galaxy"/>
      <inkml:brushProperty name="anchorX" value="-337164.90625"/>
      <inkml:brushProperty name="anchorY" value="-337374.75"/>
      <inkml:brushProperty name="scaleFactor" value="0.5"/>
    </inkml:brush>
  </inkml:definitions>
  <inkml:trace contextRef="#ctx0" brushRef="#br0">0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2.936"/>
    </inkml:context>
    <inkml:brush xml:id="br0">
      <inkml:brushProperty name="width" value="0.1" units="cm"/>
      <inkml:brushProperty name="height" value="0.1" units="cm"/>
      <inkml:brushProperty name="color" value="#AE198D"/>
      <inkml:brushProperty name="inkEffects" value="galaxy"/>
      <inkml:brushProperty name="anchorX" value="-26670"/>
      <inkml:brushProperty name="anchorY" value="-26675.32227"/>
      <inkml:brushProperty name="scaleFactor" value="0.5"/>
    </inkml:brush>
  </inkml:definitions>
  <inkml:trace contextRef="#ctx0" brushRef="#br0">0 1 24575,'0'0'0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7.392"/>
    </inkml:context>
    <inkml:brush xml:id="br0">
      <inkml:brushProperty name="width" value="0.035" units="cm"/>
      <inkml:brushProperty name="height" value="0.035" units="cm"/>
      <inkml:brushProperty name="color" value="#AE198D"/>
      <inkml:brushProperty name="inkEffects" value="galaxy"/>
      <inkml:brushProperty name="anchorX" value="-338434.90625"/>
      <inkml:brushProperty name="anchorY" value="-338644.75"/>
      <inkml:brushProperty name="scaleFactor" value="0.5"/>
    </inkml:brush>
  </inkml:definitions>
  <inkml:trace contextRef="#ctx0" brushRef="#br0">7 1 24575,'0'0'0,"-3"0"0,-1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8.295"/>
    </inkml:context>
    <inkml:brush xml:id="br0">
      <inkml:brushProperty name="width" value="0.035" units="cm"/>
      <inkml:brushProperty name="height" value="0.035" units="cm"/>
      <inkml:brushProperty name="color" value="#AE198D"/>
      <inkml:brushProperty name="inkEffects" value="galaxy"/>
      <inkml:brushProperty name="anchorX" value="-337150.6875"/>
      <inkml:brushProperty name="anchorY" value="-337374.75"/>
      <inkml:brushProperty name="scaleFactor" value="0.5"/>
    </inkml:brush>
  </inkml:definitions>
  <inkml:trace contextRef="#ctx0" brushRef="#br0">1 0 24575,'0'0'0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7.703"/>
    </inkml:context>
    <inkml:brush xml:id="br0">
      <inkml:brushProperty name="width" value="0.035" units="cm"/>
      <inkml:brushProperty name="height" value="0.035" units="cm"/>
      <inkml:brushProperty name="color" value="#AE198D"/>
      <inkml:brushProperty name="inkEffects" value="galaxy"/>
      <inkml:brushProperty name="anchorX" value="-337157.8125"/>
      <inkml:brushProperty name="anchorY" value="-337374.75"/>
      <inkml:brushProperty name="scaleFactor" value="0.5"/>
    </inkml:brush>
  </inkml:definitions>
  <inkml:trace contextRef="#ctx0" brushRef="#br0">8 0 24575,'0'0'0,"-3"0"0,-1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7.985"/>
    </inkml:context>
    <inkml:brush xml:id="br0">
      <inkml:brushProperty name="width" value="0.035" units="cm"/>
      <inkml:brushProperty name="height" value="0.035" units="cm"/>
      <inkml:brushProperty name="color" value="#AE198D"/>
      <inkml:brushProperty name="inkEffects" value="galaxy"/>
      <inkml:brushProperty name="anchorX" value="-335880.6875"/>
      <inkml:brushProperty name="anchorY" value="-336104.75"/>
      <inkml:brushProperty name="scaleFactor" value="0.5"/>
    </inkml:brush>
  </inkml:definitions>
  <inkml:trace contextRef="#ctx0" brushRef="#br0">0 1 24575,'0'0'0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8.693"/>
    </inkml:context>
    <inkml:brush xml:id="br0">
      <inkml:brushProperty name="width" value="0.035" units="cm"/>
      <inkml:brushProperty name="height" value="0.035" units="cm"/>
      <inkml:brushProperty name="color" value="#AE198D"/>
      <inkml:brushProperty name="inkEffects" value="galaxy"/>
      <inkml:brushProperty name="anchorX" value="-338420.6875"/>
      <inkml:brushProperty name="anchorY" value="-338644.75"/>
      <inkml:brushProperty name="scaleFactor" value="0.5"/>
    </inkml:brush>
  </inkml:definitions>
  <inkml:trace contextRef="#ctx0" brushRef="#br0">18 1 24575,'0'0'0,"0"3"0,0 8 0,-3 0 0,-4 3 0,-1-2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8.866"/>
    </inkml:context>
    <inkml:brush xml:id="br0">
      <inkml:brushProperty name="width" value="0.035" units="cm"/>
      <inkml:brushProperty name="height" value="0.035" units="cm"/>
      <inkml:brushProperty name="color" value="#AE198D"/>
      <inkml:brushProperty name="inkEffects" value="galaxy"/>
      <inkml:brushProperty name="anchorX" value="-337132.90625"/>
      <inkml:brushProperty name="anchorY" value="-337425.59375"/>
      <inkml:brushProperty name="scaleFactor" value="0.5"/>
    </inkml:brush>
  </inkml:definitions>
  <inkml:trace contextRef="#ctx0" brushRef="#br0">1 1 24575,'0'0'0,"3"0"0,1 3 0,-1 5 0,-3-1 0,-2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4.062"/>
    </inkml:context>
    <inkml:brush xml:id="br0">
      <inkml:brushProperty name="width" value="0.1" units="cm"/>
      <inkml:brushProperty name="height" value="0.1" units="cm"/>
      <inkml:brushProperty name="color" value="#AE198D"/>
      <inkml:brushProperty name="inkEffects" value="galaxy"/>
      <inkml:brushProperty name="anchorX" value="-27940"/>
      <inkml:brushProperty name="anchorY" value="-27945.32422"/>
      <inkml:brushProperty name="scaleFactor" value="0.5"/>
    </inkml:brush>
  </inkml:definitions>
  <inkml:trace contextRef="#ctx0" brushRef="#br0">1 1 24575,'0'0'0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6"/>
    </inkml:context>
    <inkml:brush xml:id="br0">
      <inkml:brushProperty name="width" value="0.1" units="cm"/>
      <inkml:brushProperty name="height" value="0.1" units="cm"/>
      <inkml:brushProperty name="color" value="#AE198D"/>
      <inkml:brushProperty name="inkEffects" value="galaxy"/>
      <inkml:brushProperty name="anchorX" value="-30485.57617"/>
      <inkml:brushProperty name="anchorY" value="-30485.32422"/>
      <inkml:brushProperty name="scaleFactor" value="0.5"/>
    </inkml:brush>
  </inkml:definitions>
  <inkml:trace contextRef="#ctx0" brushRef="#br0">0 0 24575,'0'0'0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9.297"/>
    </inkml:context>
    <inkml:brush xml:id="br0">
      <inkml:brushProperty name="width" value="0.035" units="cm"/>
      <inkml:brushProperty name="height" value="0.035" units="cm"/>
      <inkml:brushProperty name="color" value="#AE198D"/>
      <inkml:brushProperty name="inkEffects" value="galaxy"/>
      <inkml:brushProperty name="anchorX" value="-338411.5625"/>
      <inkml:brushProperty name="anchorY" value="-338720.5625"/>
      <inkml:brushProperty name="scaleFactor" value="0.5"/>
    </inkml:brush>
  </inkml:definitions>
  <inkml:trace contextRef="#ctx0" brushRef="#br0">0 1 24575,'0'0'0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09.576"/>
    </inkml:context>
    <inkml:brush xml:id="br0">
      <inkml:brushProperty name="width" value="0.035" units="cm"/>
      <inkml:brushProperty name="height" value="0.035" units="cm"/>
      <inkml:brushProperty name="color" value="#AE198D"/>
      <inkml:brushProperty name="inkEffects" value="galaxy"/>
      <inkml:brushProperty name="anchorX" value="-339681.5625"/>
      <inkml:brushProperty name="anchorY" value="-339990.5625"/>
      <inkml:brushProperty name="scaleFactor" value="0.5"/>
    </inkml:brush>
  </inkml:definitions>
  <inkml:trace contextRef="#ctx0" brushRef="#br0">0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4.456"/>
    </inkml:context>
    <inkml:brush xml:id="br0">
      <inkml:brushProperty name="width" value="0.1" units="cm"/>
      <inkml:brushProperty name="height" value="0.1" units="cm"/>
      <inkml:brushProperty name="color" value="#AE198D"/>
      <inkml:brushProperty name="inkEffects" value="galaxy"/>
      <inkml:brushProperty name="anchorX" value="-29210"/>
      <inkml:brushProperty name="anchorY" value="-29215.32422"/>
      <inkml:brushProperty name="scaleFactor" value="0.5"/>
    </inkml:brush>
  </inkml:definitions>
  <inkml:trace contextRef="#ctx0" brushRef="#br0">0 0 24575,'0'0'0,"3"0"0,0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3.352"/>
    </inkml:context>
    <inkml:brush xml:id="br0">
      <inkml:brushProperty name="width" value="0.05" units="cm"/>
      <inkml:brushProperty name="height" value="0.05" units="cm"/>
      <inkml:brushProperty name="color" value="#AE198D"/>
      <inkml:brushProperty name="inkEffects" value="galaxy"/>
      <inkml:brushProperty name="anchorX" value="-340951.5625"/>
      <inkml:brushProperty name="anchorY" value="-341260.5625"/>
      <inkml:brushProperty name="scaleFactor" value="0.5"/>
    </inkml:brush>
  </inkml:definitions>
  <inkml:trace contextRef="#ctx0" brushRef="#br0">0 1 24575,'0'0'0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3.730"/>
    </inkml:context>
    <inkml:brush xml:id="br0">
      <inkml:brushProperty name="width" value="0.05" units="cm"/>
      <inkml:brushProperty name="height" value="0.05" units="cm"/>
      <inkml:brushProperty name="color" value="#AE198D"/>
      <inkml:brushProperty name="inkEffects" value="galaxy"/>
      <inkml:brushProperty name="anchorX" value="-342221.5625"/>
      <inkml:brushProperty name="anchorY" value="-342530.5625"/>
      <inkml:brushProperty name="scaleFactor" value="0.5"/>
    </inkml:brush>
  </inkml:definitions>
  <inkml:trace contextRef="#ctx0" brushRef="#br0">0 1 24575,'0'0'0,"4"0"0,1 4 0,0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4.012"/>
    </inkml:context>
    <inkml:brush xml:id="br0">
      <inkml:brushProperty name="width" value="0.05" units="cm"/>
      <inkml:brushProperty name="height" value="0.05" units="cm"/>
      <inkml:brushProperty name="color" value="#AE198D"/>
      <inkml:brushProperty name="inkEffects" value="galaxy"/>
      <inkml:brushProperty name="anchorX" value="-343505"/>
      <inkml:brushProperty name="anchorY" value="-343809.0625"/>
      <inkml:brushProperty name="scaleFactor" value="0.5"/>
    </inkml:brush>
  </inkml:definitions>
  <inkml:trace contextRef="#ctx0" brushRef="#br0">0 1 24575,'0'0'0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4.310"/>
    </inkml:context>
    <inkml:brush xml:id="br0">
      <inkml:brushProperty name="width" value="0.05" units="cm"/>
      <inkml:brushProperty name="height" value="0.05" units="cm"/>
      <inkml:brushProperty name="color" value="#AE198D"/>
      <inkml:brushProperty name="inkEffects" value="galaxy"/>
      <inkml:brushProperty name="anchorX" value="-344775"/>
      <inkml:brushProperty name="anchorY" value="-345079.0625"/>
      <inkml:brushProperty name="scaleFactor" value="0.5"/>
    </inkml:brush>
  </inkml:definitions>
  <inkml:trace contextRef="#ctx0" brushRef="#br0">0 1 24575,'0'0'0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4.625"/>
    </inkml:context>
    <inkml:brush xml:id="br0">
      <inkml:brushProperty name="width" value="0.05" units="cm"/>
      <inkml:brushProperty name="height" value="0.05" units="cm"/>
      <inkml:brushProperty name="color" value="#AE198D"/>
      <inkml:brushProperty name="inkEffects" value="galaxy"/>
      <inkml:brushProperty name="anchorX" value="-346045"/>
      <inkml:brushProperty name="anchorY" value="-346349.0625"/>
      <inkml:brushProperty name="scaleFactor" value="0.5"/>
    </inkml:brush>
  </inkml:definitions>
  <inkml:trace contextRef="#ctx0" brushRef="#br0">0 1 24575,'0'0'0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5.143"/>
    </inkml:context>
    <inkml:brush xml:id="br0">
      <inkml:brushProperty name="width" value="0.05" units="cm"/>
      <inkml:brushProperty name="height" value="0.05" units="cm"/>
      <inkml:brushProperty name="color" value="#AE198D"/>
      <inkml:brushProperty name="inkEffects" value="galaxy"/>
      <inkml:brushProperty name="anchorX" value="-347315"/>
      <inkml:brushProperty name="anchorY" value="-347619.0625"/>
      <inkml:brushProperty name="scaleFactor" value="0.5"/>
    </inkml:brush>
  </inkml:definitions>
  <inkml:trace contextRef="#ctx0" brushRef="#br0">0 1 24575,'0'0'0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5.425"/>
    </inkml:context>
    <inkml:brush xml:id="br0">
      <inkml:brushProperty name="width" value="0.05" units="cm"/>
      <inkml:brushProperty name="height" value="0.05" units="cm"/>
      <inkml:brushProperty name="color" value="#AE198D"/>
      <inkml:brushProperty name="inkEffects" value="galaxy"/>
      <inkml:brushProperty name="anchorX" value="-348585"/>
      <inkml:brushProperty name="anchorY" value="-348889.0625"/>
      <inkml:brushProperty name="scaleFactor" value="0.5"/>
    </inkml:brush>
  </inkml:definitions>
  <inkml:trace contextRef="#ctx0" brushRef="#br0">0 1 24575,'0'0'0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5.713"/>
    </inkml:context>
    <inkml:brush xml:id="br0">
      <inkml:brushProperty name="width" value="0.05" units="cm"/>
      <inkml:brushProperty name="height" value="0.05" units="cm"/>
      <inkml:brushProperty name="color" value="#AE198D"/>
      <inkml:brushProperty name="inkEffects" value="galaxy"/>
      <inkml:brushProperty name="anchorX" value="-349855"/>
      <inkml:brushProperty name="anchorY" value="-350159.0625"/>
      <inkml:brushProperty name="scaleFactor" value="0.5"/>
    </inkml:brush>
  </inkml:definitions>
  <inkml:trace contextRef="#ctx0" brushRef="#br0">0 1 24575,'0'0'0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5.990"/>
    </inkml:context>
    <inkml:brush xml:id="br0">
      <inkml:brushProperty name="width" value="0.05" units="cm"/>
      <inkml:brushProperty name="height" value="0.05" units="cm"/>
      <inkml:brushProperty name="color" value="#AE198D"/>
      <inkml:brushProperty name="inkEffects" value="galaxy"/>
      <inkml:brushProperty name="anchorX" value="-351125"/>
      <inkml:brushProperty name="anchorY" value="-351429.0625"/>
      <inkml:brushProperty name="scaleFactor" value="0.5"/>
    </inkml:brush>
  </inkml:definitions>
  <inkml:trace contextRef="#ctx0" brushRef="#br0">0 1 24575,'0'0'0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6.259"/>
    </inkml:context>
    <inkml:brush xml:id="br0">
      <inkml:brushProperty name="width" value="0.05" units="cm"/>
      <inkml:brushProperty name="height" value="0.05" units="cm"/>
      <inkml:brushProperty name="color" value="#AE198D"/>
      <inkml:brushProperty name="inkEffects" value="galaxy"/>
      <inkml:brushProperty name="anchorX" value="-352395"/>
      <inkml:brushProperty name="anchorY" value="-352699.0625"/>
      <inkml:brushProperty name="scaleFactor" value="0.5"/>
    </inkml:brush>
  </inkml:definitions>
  <inkml:trace contextRef="#ctx0" brushRef="#br0">0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6.441"/>
    </inkml:context>
    <inkml:brush xml:id="br0">
      <inkml:brushProperty name="width" value="0.1" units="cm"/>
      <inkml:brushProperty name="height" value="0.1" units="cm"/>
      <inkml:brushProperty name="color" value="#AE198D"/>
      <inkml:brushProperty name="inkEffects" value="galaxy"/>
      <inkml:brushProperty name="anchorX" value="-31755.57617"/>
      <inkml:brushProperty name="anchorY" value="-31755.32422"/>
      <inkml:brushProperty name="scaleFactor" value="0.5"/>
    </inkml:brush>
  </inkml:definitions>
  <inkml:trace contextRef="#ctx0" brushRef="#br0">0 0 24575,'0'0'0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6.527"/>
    </inkml:context>
    <inkml:brush xml:id="br0">
      <inkml:brushProperty name="width" value="0.05" units="cm"/>
      <inkml:brushProperty name="height" value="0.05" units="cm"/>
      <inkml:brushProperty name="color" value="#AE198D"/>
      <inkml:brushProperty name="inkEffects" value="galaxy"/>
      <inkml:brushProperty name="anchorX" value="-353665"/>
      <inkml:brushProperty name="anchorY" value="-353969.0625"/>
      <inkml:brushProperty name="scaleFactor" value="0.5"/>
    </inkml:brush>
  </inkml:definitions>
  <inkml:trace contextRef="#ctx0" brushRef="#br0">0 1 24575,'0'0'0,"0"3"0,0 11 0,0-1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6.762"/>
    </inkml:context>
    <inkml:brush xml:id="br0">
      <inkml:brushProperty name="width" value="0.05" units="cm"/>
      <inkml:brushProperty name="height" value="0.05" units="cm"/>
      <inkml:brushProperty name="color" value="#AE198D"/>
      <inkml:brushProperty name="inkEffects" value="galaxy"/>
      <inkml:brushProperty name="anchorX" value="-354935"/>
      <inkml:brushProperty name="anchorY" value="-355268.90625"/>
      <inkml:brushProperty name="scaleFactor" value="0.5"/>
    </inkml:brush>
  </inkml:definitions>
  <inkml:trace contextRef="#ctx0" brushRef="#br0">0 1 24575,'0'0'0,"0"3"0,0 2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6.998"/>
    </inkml:context>
    <inkml:brush xml:id="br0">
      <inkml:brushProperty name="width" value="0.05" units="cm"/>
      <inkml:brushProperty name="height" value="0.05" units="cm"/>
      <inkml:brushProperty name="color" value="#AE198D"/>
      <inkml:brushProperty name="inkEffects" value="galaxy"/>
      <inkml:brushProperty name="anchorX" value="-356205"/>
      <inkml:brushProperty name="anchorY" value="-356547.4375"/>
      <inkml:brushProperty name="scaleFactor" value="0.5"/>
    </inkml:brush>
  </inkml:definitions>
  <inkml:trace contextRef="#ctx0" brushRef="#br0">0 1 24575,'0'0'0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7.265"/>
    </inkml:context>
    <inkml:brush xml:id="br0">
      <inkml:brushProperty name="width" value="0.05" units="cm"/>
      <inkml:brushProperty name="height" value="0.05" units="cm"/>
      <inkml:brushProperty name="color" value="#AE198D"/>
      <inkml:brushProperty name="inkEffects" value="galaxy"/>
      <inkml:brushProperty name="anchorX" value="-357475"/>
      <inkml:brushProperty name="anchorY" value="-357817.4375"/>
      <inkml:brushProperty name="scaleFactor" value="0.5"/>
    </inkml:brush>
  </inkml:definitions>
  <inkml:trace contextRef="#ctx0" brushRef="#br0">0 1 24575,'0'0'0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7.514"/>
    </inkml:context>
    <inkml:brush xml:id="br0">
      <inkml:brushProperty name="width" value="0.05" units="cm"/>
      <inkml:brushProperty name="height" value="0.05" units="cm"/>
      <inkml:brushProperty name="color" value="#AE198D"/>
      <inkml:brushProperty name="inkEffects" value="galaxy"/>
      <inkml:brushProperty name="anchorX" value="-358745"/>
      <inkml:brushProperty name="anchorY" value="-359087.4375"/>
      <inkml:brushProperty name="scaleFactor" value="0.5"/>
    </inkml:brush>
  </inkml:definitions>
  <inkml:trace contextRef="#ctx0" brushRef="#br0">0 1 24575,'0'0'0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7.848"/>
    </inkml:context>
    <inkml:brush xml:id="br0">
      <inkml:brushProperty name="width" value="0.05" units="cm"/>
      <inkml:brushProperty name="height" value="0.05" units="cm"/>
      <inkml:brushProperty name="color" value="#AE198D"/>
      <inkml:brushProperty name="inkEffects" value="galaxy"/>
      <inkml:brushProperty name="anchorX" value="-360015"/>
      <inkml:brushProperty name="anchorY" value="-360357.4375"/>
      <inkml:brushProperty name="scaleFactor" value="0.5"/>
    </inkml:brush>
  </inkml:definitions>
  <inkml:trace contextRef="#ctx0" brushRef="#br0">0 1 24575,'0'0'0,"0"3"0,0 2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8.083"/>
    </inkml:context>
    <inkml:brush xml:id="br0">
      <inkml:brushProperty name="width" value="0.05" units="cm"/>
      <inkml:brushProperty name="height" value="0.05" units="cm"/>
      <inkml:brushProperty name="color" value="#AE198D"/>
      <inkml:brushProperty name="inkEffects" value="galaxy"/>
      <inkml:brushProperty name="anchorX" value="-361285"/>
      <inkml:brushProperty name="anchorY" value="-361635.96875"/>
      <inkml:brushProperty name="scaleFactor" value="0.5"/>
    </inkml:brush>
  </inkml:definitions>
  <inkml:trace contextRef="#ctx0" brushRef="#br0">0 1 24575,'0'0'0,"4"0"0,1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8.350"/>
    </inkml:context>
    <inkml:brush xml:id="br0">
      <inkml:brushProperty name="width" value="0.05" units="cm"/>
      <inkml:brushProperty name="height" value="0.05" units="cm"/>
      <inkml:brushProperty name="color" value="#AE198D"/>
      <inkml:brushProperty name="inkEffects" value="galaxy"/>
      <inkml:brushProperty name="anchorX" value="-362563.53125"/>
      <inkml:brushProperty name="anchorY" value="-362905.96875"/>
      <inkml:brushProperty name="scaleFactor" value="0.5"/>
    </inkml:brush>
  </inkml:definitions>
  <inkml:trace contextRef="#ctx0" brushRef="#br0">0 1 24575,'0'0'0,"4"0"0,1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8.603"/>
    </inkml:context>
    <inkml:brush xml:id="br0">
      <inkml:brushProperty name="width" value="0.05" units="cm"/>
      <inkml:brushProperty name="height" value="0.05" units="cm"/>
      <inkml:brushProperty name="color" value="#AE198D"/>
      <inkml:brushProperty name="inkEffects" value="galaxy"/>
      <inkml:brushProperty name="anchorX" value="-363842.03125"/>
      <inkml:brushProperty name="anchorY" value="-364175.96875"/>
      <inkml:brushProperty name="scaleFactor" value="0.5"/>
    </inkml:brush>
  </inkml:definitions>
  <inkml:trace contextRef="#ctx0" brushRef="#br0">0 1 24575,'0'0'0,"4"0"0,5 0 0,-1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8.884"/>
    </inkml:context>
    <inkml:brush xml:id="br0">
      <inkml:brushProperty name="width" value="0.05" units="cm"/>
      <inkml:brushProperty name="height" value="0.05" units="cm"/>
      <inkml:brushProperty name="color" value="#AE198D"/>
      <inkml:brushProperty name="inkEffects" value="galaxy"/>
      <inkml:brushProperty name="anchorX" value="-365133.34375"/>
      <inkml:brushProperty name="anchorY" value="-365445.96875"/>
      <inkml:brushProperty name="scaleFactor" value="0.5"/>
    </inkml:brush>
  </inkml:definitions>
  <inkml:trace contextRef="#ctx0" brushRef="#br0">0 1 24575,'0'0'0,"4"3"0,1 7 0,3-2 0,0 4 0,-1 3 0,-2-2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7.164"/>
    </inkml:context>
    <inkml:brush xml:id="br0">
      <inkml:brushProperty name="width" value="0.1" units="cm"/>
      <inkml:brushProperty name="height" value="0.1" units="cm"/>
      <inkml:brushProperty name="color" value="#AE198D"/>
      <inkml:brushProperty name="inkEffects" value="galaxy"/>
      <inkml:brushProperty name="anchorX" value="-33025.57422"/>
      <inkml:brushProperty name="anchorY" value="-33025.32422"/>
      <inkml:brushProperty name="scaleFactor" value="0.5"/>
    </inkml:brush>
  </inkml:definitions>
  <inkml:trace contextRef="#ctx0" brushRef="#br0">0 0 24575,'0'0'0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9.453"/>
    </inkml:context>
    <inkml:brush xml:id="br0">
      <inkml:brushProperty name="width" value="0.05" units="cm"/>
      <inkml:brushProperty name="height" value="0.05" units="cm"/>
      <inkml:brushProperty name="color" value="#AE198D"/>
      <inkml:brushProperty name="inkEffects" value="galaxy"/>
      <inkml:brushProperty name="anchorX" value="-366440.25"/>
      <inkml:brushProperty name="anchorY" value="-366777.375"/>
      <inkml:brushProperty name="scaleFactor" value="0.5"/>
    </inkml:brush>
  </inkml:definitions>
  <inkml:trace contextRef="#ctx0" brushRef="#br0">0 1 24575,'0'0'0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19.862"/>
    </inkml:context>
    <inkml:brush xml:id="br0">
      <inkml:brushProperty name="width" value="0.05" units="cm"/>
      <inkml:brushProperty name="height" value="0.05" units="cm"/>
      <inkml:brushProperty name="color" value="#AE198D"/>
      <inkml:brushProperty name="inkEffects" value="galaxy"/>
      <inkml:brushProperty name="anchorX" value="-367710.25"/>
      <inkml:brushProperty name="anchorY" value="-368047.375"/>
      <inkml:brushProperty name="scaleFactor" value="0.5"/>
    </inkml:brush>
  </inkml:definitions>
  <inkml:trace contextRef="#ctx0" brushRef="#br0">0 1 24575,'0'0'0,"0"4"0,0 1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0.255"/>
    </inkml:context>
    <inkml:brush xml:id="br0">
      <inkml:brushProperty name="width" value="0.05" units="cm"/>
      <inkml:brushProperty name="height" value="0.05" units="cm"/>
      <inkml:brushProperty name="color" value="#AE198D"/>
      <inkml:brushProperty name="inkEffects" value="galaxy"/>
      <inkml:brushProperty name="anchorX" value="-368980.25"/>
      <inkml:brushProperty name="anchorY" value="-369326.28125"/>
      <inkml:brushProperty name="scaleFactor" value="0.5"/>
    </inkml:brush>
  </inkml:definitions>
  <inkml:trace contextRef="#ctx0" brushRef="#br0">0 1 24575,'0'0'0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0.591"/>
    </inkml:context>
    <inkml:brush xml:id="br0">
      <inkml:brushProperty name="width" value="0.05" units="cm"/>
      <inkml:brushProperty name="height" value="0.05" units="cm"/>
      <inkml:brushProperty name="color" value="#AE198D"/>
      <inkml:brushProperty name="inkEffects" value="galaxy"/>
      <inkml:brushProperty name="anchorX" value="-370250.25"/>
      <inkml:brushProperty name="anchorY" value="-370596.28125"/>
      <inkml:brushProperty name="scaleFactor" value="0.5"/>
    </inkml:brush>
  </inkml:definitions>
  <inkml:trace contextRef="#ctx0" brushRef="#br0">22 1 24575,'0'0'0,"-3"0"0,-7 0 0,2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0.859"/>
    </inkml:context>
    <inkml:brush xml:id="br0">
      <inkml:brushProperty name="width" value="0.05" units="cm"/>
      <inkml:brushProperty name="height" value="0.05" units="cm"/>
      <inkml:brushProperty name="color" value="#AE198D"/>
      <inkml:brushProperty name="inkEffects" value="galaxy"/>
      <inkml:brushProperty name="anchorX" value="-368958.9375"/>
      <inkml:brushProperty name="anchorY" value="-369326.28125"/>
      <inkml:brushProperty name="scaleFactor" value="0.5"/>
    </inkml:brush>
  </inkml:definitions>
  <inkml:trace contextRef="#ctx0" brushRef="#br0">9 1 24575,'0'0'0,"-3"0"0,-2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1.173"/>
    </inkml:context>
    <inkml:brush xml:id="br0">
      <inkml:brushProperty name="width" value="0.05" units="cm"/>
      <inkml:brushProperty name="height" value="0.05" units="cm"/>
      <inkml:brushProperty name="color" value="#AE198D"/>
      <inkml:brushProperty name="inkEffects" value="galaxy"/>
      <inkml:brushProperty name="anchorX" value="-367680.40625"/>
      <inkml:brushProperty name="anchorY" value="-368056.28125"/>
      <inkml:brushProperty name="scaleFactor" value="0.5"/>
    </inkml:brush>
  </inkml:definitions>
  <inkml:trace contextRef="#ctx0" brushRef="#br0">13 1 24575,'0'0'0,"-3"0"0,-2 4 0,0 1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1.394"/>
    </inkml:context>
    <inkml:brush xml:id="br0">
      <inkml:brushProperty name="width" value="0.05" units="cm"/>
      <inkml:brushProperty name="height" value="0.05" units="cm"/>
      <inkml:brushProperty name="color" value="#AE198D"/>
      <inkml:brushProperty name="inkEffects" value="galaxy"/>
      <inkml:brushProperty name="anchorX" value="-366397.59375"/>
      <inkml:brushProperty name="anchorY" value="-366795.1875"/>
      <inkml:brushProperty name="scaleFactor" value="0.5"/>
    </inkml:brush>
  </inkml:definitions>
  <inkml:trace contextRef="#ctx0" brushRef="#br0">0 1 24575,'0'0'0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1.709"/>
    </inkml:context>
    <inkml:brush xml:id="br0">
      <inkml:brushProperty name="width" value="0.05" units="cm"/>
      <inkml:brushProperty name="height" value="0.05" units="cm"/>
      <inkml:brushProperty name="color" value="#AE198D"/>
      <inkml:brushProperty name="inkEffects" value="galaxy"/>
      <inkml:brushProperty name="anchorX" value="-367667.59375"/>
      <inkml:brushProperty name="anchorY" value="-368065.1875"/>
      <inkml:brushProperty name="scaleFactor" value="0.5"/>
    </inkml:brush>
  </inkml:definitions>
  <inkml:trace contextRef="#ctx0" brushRef="#br0">0 1 24575,'0'0'0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2.007"/>
    </inkml:context>
    <inkml:brush xml:id="br0">
      <inkml:brushProperty name="width" value="0.05" units="cm"/>
      <inkml:brushProperty name="height" value="0.05" units="cm"/>
      <inkml:brushProperty name="color" value="#AE198D"/>
      <inkml:brushProperty name="inkEffects" value="galaxy"/>
      <inkml:brushProperty name="anchorX" value="-368937.59375"/>
      <inkml:brushProperty name="anchorY" value="-369335.1875"/>
      <inkml:brushProperty name="scaleFactor" value="0.5"/>
    </inkml:brush>
  </inkml:definitions>
  <inkml:trace contextRef="#ctx0" brushRef="#br0">47 1 24575,'0'0'0,"-3"0"0,-7 0 0,-6 0 0,-1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2.242"/>
    </inkml:context>
    <inkml:brush xml:id="br0">
      <inkml:brushProperty name="width" value="0.05" units="cm"/>
      <inkml:brushProperty name="height" value="0.05" units="cm"/>
      <inkml:brushProperty name="color" value="#AE198D"/>
      <inkml:brushProperty name="inkEffects" value="galaxy"/>
      <inkml:brushProperty name="anchorX" value="-367621.40625"/>
      <inkml:brushProperty name="anchorY" value="-368065.1875"/>
      <inkml:brushProperty name="scaleFactor" value="0.5"/>
    </inkml:brush>
  </inkml:definitions>
  <inkml:trace contextRef="#ctx0" brushRef="#br0">22 1 24575,'0'0'0,"-3"0"0,-7 0 0,2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7.541"/>
    </inkml:context>
    <inkml:brush xml:id="br0">
      <inkml:brushProperty name="width" value="0.1" units="cm"/>
      <inkml:brushProperty name="height" value="0.1" units="cm"/>
      <inkml:brushProperty name="color" value="#AE198D"/>
      <inkml:brushProperty name="inkEffects" value="galaxy"/>
      <inkml:brushProperty name="anchorX" value="-34295.57422"/>
      <inkml:brushProperty name="anchorY" value="-34295.32422"/>
      <inkml:brushProperty name="scaleFactor" value="0.5"/>
    </inkml:brush>
  </inkml:definitions>
  <inkml:trace contextRef="#ctx0" brushRef="#br0">0 0 24575,'0'0'0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2.384"/>
    </inkml:context>
    <inkml:brush xml:id="br0">
      <inkml:brushProperty name="width" value="0.05" units="cm"/>
      <inkml:brushProperty name="height" value="0.05" units="cm"/>
      <inkml:brushProperty name="color" value="#AE198D"/>
      <inkml:brushProperty name="inkEffects" value="galaxy"/>
      <inkml:brushProperty name="anchorX" value="-366330.0625"/>
      <inkml:brushProperty name="anchorY" value="-366795.1875"/>
      <inkml:brushProperty name="scaleFactor" value="0.5"/>
    </inkml:brush>
  </inkml:definitions>
  <inkml:trace contextRef="#ctx0" brushRef="#br0">0 1 24575,'0'0'0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2.557"/>
    </inkml:context>
    <inkml:brush xml:id="br0">
      <inkml:brushProperty name="width" value="0.05" units="cm"/>
      <inkml:brushProperty name="height" value="0.05" units="cm"/>
      <inkml:brushProperty name="color" value="#AE198D"/>
      <inkml:brushProperty name="inkEffects" value="galaxy"/>
      <inkml:brushProperty name="anchorX" value="-367600.0625"/>
      <inkml:brushProperty name="anchorY" value="-368065.1875"/>
      <inkml:brushProperty name="scaleFactor" value="0.5"/>
    </inkml:brush>
  </inkml:definitions>
  <inkml:trace contextRef="#ctx0" brushRef="#br0">0 139 24575,'0'0'0,"0"-7"0,0-16 0,0-7 0,0-11 0,0 3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2.713"/>
    </inkml:context>
    <inkml:brush xml:id="br0">
      <inkml:brushProperty name="width" value="0.05" units="cm"/>
      <inkml:brushProperty name="height" value="0.05" units="cm"/>
      <inkml:brushProperty name="color" value="#AE198D"/>
      <inkml:brushProperty name="inkEffects" value="galaxy"/>
      <inkml:brushProperty name="anchorX" value="-368870.0625"/>
      <inkml:brushProperty name="anchorY" value="-369196.53125"/>
      <inkml:brushProperty name="scaleFactor" value="0.5"/>
    </inkml:brush>
  </inkml:definitions>
  <inkml:trace contextRef="#ctx0" brushRef="#br0">0 1 24575,'0'0'0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2.870"/>
    </inkml:context>
    <inkml:brush xml:id="br0">
      <inkml:brushProperty name="width" value="0.05" units="cm"/>
      <inkml:brushProperty name="height" value="0.05" units="cm"/>
      <inkml:brushProperty name="color" value="#AE198D"/>
      <inkml:brushProperty name="inkEffects" value="galaxy"/>
      <inkml:brushProperty name="anchorX" value="-370140.0625"/>
      <inkml:brushProperty name="anchorY" value="-370466.53125"/>
      <inkml:brushProperty name="scaleFactor" value="0.5"/>
    </inkml:brush>
  </inkml:definitions>
  <inkml:trace contextRef="#ctx0" brushRef="#br0">0 1 24575,'0'0'0,"4"0"0,5 4 0,-1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3.216"/>
    </inkml:context>
    <inkml:brush xml:id="br0">
      <inkml:brushProperty name="width" value="0.05" units="cm"/>
      <inkml:brushProperty name="height" value="0.05" units="cm"/>
      <inkml:brushProperty name="color" value="#AE198D"/>
      <inkml:brushProperty name="inkEffects" value="galaxy"/>
      <inkml:brushProperty name="anchorX" value="-371431.40625"/>
      <inkml:brushProperty name="anchorY" value="-371745.0625"/>
      <inkml:brushProperty name="scaleFactor" value="0.5"/>
    </inkml:brush>
  </inkml:definitions>
  <inkml:trace contextRef="#ctx0" brushRef="#br0">0 1 24575,'0'0'0,"4"0"0,1 4 0,0 5 0,-2-1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3.436"/>
    </inkml:context>
    <inkml:brush xml:id="br0">
      <inkml:brushProperty name="width" value="0.05" units="cm"/>
      <inkml:brushProperty name="height" value="0.05" units="cm"/>
      <inkml:brushProperty name="color" value="#AE198D"/>
      <inkml:brushProperty name="inkEffects" value="galaxy"/>
      <inkml:brushProperty name="anchorX" value="-372718.53125"/>
      <inkml:brushProperty name="anchorY" value="-373036.375"/>
      <inkml:brushProperty name="scaleFactor" value="0.5"/>
    </inkml:brush>
  </inkml:definitions>
  <inkml:trace contextRef="#ctx0" brushRef="#br0">0 1 24575,'0'0'0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3.718"/>
    </inkml:context>
    <inkml:brush xml:id="br0">
      <inkml:brushProperty name="width" value="0.05" units="cm"/>
      <inkml:brushProperty name="height" value="0.05" units="cm"/>
      <inkml:brushProperty name="color" value="#AE198D"/>
      <inkml:brushProperty name="inkEffects" value="galaxy"/>
      <inkml:brushProperty name="anchorX" value="-373988.53125"/>
      <inkml:brushProperty name="anchorY" value="-374306.375"/>
      <inkml:brushProperty name="scaleFactor" value="0.5"/>
    </inkml:brush>
  </inkml:definitions>
  <inkml:trace contextRef="#ctx0" brushRef="#br0">0 1 24575,'0'0'0,"4"0"0,1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4.016"/>
    </inkml:context>
    <inkml:brush xml:id="br0">
      <inkml:brushProperty name="width" value="0.05" units="cm"/>
      <inkml:brushProperty name="height" value="0.05" units="cm"/>
      <inkml:brushProperty name="color" value="#AE198D"/>
      <inkml:brushProperty name="inkEffects" value="galaxy"/>
      <inkml:brushProperty name="anchorX" value="-375267.03125"/>
      <inkml:brushProperty name="anchorY" value="-375576.375"/>
      <inkml:brushProperty name="scaleFactor" value="0.5"/>
    </inkml:brush>
  </inkml:definitions>
  <inkml:trace contextRef="#ctx0" brushRef="#br0">0 1 24575,'0'0'0,"4"0"0,5 0 0,-1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4.267"/>
    </inkml:context>
    <inkml:brush xml:id="br0">
      <inkml:brushProperty name="width" value="0.05" units="cm"/>
      <inkml:brushProperty name="height" value="0.05" units="cm"/>
      <inkml:brushProperty name="color" value="#AE198D"/>
      <inkml:brushProperty name="inkEffects" value="galaxy"/>
      <inkml:brushProperty name="anchorX" value="-376558.34375"/>
      <inkml:brushProperty name="anchorY" value="-376846.375"/>
      <inkml:brushProperty name="scaleFactor" value="0.5"/>
    </inkml:brush>
  </inkml:definitions>
  <inkml:trace contextRef="#ctx0" brushRef="#br0">0 1 24575,'0'0'0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4.424"/>
    </inkml:context>
    <inkml:brush xml:id="br0">
      <inkml:brushProperty name="width" value="0.05" units="cm"/>
      <inkml:brushProperty name="height" value="0.05" units="cm"/>
      <inkml:brushProperty name="color" value="#AE198D"/>
      <inkml:brushProperty name="inkEffects" value="galaxy"/>
      <inkml:brushProperty name="anchorX" value="-377828.34375"/>
      <inkml:brushProperty name="anchorY" value="-378116.375"/>
      <inkml:brushProperty name="scaleFactor" value="0.5"/>
    </inkml:brush>
  </inkml:definitions>
  <inkml:trace contextRef="#ctx0" brushRef="#br0">0 18 24575,'0'0'0,"0"-7"0,0-3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9.013"/>
    </inkml:context>
    <inkml:brush xml:id="br0">
      <inkml:brushProperty name="width" value="0.1" units="cm"/>
      <inkml:brushProperty name="height" value="0.1" units="cm"/>
      <inkml:brushProperty name="color" value="#AE198D"/>
      <inkml:brushProperty name="inkEffects" value="galaxy"/>
      <inkml:brushProperty name="anchorX" value="-36835.57422"/>
      <inkml:brushProperty name="anchorY" value="-36813.60547"/>
      <inkml:brushProperty name="scaleFactor" value="0.5"/>
    </inkml:brush>
  </inkml:definitions>
  <inkml:trace contextRef="#ctx0" brushRef="#br0">1 1 24575,'0'0'0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4.597"/>
    </inkml:context>
    <inkml:brush xml:id="br0">
      <inkml:brushProperty name="width" value="0.05" units="cm"/>
      <inkml:brushProperty name="height" value="0.05" units="cm"/>
      <inkml:brushProperty name="color" value="#AE198D"/>
      <inkml:brushProperty name="inkEffects" value="galaxy"/>
      <inkml:brushProperty name="anchorX" value="-379098.34375"/>
      <inkml:brushProperty name="anchorY" value="-379369.34375"/>
      <inkml:brushProperty name="scaleFactor" value="0.5"/>
    </inkml:brush>
  </inkml:definitions>
  <inkml:trace contextRef="#ctx0" brushRef="#br0">0 1 24575,'0'0'0,"4"0"0,1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5.177"/>
    </inkml:context>
    <inkml:brush xml:id="br0">
      <inkml:brushProperty name="width" value="0.05" units="cm"/>
      <inkml:brushProperty name="height" value="0.05" units="cm"/>
      <inkml:brushProperty name="color" value="#AE198D"/>
      <inkml:brushProperty name="inkEffects" value="galaxy"/>
      <inkml:brushProperty name="anchorX" value="-380376.84375"/>
      <inkml:brushProperty name="anchorY" value="-380639.34375"/>
      <inkml:brushProperty name="scaleFactor" value="0.5"/>
    </inkml:brush>
  </inkml:definitions>
  <inkml:trace contextRef="#ctx0" brushRef="#br0">0 1 24575,'0'0'0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5.476"/>
    </inkml:context>
    <inkml:brush xml:id="br0">
      <inkml:brushProperty name="width" value="0.05" units="cm"/>
      <inkml:brushProperty name="height" value="0.05" units="cm"/>
      <inkml:brushProperty name="color" value="#AE198D"/>
      <inkml:brushProperty name="inkEffects" value="galaxy"/>
      <inkml:brushProperty name="anchorX" value="-381646.84375"/>
      <inkml:brushProperty name="anchorY" value="-381909.34375"/>
      <inkml:brushProperty name="scaleFactor" value="0.5"/>
    </inkml:brush>
  </inkml:definitions>
  <inkml:trace contextRef="#ctx0" brushRef="#br0">0 1 24575,'0'0'0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5.775"/>
    </inkml:context>
    <inkml:brush xml:id="br0">
      <inkml:brushProperty name="width" value="0.05" units="cm"/>
      <inkml:brushProperty name="height" value="0.05" units="cm"/>
      <inkml:brushProperty name="color" value="#AE198D"/>
      <inkml:brushProperty name="inkEffects" value="galaxy"/>
      <inkml:brushProperty name="anchorX" value="-382916.84375"/>
      <inkml:brushProperty name="anchorY" value="-383179.375"/>
      <inkml:brushProperty name="scaleFactor" value="0.5"/>
    </inkml:brush>
  </inkml:definitions>
  <inkml:trace contextRef="#ctx0" brushRef="#br0">0 1 24575,'0'0'0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6.043"/>
    </inkml:context>
    <inkml:brush xml:id="br0">
      <inkml:brushProperty name="width" value="0.05" units="cm"/>
      <inkml:brushProperty name="height" value="0.05" units="cm"/>
      <inkml:brushProperty name="color" value="#AE198D"/>
      <inkml:brushProperty name="inkEffects" value="galaxy"/>
      <inkml:brushProperty name="anchorX" value="-384186.84375"/>
      <inkml:brushProperty name="anchorY" value="-384449.375"/>
      <inkml:brushProperty name="scaleFactor" value="0.5"/>
    </inkml:brush>
  </inkml:definitions>
  <inkml:trace contextRef="#ctx0" brushRef="#br0">9 9 24575,'0'0'0,"-3"-4"0,-2-1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6.310"/>
    </inkml:context>
    <inkml:brush xml:id="br0">
      <inkml:brushProperty name="width" value="0.05" units="cm"/>
      <inkml:brushProperty name="height" value="0.05" units="cm"/>
      <inkml:brushProperty name="color" value="#AE198D"/>
      <inkml:brushProperty name="inkEffects" value="galaxy"/>
      <inkml:brushProperty name="anchorX" value="-382908.34375"/>
      <inkml:brushProperty name="anchorY" value="-383170.84375"/>
      <inkml:brushProperty name="scaleFactor" value="0.5"/>
    </inkml:brush>
  </inkml:definitions>
  <inkml:trace contextRef="#ctx0" brushRef="#br0">0 1 24575,'0'0'0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6.468"/>
    </inkml:context>
    <inkml:brush xml:id="br0">
      <inkml:brushProperty name="width" value="0.05" units="cm"/>
      <inkml:brushProperty name="height" value="0.05" units="cm"/>
      <inkml:brushProperty name="color" value="#AE198D"/>
      <inkml:brushProperty name="inkEffects" value="galaxy"/>
      <inkml:brushProperty name="anchorX" value="-384178.34375"/>
      <inkml:brushProperty name="anchorY" value="-384440.84375"/>
      <inkml:brushProperty name="scaleFactor" value="0.5"/>
    </inkml:brush>
  </inkml:definitions>
  <inkml:trace contextRef="#ctx0" brushRef="#br0">0 1 24575,'0'0'0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6.642"/>
    </inkml:context>
    <inkml:brush xml:id="br0">
      <inkml:brushProperty name="width" value="0.05" units="cm"/>
      <inkml:brushProperty name="height" value="0.05" units="cm"/>
      <inkml:brushProperty name="color" value="#AE198D"/>
      <inkml:brushProperty name="inkEffects" value="galaxy"/>
      <inkml:brushProperty name="anchorX" value="-385448.34375"/>
      <inkml:brushProperty name="anchorY" value="-385710.84375"/>
      <inkml:brushProperty name="scaleFactor" value="0.5"/>
    </inkml:brush>
  </inkml:definitions>
  <inkml:trace contextRef="#ctx0" brushRef="#br0">0 1 24575,'0'0'0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6.766"/>
    </inkml:context>
    <inkml:brush xml:id="br0">
      <inkml:brushProperty name="width" value="0.05" units="cm"/>
      <inkml:brushProperty name="height" value="0.05" units="cm"/>
      <inkml:brushProperty name="color" value="#AE198D"/>
      <inkml:brushProperty name="inkEffects" value="galaxy"/>
      <inkml:brushProperty name="anchorX" value="-386718.34375"/>
      <inkml:brushProperty name="anchorY" value="-386980.84375"/>
      <inkml:brushProperty name="scaleFactor" value="0.5"/>
    </inkml:brush>
  </inkml:definitions>
  <inkml:trace contextRef="#ctx0" brushRef="#br0">0 13 24575,'0'0'0,"0"-4"0,8-1 0,1 1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6.954"/>
    </inkml:context>
    <inkml:brush xml:id="br0">
      <inkml:brushProperty name="width" value="0.05" units="cm"/>
      <inkml:brushProperty name="height" value="0.05" units="cm"/>
      <inkml:brushProperty name="color" value="#AE198D"/>
      <inkml:brushProperty name="inkEffects" value="galaxy"/>
      <inkml:brushProperty name="anchorX" value="-388005.375"/>
      <inkml:brushProperty name="anchorY" value="-388238.03125"/>
      <inkml:brushProperty name="scaleFactor" value="0.5"/>
    </inkml:brush>
  </inkml:definitions>
  <inkml:trace contextRef="#ctx0" brushRef="#br0">0 1 24575,'0'0'0,"4"0"0,1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2.123"/>
    </inkml:context>
    <inkml:brush xml:id="br0">
      <inkml:brushProperty name="width" value="0.1" units="cm"/>
      <inkml:brushProperty name="height" value="0.1" units="cm"/>
      <inkml:brushProperty name="color" value="#AE198D"/>
      <inkml:brushProperty name="inkEffects" value="galaxy"/>
      <inkml:brushProperty name="anchorX" value="-40645.57422"/>
      <inkml:brushProperty name="anchorY" value="-40623.60547"/>
      <inkml:brushProperty name="scaleFactor" value="0.5"/>
    </inkml:brush>
  </inkml:definitions>
  <inkml:trace contextRef="#ctx0" brushRef="#br0">1 1 24575,'0'0'0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7.111"/>
    </inkml:context>
    <inkml:brush xml:id="br0">
      <inkml:brushProperty name="width" value="0.05" units="cm"/>
      <inkml:brushProperty name="height" value="0.05" units="cm"/>
      <inkml:brushProperty name="color" value="#AE198D"/>
      <inkml:brushProperty name="inkEffects" value="galaxy"/>
      <inkml:brushProperty name="anchorX" value="-389283.90625"/>
      <inkml:brushProperty name="anchorY" value="-389508.03125"/>
      <inkml:brushProperty name="scaleFactor" value="0.5"/>
    </inkml:brush>
  </inkml:definitions>
  <inkml:trace contextRef="#ctx0" brushRef="#br0">0 9 24575,'0'0'0,"4"0"0,1-4 0,-1-1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7.284"/>
    </inkml:context>
    <inkml:brush xml:id="br0">
      <inkml:brushProperty name="width" value="0.05" units="cm"/>
      <inkml:brushProperty name="height" value="0.05" units="cm"/>
      <inkml:brushProperty name="color" value="#AE198D"/>
      <inkml:brushProperty name="inkEffects" value="galaxy"/>
      <inkml:brushProperty name="anchorX" value="-390566.71875"/>
      <inkml:brushProperty name="anchorY" value="-390769.5"/>
      <inkml:brushProperty name="scaleFactor" value="0.5"/>
    </inkml:brush>
  </inkml:definitions>
  <inkml:trace contextRef="#ctx0" brushRef="#br0">272 1 24575,'0'0'0,"0"3"0,0 15 0,-4 8 0,-21 29 0,-18 2 0,-13 6 0,-20 8 0,8-13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7.859"/>
    </inkml:context>
    <inkml:brush xml:id="br0">
      <inkml:brushProperty name="width" value="0.05" units="cm"/>
      <inkml:brushProperty name="height" value="0.05" units="cm"/>
      <inkml:brushProperty name="color" value="#AE198D"/>
      <inkml:brushProperty name="inkEffects" value="galaxy"/>
      <inkml:brushProperty name="anchorX" value="-389024.75"/>
      <inkml:brushProperty name="anchorY" value="-389851.0625"/>
      <inkml:brushProperty name="scaleFactor" value="0.5"/>
    </inkml:brush>
  </inkml:definitions>
  <inkml:trace contextRef="#ctx0" brushRef="#br0">2 1 24575,'0'0'0,"4"0"0,1 8 0,-5 10 0,-5 7 0,-1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8.056"/>
    </inkml:context>
    <inkml:brush xml:id="br0">
      <inkml:brushProperty name="width" value="0.05" units="cm"/>
      <inkml:brushProperty name="height" value="0.05" units="cm"/>
      <inkml:brushProperty name="color" value="#AE198D"/>
      <inkml:brushProperty name="inkEffects" value="galaxy"/>
      <inkml:brushProperty name="anchorX" value="-387752.65625"/>
      <inkml:brushProperty name="anchorY" value="-388657.21875"/>
      <inkml:brushProperty name="scaleFactor" value="0.5"/>
    </inkml:brush>
  </inkml:definitions>
  <inkml:trace contextRef="#ctx0" brushRef="#br0">0 1 24575,'0'0'0,"4"3"0,1 2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8.370"/>
    </inkml:context>
    <inkml:brush xml:id="br0">
      <inkml:brushProperty name="width" value="0.05" units="cm"/>
      <inkml:brushProperty name="height" value="0.05" units="cm"/>
      <inkml:brushProperty name="color" value="#AE198D"/>
      <inkml:brushProperty name="inkEffects" value="galaxy"/>
      <inkml:brushProperty name="anchorX" value="-389031.15625"/>
      <inkml:brushProperty name="anchorY" value="-389935.75"/>
      <inkml:brushProperty name="scaleFactor" value="0.5"/>
    </inkml:brush>
  </inkml:definitions>
  <inkml:trace contextRef="#ctx0" brushRef="#br0">0 1 24575,'0'0'0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8.558"/>
    </inkml:context>
    <inkml:brush xml:id="br0">
      <inkml:brushProperty name="width" value="0.05" units="cm"/>
      <inkml:brushProperty name="height" value="0.05" units="cm"/>
      <inkml:brushProperty name="color" value="#AE198D"/>
      <inkml:brushProperty name="inkEffects" value="galaxy"/>
      <inkml:brushProperty name="anchorX" value="-390301.15625"/>
      <inkml:brushProperty name="anchorY" value="-391205.75"/>
      <inkml:brushProperty name="scaleFactor" value="0.5"/>
    </inkml:brush>
  </inkml:definitions>
  <inkml:trace contextRef="#ctx0" brushRef="#br0">0 1 24575,'0'0'0,"4"0"0,1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9.029"/>
    </inkml:context>
    <inkml:brush xml:id="br0">
      <inkml:brushProperty name="width" value="0.05" units="cm"/>
      <inkml:brushProperty name="height" value="0.05" units="cm"/>
      <inkml:brushProperty name="color" value="#AE198D"/>
      <inkml:brushProperty name="inkEffects" value="galaxy"/>
      <inkml:brushProperty name="anchorX" value="-391579.6875"/>
      <inkml:brushProperty name="anchorY" value="-392475.75"/>
      <inkml:brushProperty name="scaleFactor" value="0.5"/>
    </inkml:brush>
  </inkml:definitions>
  <inkml:trace contextRef="#ctx0" brushRef="#br0">0 1 24575,'0'0'0,"4"0"0,1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9.154"/>
    </inkml:context>
    <inkml:brush xml:id="br0">
      <inkml:brushProperty name="width" value="0.05" units="cm"/>
      <inkml:brushProperty name="height" value="0.05" units="cm"/>
      <inkml:brushProperty name="color" value="#AE198D"/>
      <inkml:brushProperty name="inkEffects" value="galaxy"/>
      <inkml:brushProperty name="anchorX" value="-392858.1875"/>
      <inkml:brushProperty name="anchorY" value="-393745.75"/>
      <inkml:brushProperty name="scaleFactor" value="0.5"/>
    </inkml:brush>
  </inkml:definitions>
  <inkml:trace contextRef="#ctx0" brushRef="#br0">0 1 24575,'0'0'0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9.311"/>
    </inkml:context>
    <inkml:brush xml:id="br0">
      <inkml:brushProperty name="width" value="0.05" units="cm"/>
      <inkml:brushProperty name="height" value="0.05" units="cm"/>
      <inkml:brushProperty name="color" value="#AE198D"/>
      <inkml:brushProperty name="inkEffects" value="galaxy"/>
      <inkml:brushProperty name="anchorX" value="-394128.1875"/>
      <inkml:brushProperty name="anchorY" value="-395015.75"/>
      <inkml:brushProperty name="scaleFactor" value="0.5"/>
    </inkml:brush>
  </inkml:definitions>
  <inkml:trace contextRef="#ctx0" brushRef="#br0">0 1 24575,'0'0'0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9.625"/>
    </inkml:context>
    <inkml:brush xml:id="br0">
      <inkml:brushProperty name="width" value="0.05" units="cm"/>
      <inkml:brushProperty name="height" value="0.05" units="cm"/>
      <inkml:brushProperty name="color" value="#AE198D"/>
      <inkml:brushProperty name="inkEffects" value="galaxy"/>
      <inkml:brushProperty name="anchorX" value="-395398.1875"/>
      <inkml:brushProperty name="anchorY" value="-396285.75"/>
      <inkml:brushProperty name="scaleFactor" value="0.5"/>
    </inkml:brush>
  </inkml:definitions>
  <inkml:trace contextRef="#ctx0" brushRef="#br0">0 1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3.378"/>
    </inkml:context>
    <inkml:brush xml:id="br0">
      <inkml:brushProperty name="width" value="0.1" units="cm"/>
      <inkml:brushProperty name="height" value="0.1" units="cm"/>
      <inkml:brushProperty name="color" value="#AE198D"/>
      <inkml:brushProperty name="inkEffects" value="galaxy"/>
      <inkml:brushProperty name="anchorX" value="-137622.1875"/>
      <inkml:brushProperty name="anchorY" value="-137160.53125"/>
      <inkml:brushProperty name="scaleFactor" value="0.5"/>
    </inkml:brush>
  </inkml:definitions>
  <inkml:trace contextRef="#ctx0" brushRef="#br0">1 0 24575,'0'0'0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9.767"/>
    </inkml:context>
    <inkml:brush xml:id="br0">
      <inkml:brushProperty name="width" value="0.05" units="cm"/>
      <inkml:brushProperty name="height" value="0.05" units="cm"/>
      <inkml:brushProperty name="color" value="#AE198D"/>
      <inkml:brushProperty name="inkEffects" value="galaxy"/>
      <inkml:brushProperty name="anchorX" value="-396668.1875"/>
      <inkml:brushProperty name="anchorY" value="-397555.75"/>
      <inkml:brushProperty name="scaleFactor" value="0.5"/>
    </inkml:brush>
  </inkml:definitions>
  <inkml:trace contextRef="#ctx0" brushRef="#br0">0 1 24575,'0'0'0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29.923"/>
    </inkml:context>
    <inkml:brush xml:id="br0">
      <inkml:brushProperty name="width" value="0.05" units="cm"/>
      <inkml:brushProperty name="height" value="0.05" units="cm"/>
      <inkml:brushProperty name="color" value="#AE198D"/>
      <inkml:brushProperty name="inkEffects" value="galaxy"/>
      <inkml:brushProperty name="anchorX" value="-397938.1875"/>
      <inkml:brushProperty name="anchorY" value="-398825.75"/>
      <inkml:brushProperty name="scaleFactor" value="0.5"/>
    </inkml:brush>
  </inkml:definitions>
  <inkml:trace contextRef="#ctx0" brushRef="#br0">134 9 24575,'0'0'0,"-3"0"0,-11 0 0,-20 0 0,-9-4 0,3-1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0.547"/>
    </inkml:context>
    <inkml:brush xml:id="br0">
      <inkml:brushProperty name="width" value="0.05" units="cm"/>
      <inkml:brushProperty name="height" value="0.05" units="cm"/>
      <inkml:brushProperty name="color" value="#AE198D"/>
      <inkml:brushProperty name="inkEffects" value="galaxy"/>
      <inkml:brushProperty name="anchorX" value="-400344.09375"/>
      <inkml:brushProperty name="anchorY" value="-401357.21875"/>
      <inkml:brushProperty name="scaleFactor" value="0.5"/>
    </inkml:brush>
  </inkml:definitions>
  <inkml:trace contextRef="#ctx0" brushRef="#br0">0 1 24575,'0'0'0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0.983"/>
    </inkml:context>
    <inkml:brush xml:id="br0">
      <inkml:brushProperty name="width" value="0.05" units="cm"/>
      <inkml:brushProperty name="height" value="0.05" units="cm"/>
      <inkml:brushProperty name="color" value="#AE198D"/>
      <inkml:brushProperty name="inkEffects" value="galaxy"/>
      <inkml:brushProperty name="anchorX" value="-401614.09375"/>
      <inkml:brushProperty name="anchorY" value="-402627.21875"/>
      <inkml:brushProperty name="scaleFactor" value="0.5"/>
    </inkml:brush>
  </inkml:definitions>
  <inkml:trace contextRef="#ctx0" brushRef="#br0">0 1 24575,'0'0'0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1.784"/>
    </inkml:context>
    <inkml:brush xml:id="br0">
      <inkml:brushProperty name="width" value="0.05" units="cm"/>
      <inkml:brushProperty name="height" value="0.05" units="cm"/>
      <inkml:brushProperty name="color" value="#AE198D"/>
      <inkml:brushProperty name="inkEffects" value="galaxy"/>
      <inkml:brushProperty name="anchorX" value="-405424.09375"/>
      <inkml:brushProperty name="anchorY" value="-406437.21875"/>
      <inkml:brushProperty name="scaleFactor" value="0.5"/>
    </inkml:brush>
  </inkml:definitions>
  <inkml:trace contextRef="#ctx0" brushRef="#br0">0 1 24575,'0'0'0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2.020"/>
    </inkml:context>
    <inkml:brush xml:id="br0">
      <inkml:brushProperty name="width" value="0.05" units="cm"/>
      <inkml:brushProperty name="height" value="0.05" units="cm"/>
      <inkml:brushProperty name="color" value="#AE198D"/>
      <inkml:brushProperty name="inkEffects" value="galaxy"/>
      <inkml:brushProperty name="anchorX" value="-406694.09375"/>
      <inkml:brushProperty name="anchorY" value="-407707.21875"/>
      <inkml:brushProperty name="scaleFactor" value="0.5"/>
    </inkml:brush>
  </inkml:definitions>
  <inkml:trace contextRef="#ctx0" brushRef="#br0">0 1 24575,'0'0'0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2.349"/>
    </inkml:context>
    <inkml:brush xml:id="br0">
      <inkml:brushProperty name="width" value="0.05" units="cm"/>
      <inkml:brushProperty name="height" value="0.05" units="cm"/>
      <inkml:brushProperty name="color" value="#AE198D"/>
      <inkml:brushProperty name="inkEffects" value="galaxy"/>
      <inkml:brushProperty name="anchorX" value="-407964.09375"/>
      <inkml:brushProperty name="anchorY" value="-408977.21875"/>
      <inkml:brushProperty name="scaleFactor" value="0.5"/>
    </inkml:brush>
  </inkml:definitions>
  <inkml:trace contextRef="#ctx0" brushRef="#br0">0 1 24575,'0'0'0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2.727"/>
    </inkml:context>
    <inkml:brush xml:id="br0">
      <inkml:brushProperty name="width" value="0.05" units="cm"/>
      <inkml:brushProperty name="height" value="0.05" units="cm"/>
      <inkml:brushProperty name="color" value="#AE198D"/>
      <inkml:brushProperty name="inkEffects" value="galaxy"/>
      <inkml:brushProperty name="anchorX" value="-409234.09375"/>
      <inkml:brushProperty name="anchorY" value="-410247.21875"/>
      <inkml:brushProperty name="scaleFactor" value="0.5"/>
    </inkml:brush>
  </inkml:definitions>
  <inkml:trace contextRef="#ctx0" brushRef="#br0">0 1 24575,'0'0'0,"4"0"0,5 0 0,8 0 0,-1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3.026"/>
    </inkml:context>
    <inkml:brush xml:id="br0">
      <inkml:brushProperty name="width" value="0.05" units="cm"/>
      <inkml:brushProperty name="height" value="0.05" units="cm"/>
      <inkml:brushProperty name="color" value="#AE198D"/>
      <inkml:brushProperty name="inkEffects" value="galaxy"/>
      <inkml:brushProperty name="anchorX" value="-410550.3125"/>
      <inkml:brushProperty name="anchorY" value="-411517.21875"/>
      <inkml:brushProperty name="scaleFactor" value="0.5"/>
    </inkml:brush>
  </inkml:definitions>
  <inkml:trace contextRef="#ctx0" brushRef="#br0">0 1 24575,'0'0'0,"4"0"0,1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3.199"/>
    </inkml:context>
    <inkml:brush xml:id="br0">
      <inkml:brushProperty name="width" value="0.05" units="cm"/>
      <inkml:brushProperty name="height" value="0.05" units="cm"/>
      <inkml:brushProperty name="color" value="#AE198D"/>
      <inkml:brushProperty name="inkEffects" value="galaxy"/>
      <inkml:brushProperty name="anchorX" value="-411828.8125"/>
      <inkml:brushProperty name="anchorY" value="-412787.21875"/>
      <inkml:brushProperty name="scaleFactor" value="0.5"/>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08.275"/>
    </inkml:context>
    <inkml:brush xml:id="br0">
      <inkml:brushProperty name="width" value="0.1" units="cm"/>
      <inkml:brushProperty name="height" value="0.1" units="cm"/>
      <inkml:brushProperty name="color" value="#AE198D"/>
      <inkml:brushProperty name="inkEffects" value="galaxy"/>
      <inkml:brushProperty name="anchorX" value="-105729.99219"/>
      <inkml:brushProperty name="anchorY" value="-105421.85938"/>
      <inkml:brushProperty name="scaleFactor" value="0.5"/>
    </inkml:brush>
  </inkml:definitions>
  <inkml:trace contextRef="#ctx0" brushRef="#br0">6 6 24575,'0'0'0,"-3"-3"0,0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18.684"/>
    </inkml:context>
    <inkml:brush xml:id="br0">
      <inkml:brushProperty name="width" value="0.1" units="cm"/>
      <inkml:brushProperty name="height" value="0.1" units="cm"/>
      <inkml:brushProperty name="color" value="#AE198D"/>
      <inkml:brushProperty name="inkEffects" value="galaxy"/>
      <inkml:brushProperty name="anchorX" value="-35565.57422"/>
      <inkml:brushProperty name="anchorY" value="-35565.32422"/>
      <inkml:brushProperty name="scaleFactor" value="0.5"/>
    </inkml:brush>
  </inkml:definitions>
  <inkml:trace contextRef="#ctx0" brushRef="#br0">0 22 24575,'0'0'0,"0"-5"0,0-4 0,0 1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3.379"/>
    </inkml:context>
    <inkml:brush xml:id="br0">
      <inkml:brushProperty name="width" value="0.05" units="cm"/>
      <inkml:brushProperty name="height" value="0.05" units="cm"/>
      <inkml:brushProperty name="color" value="#AE198D"/>
      <inkml:brushProperty name="inkEffects" value="galaxy"/>
      <inkml:brushProperty name="anchorX" value="-413098.8125"/>
      <inkml:brushProperty name="anchorY" value="-414057.21875"/>
      <inkml:brushProperty name="scaleFactor" value="0.5"/>
    </inkml:brush>
  </inkml:definitions>
  <inkml:trace contextRef="#ctx0" brushRef="#br0">0 1 24575,'0'0'0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3.875"/>
    </inkml:context>
    <inkml:brush xml:id="br0">
      <inkml:brushProperty name="width" value="0.05" units="cm"/>
      <inkml:brushProperty name="height" value="0.05" units="cm"/>
      <inkml:brushProperty name="color" value="#AE198D"/>
      <inkml:brushProperty name="inkEffects" value="galaxy"/>
      <inkml:brushProperty name="anchorX" value="-414368.8125"/>
      <inkml:brushProperty name="anchorY" value="-415327.21875"/>
      <inkml:brushProperty name="scaleFactor" value="0.5"/>
    </inkml:brush>
  </inkml:definitions>
  <inkml:trace contextRef="#ctx0" brushRef="#br0">0 1 24575,'0'0'0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4.419"/>
    </inkml:context>
    <inkml:brush xml:id="br0">
      <inkml:brushProperty name="width" value="0.05" units="cm"/>
      <inkml:brushProperty name="height" value="0.05" units="cm"/>
      <inkml:brushProperty name="color" value="#AE198D"/>
      <inkml:brushProperty name="inkEffects" value="galaxy"/>
      <inkml:brushProperty name="anchorX" value="-415638.8125"/>
      <inkml:brushProperty name="anchorY" value="-416597.21875"/>
      <inkml:brushProperty name="scaleFactor" value="0.5"/>
    </inkml:brush>
  </inkml:definitions>
  <inkml:trace contextRef="#ctx0" brushRef="#br0">0 1 24575,'0'0'0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4.717"/>
    </inkml:context>
    <inkml:brush xml:id="br0">
      <inkml:brushProperty name="width" value="0.05" units="cm"/>
      <inkml:brushProperty name="height" value="0.05" units="cm"/>
      <inkml:brushProperty name="color" value="#AE198D"/>
      <inkml:brushProperty name="inkEffects" value="galaxy"/>
      <inkml:brushProperty name="anchorX" value="-416908.8125"/>
      <inkml:brushProperty name="anchorY" value="-417867.21875"/>
      <inkml:brushProperty name="scaleFactor" value="0.5"/>
    </inkml:brush>
  </inkml:definitions>
  <inkml:trace contextRef="#ctx0" brushRef="#br0">0 1 24575,'0'0'0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5.220"/>
    </inkml:context>
    <inkml:brush xml:id="br0">
      <inkml:brushProperty name="width" value="0.05" units="cm"/>
      <inkml:brushProperty name="height" value="0.05" units="cm"/>
      <inkml:brushProperty name="color" value="#AE198D"/>
      <inkml:brushProperty name="inkEffects" value="galaxy"/>
      <inkml:brushProperty name="anchorX" value="-418178.8125"/>
      <inkml:brushProperty name="anchorY" value="-419137.21875"/>
      <inkml:brushProperty name="scaleFactor" value="0.5"/>
    </inkml:brush>
  </inkml:definitions>
  <inkml:trace contextRef="#ctx0" brushRef="#br0">0 1 24575,'0'0'0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5.534"/>
    </inkml:context>
    <inkml:brush xml:id="br0">
      <inkml:brushProperty name="width" value="0.05" units="cm"/>
      <inkml:brushProperty name="height" value="0.05" units="cm"/>
      <inkml:brushProperty name="color" value="#AE198D"/>
      <inkml:brushProperty name="inkEffects" value="galaxy"/>
      <inkml:brushProperty name="anchorX" value="-419448.8125"/>
      <inkml:brushProperty name="anchorY" value="-420407.21875"/>
      <inkml:brushProperty name="scaleFactor" value="0.5"/>
    </inkml:brush>
  </inkml:definitions>
  <inkml:trace contextRef="#ctx0" brushRef="#br0">0 1 24575,'0'0'0,"0"3"0,0 2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5.910"/>
    </inkml:context>
    <inkml:brush xml:id="br0">
      <inkml:brushProperty name="width" value="0.05" units="cm"/>
      <inkml:brushProperty name="height" value="0.05" units="cm"/>
      <inkml:brushProperty name="color" value="#AE198D"/>
      <inkml:brushProperty name="inkEffects" value="galaxy"/>
      <inkml:brushProperty name="anchorX" value="-420718.8125"/>
      <inkml:brushProperty name="anchorY" value="-421685.75"/>
      <inkml:brushProperty name="scaleFactor" value="0.5"/>
    </inkml:brush>
  </inkml:definitions>
  <inkml:trace contextRef="#ctx0" brushRef="#br0">0 1 24575,'0'0'0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6.193"/>
    </inkml:context>
    <inkml:brush xml:id="br0">
      <inkml:brushProperty name="width" value="0.05" units="cm"/>
      <inkml:brushProperty name="height" value="0.05" units="cm"/>
      <inkml:brushProperty name="color" value="#AE198D"/>
      <inkml:brushProperty name="inkEffects" value="galaxy"/>
      <inkml:brushProperty name="anchorX" value="-421988.8125"/>
      <inkml:brushProperty name="anchorY" value="-422955.75"/>
      <inkml:brushProperty name="scaleFactor" value="0.5"/>
    </inkml:brush>
  </inkml:definitions>
  <inkml:trace contextRef="#ctx0" brushRef="#br0">0 1 24575,'0'0'0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6.539"/>
    </inkml:context>
    <inkml:brush xml:id="br0">
      <inkml:brushProperty name="width" value="0.05" units="cm"/>
      <inkml:brushProperty name="height" value="0.05" units="cm"/>
      <inkml:brushProperty name="color" value="#AE198D"/>
      <inkml:brushProperty name="inkEffects" value="galaxy"/>
      <inkml:brushProperty name="anchorX" value="-423258.8125"/>
      <inkml:brushProperty name="anchorY" value="-424225.75"/>
      <inkml:brushProperty name="scaleFactor" value="0.5"/>
    </inkml:brush>
  </inkml:definitions>
  <inkml:trace contextRef="#ctx0" brushRef="#br0">0 1 24575,'0'0'0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6.978"/>
    </inkml:context>
    <inkml:brush xml:id="br0">
      <inkml:brushProperty name="width" value="0.05" units="cm"/>
      <inkml:brushProperty name="height" value="0.05" units="cm"/>
      <inkml:brushProperty name="color" value="#AE198D"/>
      <inkml:brushProperty name="inkEffects" value="galaxy"/>
      <inkml:brushProperty name="anchorX" value="-424528.8125"/>
      <inkml:brushProperty name="anchorY" value="-425495.75"/>
      <inkml:brushProperty name="scaleFactor" value="0.5"/>
    </inkml:brush>
  </inkml:definitions>
  <inkml:trace contextRef="#ctx0" brushRef="#br0">0 1 24575,'0'0'0,"0"3"0,0 7 0,0-2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0.897"/>
    </inkml:context>
    <inkml:brush xml:id="br0">
      <inkml:brushProperty name="width" value="0.1" units="cm"/>
      <inkml:brushProperty name="height" value="0.1" units="cm"/>
      <inkml:brushProperty name="color" value="#AE198D"/>
      <inkml:brushProperty name="inkEffects" value="galaxy"/>
      <inkml:brushProperty name="anchorX" value="-38105.57422"/>
      <inkml:brushProperty name="anchorY" value="-38083.60547"/>
      <inkml:brushProperty name="scaleFactor" value="0.5"/>
    </inkml:brush>
  </inkml:definitions>
  <inkml:trace contextRef="#ctx0" brushRef="#br0">0 0 24575,'0'0'0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7.277"/>
    </inkml:context>
    <inkml:brush xml:id="br0">
      <inkml:brushProperty name="width" value="0.05" units="cm"/>
      <inkml:brushProperty name="height" value="0.05" units="cm"/>
      <inkml:brushProperty name="color" value="#AE198D"/>
      <inkml:brushProperty name="inkEffects" value="galaxy"/>
      <inkml:brushProperty name="anchorX" value="-425798.8125"/>
      <inkml:brushProperty name="anchorY" value="-426787.0625"/>
      <inkml:brushProperty name="scaleFactor" value="0.5"/>
    </inkml:brush>
  </inkml:definitions>
  <inkml:trace contextRef="#ctx0" brushRef="#br0">0 1 24575,'0'0'0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7.591"/>
    </inkml:context>
    <inkml:brush xml:id="br0">
      <inkml:brushProperty name="width" value="0.05" units="cm"/>
      <inkml:brushProperty name="height" value="0.05" units="cm"/>
      <inkml:brushProperty name="color" value="#AE198D"/>
      <inkml:brushProperty name="inkEffects" value="galaxy"/>
      <inkml:brushProperty name="anchorX" value="-427068.8125"/>
      <inkml:brushProperty name="anchorY" value="-428057.0625"/>
      <inkml:brushProperty name="scaleFactor" value="0.5"/>
    </inkml:brush>
  </inkml:definitions>
  <inkml:trace contextRef="#ctx0" brushRef="#br0">0 1 24575,'0'0'0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7.921"/>
    </inkml:context>
    <inkml:brush xml:id="br0">
      <inkml:brushProperty name="width" value="0.05" units="cm"/>
      <inkml:brushProperty name="height" value="0.05" units="cm"/>
      <inkml:brushProperty name="color" value="#AE198D"/>
      <inkml:brushProperty name="inkEffects" value="galaxy"/>
      <inkml:brushProperty name="anchorX" value="-428338.8125"/>
      <inkml:brushProperty name="anchorY" value="-429327.0625"/>
      <inkml:brushProperty name="scaleFactor" value="0.5"/>
    </inkml:brush>
  </inkml:definitions>
  <inkml:trace contextRef="#ctx0" brushRef="#br0">0 1 24575,'0'0'0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8.282"/>
    </inkml:context>
    <inkml:brush xml:id="br0">
      <inkml:brushProperty name="width" value="0.05" units="cm"/>
      <inkml:brushProperty name="height" value="0.05" units="cm"/>
      <inkml:brushProperty name="color" value="#AE198D"/>
      <inkml:brushProperty name="inkEffects" value="galaxy"/>
      <inkml:brushProperty name="anchorX" value="-429608.8125"/>
      <inkml:brushProperty name="anchorY" value="-430597.0625"/>
      <inkml:brushProperty name="scaleFactor" value="0.5"/>
    </inkml:brush>
  </inkml:definitions>
  <inkml:trace contextRef="#ctx0" brushRef="#br0">0 1 24575,'0'0'0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8.596"/>
    </inkml:context>
    <inkml:brush xml:id="br0">
      <inkml:brushProperty name="width" value="0.05" units="cm"/>
      <inkml:brushProperty name="height" value="0.05" units="cm"/>
      <inkml:brushProperty name="color" value="#AE198D"/>
      <inkml:brushProperty name="inkEffects" value="galaxy"/>
      <inkml:brushProperty name="anchorX" value="-430878.8125"/>
      <inkml:brushProperty name="anchorY" value="-431867.0625"/>
      <inkml:brushProperty name="scaleFactor" value="0.5"/>
    </inkml:brush>
  </inkml:definitions>
  <inkml:trace contextRef="#ctx0" brushRef="#br0">0 1 24575,'0'0'0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9.083"/>
    </inkml:context>
    <inkml:brush xml:id="br0">
      <inkml:brushProperty name="width" value="0.05" units="cm"/>
      <inkml:brushProperty name="height" value="0.05" units="cm"/>
      <inkml:brushProperty name="color" value="#AE198D"/>
      <inkml:brushProperty name="inkEffects" value="galaxy"/>
      <inkml:brushProperty name="anchorX" value="-432148.8125"/>
      <inkml:brushProperty name="anchorY" value="-433137.0625"/>
      <inkml:brushProperty name="scaleFactor" value="0.5"/>
    </inkml:brush>
  </inkml:definitions>
  <inkml:trace contextRef="#ctx0" brushRef="#br0">0 1 24575,'0'0'0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9.382"/>
    </inkml:context>
    <inkml:brush xml:id="br0">
      <inkml:brushProperty name="width" value="0.05" units="cm"/>
      <inkml:brushProperty name="height" value="0.05" units="cm"/>
      <inkml:brushProperty name="color" value="#AE198D"/>
      <inkml:brushProperty name="inkEffects" value="galaxy"/>
      <inkml:brushProperty name="anchorX" value="-433418.8125"/>
      <inkml:brushProperty name="anchorY" value="-434407.09375"/>
      <inkml:brushProperty name="scaleFactor" value="0.5"/>
    </inkml:brush>
  </inkml:definitions>
  <inkml:trace contextRef="#ctx0" brushRef="#br0">9 1 24575,'0'0'0,"-3"7"0,-2 3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9.618"/>
    </inkml:context>
    <inkml:brush xml:id="br0">
      <inkml:brushProperty name="width" value="0.05" units="cm"/>
      <inkml:brushProperty name="height" value="0.05" units="cm"/>
      <inkml:brushProperty name="color" value="#AE198D"/>
      <inkml:brushProperty name="inkEffects" value="galaxy"/>
      <inkml:brushProperty name="anchorX" value="-432140.28125"/>
      <inkml:brushProperty name="anchorY" value="-433154.125"/>
      <inkml:brushProperty name="scaleFactor" value="0.5"/>
    </inkml:brush>
  </inkml:definitions>
  <inkml:trace contextRef="#ctx0" brushRef="#br0">0 1 24575,'0'0'0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9.902"/>
    </inkml:context>
    <inkml:brush xml:id="br0">
      <inkml:brushProperty name="width" value="0.05" units="cm"/>
      <inkml:brushProperty name="height" value="0.05" units="cm"/>
      <inkml:brushProperty name="color" value="#AE198D"/>
      <inkml:brushProperty name="inkEffects" value="galaxy"/>
      <inkml:brushProperty name="anchorX" value="-433410.28125"/>
      <inkml:brushProperty name="anchorY" value="-434424.125"/>
      <inkml:brushProperty name="scaleFactor" value="0.5"/>
    </inkml:brush>
  </inkml:definitions>
  <inkml:trace contextRef="#ctx0" brushRef="#br0">0 1 24575,'0'0'0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0.422"/>
    </inkml:context>
    <inkml:brush xml:id="br0">
      <inkml:brushProperty name="width" value="0.05" units="cm"/>
      <inkml:brushProperty name="height" value="0.05" units="cm"/>
      <inkml:brushProperty name="color" value="#AE198D"/>
      <inkml:brushProperty name="inkEffects" value="galaxy"/>
      <inkml:brushProperty name="anchorX" value="-434680.25"/>
      <inkml:brushProperty name="anchorY" value="-435694.125"/>
      <inkml:brushProperty name="scaleFactor" value="0.5"/>
    </inkml:brush>
  </inkml:definitions>
  <inkml:trace contextRef="#ctx0" brushRef="#br0">0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4.998"/>
    </inkml:context>
    <inkml:brush xml:id="br0">
      <inkml:brushProperty name="width" value="0.1" units="cm"/>
      <inkml:brushProperty name="height" value="0.1" units="cm"/>
      <inkml:brushProperty name="color" value="#AE198D"/>
      <inkml:brushProperty name="inkEffects" value="galaxy"/>
      <inkml:brushProperty name="anchorX" value="-46995.57422"/>
      <inkml:brushProperty name="anchorY" value="-46973.60547"/>
      <inkml:brushProperty name="scaleFactor" value="0.5"/>
    </inkml:brush>
  </inkml:definitions>
  <inkml:trace contextRef="#ctx0" brushRef="#br0">1 1 24575,'0'0'0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0.720"/>
    </inkml:context>
    <inkml:brush xml:id="br0">
      <inkml:brushProperty name="width" value="0.05" units="cm"/>
      <inkml:brushProperty name="height" value="0.05" units="cm"/>
      <inkml:brushProperty name="color" value="#AE198D"/>
      <inkml:brushProperty name="inkEffects" value="galaxy"/>
      <inkml:brushProperty name="anchorX" value="-435950.25"/>
      <inkml:brushProperty name="anchorY" value="-436964.125"/>
      <inkml:brushProperty name="scaleFactor" value="0.5"/>
    </inkml:brush>
  </inkml:definitions>
  <inkml:trace contextRef="#ctx0" brushRef="#br0">9 1 24575,'0'0'0,"-3"3"0,-2 2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1.003"/>
    </inkml:context>
    <inkml:brush xml:id="br0">
      <inkml:brushProperty name="width" value="0.05" units="cm"/>
      <inkml:brushProperty name="height" value="0.05" units="cm"/>
      <inkml:brushProperty name="color" value="#AE198D"/>
      <inkml:brushProperty name="inkEffects" value="galaxy"/>
      <inkml:brushProperty name="anchorX" value="-434671.71875"/>
      <inkml:brushProperty name="anchorY" value="-435702.65625"/>
      <inkml:brushProperty name="scaleFactor" value="0.5"/>
    </inkml:brush>
  </inkml:definitions>
  <inkml:trace contextRef="#ctx0" brushRef="#br0">9 1 24575,'0'0'0,"-3"0"0,-2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1.286"/>
    </inkml:context>
    <inkml:brush xml:id="br0">
      <inkml:brushProperty name="width" value="0.05" units="cm"/>
      <inkml:brushProperty name="height" value="0.05" units="cm"/>
      <inkml:brushProperty name="color" value="#AE198D"/>
      <inkml:brushProperty name="inkEffects" value="galaxy"/>
      <inkml:brushProperty name="anchorX" value="-433393.1875"/>
      <inkml:brushProperty name="anchorY" value="-434432.65625"/>
      <inkml:brushProperty name="scaleFactor" value="0.5"/>
    </inkml:brush>
  </inkml:definitions>
  <inkml:trace contextRef="#ctx0" brushRef="#br0">9 10 24575,'0'0'0,"-3"-4"0,-2-1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1.585"/>
    </inkml:context>
    <inkml:brush xml:id="br0">
      <inkml:brushProperty name="width" value="0.05" units="cm"/>
      <inkml:brushProperty name="height" value="0.05" units="cm"/>
      <inkml:brushProperty name="color" value="#AE198D"/>
      <inkml:brushProperty name="inkEffects" value="galaxy"/>
      <inkml:brushProperty name="anchorX" value="-432114.65625"/>
      <inkml:brushProperty name="anchorY" value="-433153.75"/>
      <inkml:brushProperty name="scaleFactor" value="0.5"/>
    </inkml:brush>
  </inkml:definitions>
  <inkml:trace contextRef="#ctx0" brushRef="#br0">48 1 24575,'0'0'0,"-3"0"0,-19 0 0,0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1.836"/>
    </inkml:context>
    <inkml:brush xml:id="br0">
      <inkml:brushProperty name="width" value="0.05" units="cm"/>
      <inkml:brushProperty name="height" value="0.05" units="cm"/>
      <inkml:brushProperty name="color" value="#AE198D"/>
      <inkml:brushProperty name="inkEffects" value="galaxy"/>
      <inkml:brushProperty name="anchorX" value="-430797.375"/>
      <inkml:brushProperty name="anchorY" value="-431883.75"/>
      <inkml:brushProperty name="scaleFactor" value="0.5"/>
    </inkml:brush>
  </inkml:definitions>
  <inkml:trace contextRef="#ctx0" brushRef="#br0">0 1 24575,'0'0'0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2.104"/>
    </inkml:context>
    <inkml:brush xml:id="br0">
      <inkml:brushProperty name="width" value="0.05" units="cm"/>
      <inkml:brushProperty name="height" value="0.05" units="cm"/>
      <inkml:brushProperty name="color" value="#AE198D"/>
      <inkml:brushProperty name="inkEffects" value="galaxy"/>
      <inkml:brushProperty name="anchorX" value="-432067.375"/>
      <inkml:brushProperty name="anchorY" value="-433153.75"/>
      <inkml:brushProperty name="scaleFactor" value="0.5"/>
    </inkml:brush>
  </inkml:definitions>
  <inkml:trace contextRef="#ctx0" brushRef="#br0">0 1 24575,'0'0'0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2.402"/>
    </inkml:context>
    <inkml:brush xml:id="br0">
      <inkml:brushProperty name="width" value="0.05" units="cm"/>
      <inkml:brushProperty name="height" value="0.05" units="cm"/>
      <inkml:brushProperty name="color" value="#AE198D"/>
      <inkml:brushProperty name="inkEffects" value="galaxy"/>
      <inkml:brushProperty name="anchorX" value="-433337.375"/>
      <inkml:brushProperty name="anchorY" value="-434423.71875"/>
      <inkml:brushProperty name="scaleFactor" value="0.5"/>
    </inkml:brush>
  </inkml:definitions>
  <inkml:trace contextRef="#ctx0" brushRef="#br0">0 1 24575,'0'0'0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3.328"/>
    </inkml:context>
    <inkml:brush xml:id="br0">
      <inkml:brushProperty name="width" value="0.05" units="cm"/>
      <inkml:brushProperty name="height" value="0.05" units="cm"/>
      <inkml:brushProperty name="color" value="#AE198D"/>
      <inkml:brushProperty name="inkEffects" value="galaxy"/>
      <inkml:brushProperty name="anchorX" value="-434582.53125"/>
      <inkml:brushProperty name="anchorY" value="-435672.375"/>
      <inkml:brushProperty name="scaleFactor" value="0.5"/>
    </inkml:brush>
  </inkml:definitions>
  <inkml:trace contextRef="#ctx0" brushRef="#br0">0 1 24575,'0'0'0,"4"0"0,1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3.563"/>
    </inkml:context>
    <inkml:brush xml:id="br0">
      <inkml:brushProperty name="width" value="0.05" units="cm"/>
      <inkml:brushProperty name="height" value="0.05" units="cm"/>
      <inkml:brushProperty name="color" value="#AE198D"/>
      <inkml:brushProperty name="inkEffects" value="galaxy"/>
      <inkml:brushProperty name="anchorX" value="-435861.0625"/>
      <inkml:brushProperty name="anchorY" value="-436942.375"/>
      <inkml:brushProperty name="scaleFactor" value="0.5"/>
    </inkml:brush>
  </inkml:definitions>
  <inkml:trace contextRef="#ctx0" brushRef="#br0">9 1 24575,'0'0'0,"-3"0"0,-2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1.651"/>
    </inkml:context>
    <inkml:brush xml:id="br0">
      <inkml:brushProperty name="width" value="0.1" units="cm"/>
      <inkml:brushProperty name="height" value="0.1" units="cm"/>
      <inkml:brushProperty name="color" value="#AE198D"/>
      <inkml:brushProperty name="inkEffects" value="galaxy"/>
      <inkml:brushProperty name="anchorX" value="-39375.57422"/>
      <inkml:brushProperty name="anchorY" value="-39353.60547"/>
      <inkml:brushProperty name="scaleFactor" value="0.5"/>
    </inkml:brush>
  </inkml:definitions>
  <inkml:trace contextRef="#ctx0" brushRef="#br0">0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5.658"/>
    </inkml:context>
    <inkml:brush xml:id="br0">
      <inkml:brushProperty name="width" value="0.1" units="cm"/>
      <inkml:brushProperty name="height" value="0.1" units="cm"/>
      <inkml:brushProperty name="color" value="#AE198D"/>
      <inkml:brushProperty name="inkEffects" value="galaxy"/>
      <inkml:brushProperty name="anchorX" value="-48265.57422"/>
      <inkml:brushProperty name="anchorY" value="-48243.60547"/>
      <inkml:brushProperty name="scaleFactor" value="0.5"/>
    </inkml:brush>
  </inkml:definitions>
  <inkml:trace contextRef="#ctx0" brushRef="#br0">0 0 24575,'0'0'0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2.515"/>
    </inkml:context>
    <inkml:brush xml:id="br0">
      <inkml:brushProperty name="width" value="0.1" units="cm"/>
      <inkml:brushProperty name="height" value="0.1" units="cm"/>
      <inkml:brushProperty name="color" value="#AE198D"/>
      <inkml:brushProperty name="inkEffects" value="galaxy"/>
      <inkml:brushProperty name="anchorX" value="-41915.57422"/>
      <inkml:brushProperty name="anchorY" value="-41893.60547"/>
      <inkml:brushProperty name="scaleFactor" value="0.5"/>
    </inkml:brush>
  </inkml:definitions>
  <inkml:trace contextRef="#ctx0" brushRef="#br0">0 0 24575,'0'0'0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3.129"/>
    </inkml:context>
    <inkml:brush xml:id="br0">
      <inkml:brushProperty name="width" value="0.1" units="cm"/>
      <inkml:brushProperty name="height" value="0.1" units="cm"/>
      <inkml:brushProperty name="color" value="#AE198D"/>
      <inkml:brushProperty name="inkEffects" value="galaxy"/>
      <inkml:brushProperty name="anchorX" value="-43185.57422"/>
      <inkml:brushProperty name="anchorY" value="-43163.60547"/>
      <inkml:brushProperty name="scaleFactor" value="0.5"/>
    </inkml:brush>
  </inkml:definitions>
  <inkml:trace contextRef="#ctx0" brushRef="#br0">0 1 24575,'0'0'0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3.899"/>
    </inkml:context>
    <inkml:brush xml:id="br0">
      <inkml:brushProperty name="width" value="0.1" units="cm"/>
      <inkml:brushProperty name="height" value="0.1" units="cm"/>
      <inkml:brushProperty name="color" value="#AE198D"/>
      <inkml:brushProperty name="inkEffects" value="galaxy"/>
      <inkml:brushProperty name="anchorX" value="-44455.57422"/>
      <inkml:brushProperty name="anchorY" value="-44433.60547"/>
      <inkml:brushProperty name="scaleFactor" value="0.5"/>
    </inkml:brush>
  </inkml:definitions>
  <inkml:trace contextRef="#ctx0" brushRef="#br0">0 1 24575,'0'0'0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4.620"/>
    </inkml:context>
    <inkml:brush xml:id="br0">
      <inkml:brushProperty name="width" value="0.1" units="cm"/>
      <inkml:brushProperty name="height" value="0.1" units="cm"/>
      <inkml:brushProperty name="color" value="#AE198D"/>
      <inkml:brushProperty name="inkEffects" value="galaxy"/>
      <inkml:brushProperty name="anchorX" value="-45725.57422"/>
      <inkml:brushProperty name="anchorY" value="-45703.60547"/>
      <inkml:brushProperty name="scaleFactor" value="0.5"/>
    </inkml:brush>
  </inkml:definitions>
  <inkml:trace contextRef="#ctx0" brushRef="#br0">1 0 24575,'0'0'0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0.096"/>
    </inkml:context>
    <inkml:brush xml:id="br0">
      <inkml:brushProperty name="width" value="0.05" units="cm"/>
      <inkml:brushProperty name="height" value="0.05" units="cm"/>
      <inkml:brushProperty name="color" value="#AE198D"/>
      <inkml:brushProperty name="inkEffects" value="galaxy"/>
      <inkml:brushProperty name="anchorX" value="-396534.09375"/>
      <inkml:brushProperty name="anchorY" value="-397547.21875"/>
      <inkml:brushProperty name="scaleFactor" value="0.5"/>
    </inkml:brush>
  </inkml:definitions>
  <inkml:trace contextRef="#ctx0" brushRef="#br0">0 1 24575,'0'0'0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0.204"/>
    </inkml:context>
    <inkml:brush xml:id="br0">
      <inkml:brushProperty name="width" value="0.05" units="cm"/>
      <inkml:brushProperty name="height" value="0.05" units="cm"/>
      <inkml:brushProperty name="color" value="#AE198D"/>
      <inkml:brushProperty name="inkEffects" value="galaxy"/>
      <inkml:brushProperty name="anchorX" value="-397804.09375"/>
      <inkml:brushProperty name="anchorY" value="-398817.21875"/>
      <inkml:brushProperty name="scaleFactor" value="0.5"/>
    </inkml:brush>
  </inkml:definitions>
  <inkml:trace contextRef="#ctx0" brushRef="#br0">0 1 24575,'0'0'0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0.352"/>
    </inkml:context>
    <inkml:brush xml:id="br0">
      <inkml:brushProperty name="width" value="0.05" units="cm"/>
      <inkml:brushProperty name="height" value="0.05" units="cm"/>
      <inkml:brushProperty name="color" value="#AE198D"/>
      <inkml:brushProperty name="inkEffects" value="galaxy"/>
      <inkml:brushProperty name="anchorX" value="-399074.09375"/>
      <inkml:brushProperty name="anchorY" value="-400087.21875"/>
      <inkml:brushProperty name="scaleFactor" value="0.5"/>
    </inkml:brush>
  </inkml:definitions>
  <inkml:trace contextRef="#ctx0" brushRef="#br0">0 1 24575,'0'0'0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2.701"/>
    </inkml:context>
    <inkml:brush xml:id="br0">
      <inkml:brushProperty name="width" value="0.05" units="cm"/>
      <inkml:brushProperty name="height" value="0.05" units="cm"/>
      <inkml:brushProperty name="color" value="#AE198D"/>
      <inkml:brushProperty name="inkEffects" value="galaxy"/>
      <inkml:brushProperty name="anchorX" value="-434607.375"/>
      <inkml:brushProperty name="anchorY" value="-435693.71875"/>
      <inkml:brushProperty name="scaleFactor" value="0.5"/>
    </inkml:brush>
  </inkml:definitions>
  <inkml:trace contextRef="#ctx0" brushRef="#br0">0 1 24575,'0'0'0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3.014"/>
    </inkml:context>
    <inkml:brush xml:id="br0">
      <inkml:brushProperty name="width" value="0.05" units="cm"/>
      <inkml:brushProperty name="height" value="0.05" units="cm"/>
      <inkml:brushProperty name="color" value="#AE198D"/>
      <inkml:brushProperty name="inkEffects" value="galaxy"/>
      <inkml:brushProperty name="anchorX" value="-435877.375"/>
      <inkml:brushProperty name="anchorY" value="-436963.71875"/>
      <inkml:brushProperty name="scaleFactor" value="0.5"/>
    </inkml:brush>
  </inkml:definitions>
  <inkml:trace contextRef="#ctx0" brushRef="#br0">25 22 24575,'0'0'0,"-3"0"0,-2-4 0,-4-5 0,1 1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3.831"/>
    </inkml:context>
    <inkml:brush xml:id="br0">
      <inkml:brushProperty name="width" value="0.05" units="cm"/>
      <inkml:brushProperty name="height" value="0.05" units="cm"/>
      <inkml:brushProperty name="color" value="#AE198D"/>
      <inkml:brushProperty name="inkEffects" value="galaxy"/>
      <inkml:brushProperty name="anchorX" value="-434582.53125"/>
      <inkml:brushProperty name="anchorY" value="-435672.375"/>
      <inkml:brushProperty name="scaleFactor" value="0.5"/>
    </inkml:brush>
  </inkml:definitions>
  <inkml:trace contextRef="#ctx0" brushRef="#br0">0 1 24575,'0'0'0,"0"3"0,0 7 0,0 2 0,0 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6.082"/>
    </inkml:context>
    <inkml:brush xml:id="br0">
      <inkml:brushProperty name="width" value="0.1" units="cm"/>
      <inkml:brushProperty name="height" value="0.1" units="cm"/>
      <inkml:brushProperty name="color" value="#AE198D"/>
      <inkml:brushProperty name="inkEffects" value="galaxy"/>
      <inkml:brushProperty name="anchorX" value="-49535.57422"/>
      <inkml:brushProperty name="anchorY" value="-49513.60547"/>
      <inkml:brushProperty name="scaleFactor" value="0.5"/>
    </inkml:brush>
  </inkml:definitions>
  <inkml:trace contextRef="#ctx0" brushRef="#br0">1 0 24575,'0'0'0,"0"3"0,0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4.067"/>
    </inkml:context>
    <inkml:brush xml:id="br0">
      <inkml:brushProperty name="width" value="0.05" units="cm"/>
      <inkml:brushProperty name="height" value="0.05" units="cm"/>
      <inkml:brushProperty name="color" value="#AE198D"/>
      <inkml:brushProperty name="inkEffects" value="galaxy"/>
      <inkml:brushProperty name="anchorX" value="-435852.53125"/>
      <inkml:brushProperty name="anchorY" value="-436980.0625"/>
      <inkml:brushProperty name="scaleFactor" value="0.5"/>
    </inkml:brush>
  </inkml:definitions>
  <inkml:trace contextRef="#ctx0" brushRef="#br0">0 1 24575,'0'0'0,"0"3"0,0 2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1.251"/>
    </inkml:context>
    <inkml:brush xml:id="br0">
      <inkml:brushProperty name="width" value="0.05" units="cm"/>
      <inkml:brushProperty name="height" value="0.05" units="cm"/>
      <inkml:brushProperty name="color" value="#AE198D"/>
      <inkml:brushProperty name="inkEffects" value="galaxy"/>
      <inkml:brushProperty name="anchorX" value="-402884.09375"/>
      <inkml:brushProperty name="anchorY" value="-403897.21875"/>
      <inkml:brushProperty name="scaleFactor" value="0.5"/>
    </inkml:brush>
  </inkml:definitions>
  <inkml:trace contextRef="#ctx0" brushRef="#br0">0 1 24575,'0'0'0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31.502"/>
    </inkml:context>
    <inkml:brush xml:id="br0">
      <inkml:brushProperty name="width" value="0.05" units="cm"/>
      <inkml:brushProperty name="height" value="0.05" units="cm"/>
      <inkml:brushProperty name="color" value="#AE198D"/>
      <inkml:brushProperty name="inkEffects" value="galaxy"/>
      <inkml:brushProperty name="anchorX" value="-404154.09375"/>
      <inkml:brushProperty name="anchorY" value="-405167.21875"/>
      <inkml:brushProperty name="scaleFactor" value="0.5"/>
    </inkml:brush>
  </inkml:definitions>
  <inkml:trace contextRef="#ctx0" brushRef="#br0">0 1 24575,'0'0'0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4.288"/>
    </inkml:context>
    <inkml:brush xml:id="br0">
      <inkml:brushProperty name="width" value="0.05" units="cm"/>
      <inkml:brushProperty name="height" value="0.05" units="cm"/>
      <inkml:brushProperty name="color" value="#AE198D"/>
      <inkml:brushProperty name="inkEffects" value="galaxy"/>
      <inkml:brushProperty name="anchorX" value="-437122.53125"/>
      <inkml:brushProperty name="anchorY" value="-438258.59375"/>
      <inkml:brushProperty name="scaleFactor" value="0.5"/>
    </inkml:brush>
  </inkml:definitions>
  <inkml:trace contextRef="#ctx0" brushRef="#br0">0 1 24575,'0'0'0,"4"0"0,1 4 0,-1 5 0,0-1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4.492"/>
    </inkml:context>
    <inkml:brush xml:id="br0">
      <inkml:brushProperty name="width" value="0.05" units="cm"/>
      <inkml:brushProperty name="height" value="0.05" units="cm"/>
      <inkml:brushProperty name="color" value="#AE198D"/>
      <inkml:brushProperty name="inkEffects" value="galaxy"/>
      <inkml:brushProperty name="anchorX" value="-438408.84375"/>
      <inkml:brushProperty name="anchorY" value="-439549.9375"/>
      <inkml:brushProperty name="scaleFactor" value="0.5"/>
    </inkml:brush>
  </inkml:definitions>
  <inkml:trace contextRef="#ctx0" brushRef="#br0">0 1 24575,'0'0'0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4.686"/>
    </inkml:context>
    <inkml:brush xml:id="br0">
      <inkml:brushProperty name="width" value="0.05" units="cm"/>
      <inkml:brushProperty name="height" value="0.05" units="cm"/>
      <inkml:brushProperty name="color" value="#AE198D"/>
      <inkml:brushProperty name="inkEffects" value="galaxy"/>
      <inkml:brushProperty name="anchorX" value="-439678.84375"/>
      <inkml:brushProperty name="anchorY" value="-440819.9375"/>
      <inkml:brushProperty name="scaleFactor" value="0.5"/>
    </inkml:brush>
  </inkml:definitions>
  <inkml:trace contextRef="#ctx0" brushRef="#br0">0 1 24575,'0'0'0,"0"3"0,0 11 0,0-1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1:44.916"/>
    </inkml:context>
    <inkml:brush xml:id="br0">
      <inkml:brushProperty name="width" value="0.05" units="cm"/>
      <inkml:brushProperty name="height" value="0.05" units="cm"/>
      <inkml:brushProperty name="color" value="#AE198D"/>
      <inkml:brushProperty name="inkEffects" value="galaxy"/>
      <inkml:brushProperty name="anchorX" value="-440948.84375"/>
      <inkml:brushProperty name="anchorY" value="-442119.75"/>
      <inkml:brushProperty name="scaleFactor" value="0.5"/>
    </inkml:brush>
  </inkml:definitions>
  <inkml:trace contextRef="#ctx0" brushRef="#br0">0 1 24575,'0'0'0,"4"0"0,5 0 0,4 0 0,7 0 0,12 0 0,-2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84"/>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85"/>
    </inkml:context>
    <inkml:brush xml:id="br0">
      <inkml:brushProperty name="width" value="0.1" units="cm"/>
      <inkml:brushProperty name="height" value="0.1" units="cm"/>
      <inkml:brushProperty name="color" value="#AE198D"/>
      <inkml:brushProperty name="inkEffects" value="galaxy"/>
      <inkml:brushProperty name="anchorX" value="-1270"/>
      <inkml:brushProperty name="anchorY" value="-1270"/>
      <inkml:brushProperty name="scaleFactor" value="0.5"/>
    </inkml:brush>
  </inkml:definitions>
  <inkml:trace contextRef="#ctx0" brushRef="#br0">0 1 24575,'0'0'0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86"/>
    </inkml:context>
    <inkml:brush xml:id="br0">
      <inkml:brushProperty name="width" value="0.1" units="cm"/>
      <inkml:brushProperty name="height" value="0.1" units="cm"/>
      <inkml:brushProperty name="color" value="#AE198D"/>
      <inkml:brushProperty name="inkEffects" value="galaxy"/>
      <inkml:brushProperty name="anchorX" value="-2540"/>
      <inkml:brushProperty name="anchorY" value="-2540"/>
      <inkml:brushProperty name="scaleFactor" value="0.5"/>
    </inkml:brush>
  </inkml:definitions>
  <inkml:trace contextRef="#ctx0" brushRef="#br0">0 0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6.523"/>
    </inkml:context>
    <inkml:brush xml:id="br0">
      <inkml:brushProperty name="width" value="0.1" units="cm"/>
      <inkml:brushProperty name="height" value="0.1" units="cm"/>
      <inkml:brushProperty name="color" value="#AE198D"/>
      <inkml:brushProperty name="inkEffects" value="galaxy"/>
      <inkml:brushProperty name="anchorX" value="-50805.57422"/>
      <inkml:brushProperty name="anchorY" value="-50788.92969"/>
      <inkml:brushProperty name="scaleFactor" value="0.5"/>
    </inkml:brush>
  </inkml:definitions>
  <inkml:trace contextRef="#ctx0" brushRef="#br0">0 0 24575,'0'0'0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87"/>
    </inkml:context>
    <inkml:brush xml:id="br0">
      <inkml:brushProperty name="width" value="0.1" units="cm"/>
      <inkml:brushProperty name="height" value="0.1" units="cm"/>
      <inkml:brushProperty name="color" value="#AE198D"/>
      <inkml:brushProperty name="inkEffects" value="galaxy"/>
      <inkml:brushProperty name="anchorX" value="-3810"/>
      <inkml:brushProperty name="anchorY" value="-3810"/>
      <inkml:brushProperty name="scaleFactor" value="0.5"/>
    </inkml:brush>
  </inkml:definitions>
  <inkml:trace contextRef="#ctx0" brushRef="#br0">1 0 24575,'0'0'0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88"/>
    </inkml:context>
    <inkml:brush xml:id="br0">
      <inkml:brushProperty name="width" value="0.1" units="cm"/>
      <inkml:brushProperty name="height" value="0.1" units="cm"/>
      <inkml:brushProperty name="color" value="#AE198D"/>
      <inkml:brushProperty name="inkEffects" value="galaxy"/>
      <inkml:brushProperty name="anchorX" value="-5080"/>
      <inkml:brushProperty name="anchorY" value="-5080"/>
      <inkml:brushProperty name="scaleFactor" value="0.5"/>
    </inkml:brush>
  </inkml:definitions>
  <inkml:trace contextRef="#ctx0" brushRef="#br0">1 1 24575,'0'0'0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89"/>
    </inkml:context>
    <inkml:brush xml:id="br0">
      <inkml:brushProperty name="width" value="0.1" units="cm"/>
      <inkml:brushProperty name="height" value="0.1" units="cm"/>
      <inkml:brushProperty name="color" value="#AE198D"/>
      <inkml:brushProperty name="inkEffects" value="galaxy"/>
      <inkml:brushProperty name="anchorX" value="-6350"/>
      <inkml:brushProperty name="anchorY" value="-6350"/>
      <inkml:brushProperty name="scaleFactor" value="0.5"/>
    </inkml:brush>
  </inkml:definitions>
  <inkml:trace contextRef="#ctx0" brushRef="#br0">0 1 24575,'0'0'0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0"/>
    </inkml:context>
    <inkml:brush xml:id="br0">
      <inkml:brushProperty name="width" value="0.1" units="cm"/>
      <inkml:brushProperty name="height" value="0.1" units="cm"/>
      <inkml:brushProperty name="color" value="#AE198D"/>
      <inkml:brushProperty name="inkEffects" value="galaxy"/>
      <inkml:brushProperty name="anchorX" value="-7620"/>
      <inkml:brushProperty name="anchorY" value="-7620"/>
      <inkml:brushProperty name="scaleFactor" value="0.5"/>
    </inkml:brush>
  </inkml:definitions>
  <inkml:trace contextRef="#ctx0" brushRef="#br0">0 1 24575,'0'0'0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1"/>
    </inkml:context>
    <inkml:brush xml:id="br0">
      <inkml:brushProperty name="width" value="0.1" units="cm"/>
      <inkml:brushProperty name="height" value="0.1" units="cm"/>
      <inkml:brushProperty name="color" value="#AE198D"/>
      <inkml:brushProperty name="inkEffects" value="galaxy"/>
      <inkml:brushProperty name="anchorX" value="-8890"/>
      <inkml:brushProperty name="anchorY" value="-8890"/>
      <inkml:brushProperty name="scaleFactor" value="0.5"/>
    </inkml:brush>
  </inkml:definitions>
  <inkml:trace contextRef="#ctx0" brushRef="#br0">0 1 24575,'0'0'0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2"/>
    </inkml:context>
    <inkml:brush xml:id="br0">
      <inkml:brushProperty name="width" value="0.1" units="cm"/>
      <inkml:brushProperty name="height" value="0.1" units="cm"/>
      <inkml:brushProperty name="color" value="#AE198D"/>
      <inkml:brushProperty name="inkEffects" value="galaxy"/>
      <inkml:brushProperty name="anchorX" value="-12700"/>
      <inkml:brushProperty name="anchorY" value="-12700"/>
      <inkml:brushProperty name="scaleFactor" value="0.5"/>
    </inkml:brush>
  </inkml:definitions>
  <inkml:trace contextRef="#ctx0" brushRef="#br0">1 1 24575,'0'0'0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3"/>
    </inkml:context>
    <inkml:brush xml:id="br0">
      <inkml:brushProperty name="width" value="0.1" units="cm"/>
      <inkml:brushProperty name="height" value="0.1" units="cm"/>
      <inkml:brushProperty name="color" value="#AE198D"/>
      <inkml:brushProperty name="inkEffects" value="galaxy"/>
      <inkml:brushProperty name="anchorX" value="-13970"/>
      <inkml:brushProperty name="anchorY" value="-13970"/>
      <inkml:brushProperty name="scaleFactor" value="0.5"/>
    </inkml:brush>
  </inkml:definitions>
  <inkml:trace contextRef="#ctx0" brushRef="#br0">1 0 24575,'0'0'0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4"/>
    </inkml:context>
    <inkml:brush xml:id="br0">
      <inkml:brushProperty name="width" value="0.1" units="cm"/>
      <inkml:brushProperty name="height" value="0.1" units="cm"/>
      <inkml:brushProperty name="color" value="#AE198D"/>
      <inkml:brushProperty name="inkEffects" value="galaxy"/>
      <inkml:brushProperty name="anchorX" value="-15240"/>
      <inkml:brushProperty name="anchorY" value="-15240"/>
      <inkml:brushProperty name="scaleFactor" value="0.5"/>
    </inkml:brush>
  </inkml:definitions>
  <inkml:trace contextRef="#ctx0" brushRef="#br0">1 0 24575,'0'0'0,"0"3"0,0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5"/>
    </inkml:context>
    <inkml:brush xml:id="br0">
      <inkml:brushProperty name="width" value="0.1" units="cm"/>
      <inkml:brushProperty name="height" value="0.1" units="cm"/>
      <inkml:brushProperty name="color" value="#AE198D"/>
      <inkml:brushProperty name="inkEffects" value="galaxy"/>
      <inkml:brushProperty name="anchorX" value="-16510"/>
      <inkml:brushProperty name="anchorY" value="-16515.32227"/>
      <inkml:brushProperty name="scaleFactor" value="0.5"/>
    </inkml:brush>
  </inkml:definitions>
  <inkml:trace contextRef="#ctx0" brushRef="#br0">1 0 24575,'0'0'0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6"/>
    </inkml:context>
    <inkml:brush xml:id="br0">
      <inkml:brushProperty name="width" value="0.1" units="cm"/>
      <inkml:brushProperty name="height" value="0.1" units="cm"/>
      <inkml:brushProperty name="color" value="#AE198D"/>
      <inkml:brushProperty name="inkEffects" value="galaxy"/>
      <inkml:brushProperty name="anchorX" value="-17780"/>
      <inkml:brushProperty name="anchorY" value="-17785.32227"/>
      <inkml:brushProperty name="scaleFactor" value="0.5"/>
    </inkml:brush>
  </inkml:definitions>
  <inkml:trace contextRef="#ctx0" brushRef="#br0">0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6.853"/>
    </inkml:context>
    <inkml:brush xml:id="br0">
      <inkml:brushProperty name="width" value="0.1" units="cm"/>
      <inkml:brushProperty name="height" value="0.1" units="cm"/>
      <inkml:brushProperty name="color" value="#AE198D"/>
      <inkml:brushProperty name="inkEffects" value="galaxy"/>
      <inkml:brushProperty name="anchorX" value="-52075.57422"/>
      <inkml:brushProperty name="anchorY" value="-52058.92969"/>
      <inkml:brushProperty name="scaleFactor" value="0.5"/>
    </inkml:brush>
  </inkml:definitions>
  <inkml:trace contextRef="#ctx0" brushRef="#br0">0 0 24575,'0'0'0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7"/>
    </inkml:context>
    <inkml:brush xml:id="br0">
      <inkml:brushProperty name="width" value="0.1" units="cm"/>
      <inkml:brushProperty name="height" value="0.1" units="cm"/>
      <inkml:brushProperty name="color" value="#AE198D"/>
      <inkml:brushProperty name="inkEffects" value="galaxy"/>
      <inkml:brushProperty name="anchorX" value="-19050"/>
      <inkml:brushProperty name="anchorY" value="-19055.32227"/>
      <inkml:brushProperty name="scaleFactor" value="0.5"/>
    </inkml:brush>
  </inkml:definitions>
  <inkml:trace contextRef="#ctx0" brushRef="#br0">1 1 24575,'0'0'0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8"/>
    </inkml:context>
    <inkml:brush xml:id="br0">
      <inkml:brushProperty name="width" value="0.1" units="cm"/>
      <inkml:brushProperty name="height" value="0.1" units="cm"/>
      <inkml:brushProperty name="color" value="#AE198D"/>
      <inkml:brushProperty name="inkEffects" value="galaxy"/>
      <inkml:brushProperty name="anchorX" value="-20320"/>
      <inkml:brushProperty name="anchorY" value="-20325.32227"/>
      <inkml:brushProperty name="scaleFactor" value="0.5"/>
    </inkml:brush>
  </inkml:definitions>
  <inkml:trace contextRef="#ctx0" brushRef="#br0">0 0 24575,'0'0'0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599"/>
    </inkml:context>
    <inkml:brush xml:id="br0">
      <inkml:brushProperty name="width" value="0.1" units="cm"/>
      <inkml:brushProperty name="height" value="0.1" units="cm"/>
      <inkml:brushProperty name="color" value="#AE198D"/>
      <inkml:brushProperty name="inkEffects" value="galaxy"/>
      <inkml:brushProperty name="anchorX" value="-21590"/>
      <inkml:brushProperty name="anchorY" value="-21595.32227"/>
      <inkml:brushProperty name="scaleFactor" value="0.5"/>
    </inkml:brush>
  </inkml:definitions>
  <inkml:trace contextRef="#ctx0" brushRef="#br0">1 1 24575,'0'0'0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0"/>
    </inkml:context>
    <inkml:brush xml:id="br0">
      <inkml:brushProperty name="width" value="0.1" units="cm"/>
      <inkml:brushProperty name="height" value="0.1" units="cm"/>
      <inkml:brushProperty name="color" value="#AE198D"/>
      <inkml:brushProperty name="inkEffects" value="galaxy"/>
      <inkml:brushProperty name="anchorX" value="-22860"/>
      <inkml:brushProperty name="anchorY" value="-22865.32227"/>
      <inkml:brushProperty name="scaleFactor" value="0.5"/>
    </inkml:brush>
  </inkml:definitions>
  <inkml:trace contextRef="#ctx0" brushRef="#br0">0 1 24575,'0'0'0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1"/>
    </inkml:context>
    <inkml:brush xml:id="br0">
      <inkml:brushProperty name="width" value="0.1" units="cm"/>
      <inkml:brushProperty name="height" value="0.1" units="cm"/>
      <inkml:brushProperty name="color" value="#AE198D"/>
      <inkml:brushProperty name="inkEffects" value="galaxy"/>
      <inkml:brushProperty name="anchorX" value="-24130"/>
      <inkml:brushProperty name="anchorY" value="-24135.32227"/>
      <inkml:brushProperty name="scaleFactor" value="0.5"/>
    </inkml:brush>
  </inkml:definitions>
  <inkml:trace contextRef="#ctx0" brushRef="#br0">1 1 24575,'0'0'0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2"/>
    </inkml:context>
    <inkml:brush xml:id="br0">
      <inkml:brushProperty name="width" value="0.1" units="cm"/>
      <inkml:brushProperty name="height" value="0.1" units="cm"/>
      <inkml:brushProperty name="color" value="#AE198D"/>
      <inkml:brushProperty name="inkEffects" value="galaxy"/>
      <inkml:brushProperty name="anchorX" value="-25400"/>
      <inkml:brushProperty name="anchorY" value="-25405.32227"/>
      <inkml:brushProperty name="scaleFactor" value="0.5"/>
    </inkml:brush>
  </inkml:definitions>
  <inkml:trace contextRef="#ctx0" brushRef="#br0">0 0 24575,'0'0'0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3"/>
    </inkml:context>
    <inkml:brush xml:id="br0">
      <inkml:brushProperty name="width" value="0.1" units="cm"/>
      <inkml:brushProperty name="height" value="0.1" units="cm"/>
      <inkml:brushProperty name="color" value="#AE198D"/>
      <inkml:brushProperty name="inkEffects" value="galaxy"/>
      <inkml:brushProperty name="anchorX" value="-26670"/>
      <inkml:brushProperty name="anchorY" value="-26675.32227"/>
      <inkml:brushProperty name="scaleFactor" value="0.5"/>
    </inkml:brush>
  </inkml:definitions>
  <inkml:trace contextRef="#ctx0" brushRef="#br0">1 1 24575,'0'0'0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4"/>
    </inkml:context>
    <inkml:brush xml:id="br0">
      <inkml:brushProperty name="width" value="0.1" units="cm"/>
      <inkml:brushProperty name="height" value="0.1" units="cm"/>
      <inkml:brushProperty name="color" value="#AE198D"/>
      <inkml:brushProperty name="inkEffects" value="galaxy"/>
      <inkml:brushProperty name="anchorX" value="-29210"/>
      <inkml:brushProperty name="anchorY" value="-29215.32422"/>
      <inkml:brushProperty name="scaleFactor" value="0.5"/>
    </inkml:brush>
  </inkml:definitions>
  <inkml:trace contextRef="#ctx0" brushRef="#br0">7 0 24575,'0'0'0,"-3"0"0,0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5"/>
    </inkml:context>
    <inkml:brush xml:id="br0">
      <inkml:brushProperty name="width" value="0.1" units="cm"/>
      <inkml:brushProperty name="height" value="0.1" units="cm"/>
      <inkml:brushProperty name="color" value="#AE198D"/>
      <inkml:brushProperty name="inkEffects" value="galaxy"/>
      <inkml:brushProperty name="anchorX" value="-31755.57617"/>
      <inkml:brushProperty name="anchorY" value="-31755.32422"/>
      <inkml:brushProperty name="scaleFactor" value="0.5"/>
    </inkml:brush>
  </inkml:definitions>
  <inkml:trace contextRef="#ctx0" brushRef="#br0">1 0 24575,'0'0'0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6"/>
    </inkml:context>
    <inkml:brush xml:id="br0">
      <inkml:brushProperty name="width" value="0.1" units="cm"/>
      <inkml:brushProperty name="height" value="0.1" units="cm"/>
      <inkml:brushProperty name="color" value="#AE198D"/>
      <inkml:brushProperty name="inkEffects" value="galaxy"/>
      <inkml:brushProperty name="anchorX" value="-33025.57422"/>
      <inkml:brushProperty name="anchorY" value="-33025.32422"/>
      <inkml:brushProperty name="scaleFactor" value="0.5"/>
    </inkml:brush>
  </inkml:definitions>
  <inkml:trace contextRef="#ctx0" brushRef="#br0">1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27.088"/>
    </inkml:context>
    <inkml:brush xml:id="br0">
      <inkml:brushProperty name="width" value="0.1" units="cm"/>
      <inkml:brushProperty name="height" value="0.1" units="cm"/>
      <inkml:brushProperty name="color" value="#AE198D"/>
      <inkml:brushProperty name="inkEffects" value="galaxy"/>
      <inkml:brushProperty name="anchorX" value="-53345.57422"/>
      <inkml:brushProperty name="anchorY" value="-53328.92969"/>
      <inkml:brushProperty name="scaleFactor" value="0.5"/>
    </inkml:brush>
  </inkml:definitions>
  <inkml:trace contextRef="#ctx0" brushRef="#br0">0 1 24575,'0'0'0,"5"0"0,1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7"/>
    </inkml:context>
    <inkml:brush xml:id="br0">
      <inkml:brushProperty name="width" value="0.1" units="cm"/>
      <inkml:brushProperty name="height" value="0.1" units="cm"/>
      <inkml:brushProperty name="color" value="#AE198D"/>
      <inkml:brushProperty name="inkEffects" value="galaxy"/>
      <inkml:brushProperty name="anchorX" value="-34295.57422"/>
      <inkml:brushProperty name="anchorY" value="-34295.32422"/>
      <inkml:brushProperty name="scaleFactor" value="0.5"/>
    </inkml:brush>
  </inkml:definitions>
  <inkml:trace contextRef="#ctx0" brushRef="#br0">1 0 24575,'0'0'0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8"/>
    </inkml:context>
    <inkml:brush xml:id="br0">
      <inkml:brushProperty name="width" value="0.1" units="cm"/>
      <inkml:brushProperty name="height" value="0.1" units="cm"/>
      <inkml:brushProperty name="color" value="#AE198D"/>
      <inkml:brushProperty name="inkEffects" value="galaxy"/>
      <inkml:brushProperty name="anchorX" value="-36835.57422"/>
      <inkml:brushProperty name="anchorY" value="-36813.60547"/>
      <inkml:brushProperty name="scaleFactor" value="0.5"/>
    </inkml:brush>
  </inkml:definitions>
  <inkml:trace contextRef="#ctx0" brushRef="#br0">0 1 24575,'0'0'0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09"/>
    </inkml:context>
    <inkml:brush xml:id="br0">
      <inkml:brushProperty name="width" value="0.1" units="cm"/>
      <inkml:brushProperty name="height" value="0.1" units="cm"/>
      <inkml:brushProperty name="color" value="#AE198D"/>
      <inkml:brushProperty name="inkEffects" value="galaxy"/>
      <inkml:brushProperty name="anchorX" value="-40645.57422"/>
      <inkml:brushProperty name="anchorY" value="-40623.60547"/>
      <inkml:brushProperty name="scaleFactor" value="0.5"/>
    </inkml:brush>
  </inkml:definitions>
  <inkml:trace contextRef="#ctx0" brushRef="#br0">0 1 24575,'0'0'0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0"/>
    </inkml:context>
    <inkml:brush xml:id="br0">
      <inkml:brushProperty name="width" value="0.1" units="cm"/>
      <inkml:brushProperty name="height" value="0.1" units="cm"/>
      <inkml:brushProperty name="color" value="#AE198D"/>
      <inkml:brushProperty name="inkEffects" value="galaxy"/>
      <inkml:brushProperty name="anchorX" value="-137622.1875"/>
      <inkml:brushProperty name="anchorY" value="-137160.53125"/>
      <inkml:brushProperty name="scaleFactor" value="0.5"/>
    </inkml:brush>
  </inkml:definitions>
  <inkml:trace contextRef="#ctx0" brushRef="#br0">0 0 24575,'0'0'0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1"/>
    </inkml:context>
    <inkml:brush xml:id="br0">
      <inkml:brushProperty name="width" value="0.1" units="cm"/>
      <inkml:brushProperty name="height" value="0.1" units="cm"/>
      <inkml:brushProperty name="color" value="#AE198D"/>
      <inkml:brushProperty name="inkEffects" value="galaxy"/>
      <inkml:brushProperty name="anchorX" value="-35565.57422"/>
      <inkml:brushProperty name="anchorY" value="-35565.32422"/>
      <inkml:brushProperty name="scaleFactor" value="0.5"/>
    </inkml:brush>
  </inkml:definitions>
  <inkml:trace contextRef="#ctx0" brushRef="#br0">1 25 24575,'0'0'0,"0"-5"0,0-5 0,0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2"/>
    </inkml:context>
    <inkml:brush xml:id="br0">
      <inkml:brushProperty name="width" value="0.1" units="cm"/>
      <inkml:brushProperty name="height" value="0.1" units="cm"/>
      <inkml:brushProperty name="color" value="#AE198D"/>
      <inkml:brushProperty name="inkEffects" value="galaxy"/>
      <inkml:brushProperty name="anchorX" value="-38105.57422"/>
      <inkml:brushProperty name="anchorY" value="-38083.60547"/>
      <inkml:brushProperty name="scaleFactor" value="0.5"/>
    </inkml:brush>
  </inkml:definitions>
  <inkml:trace contextRef="#ctx0" brushRef="#br0">1 0 24575,'0'0'0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3"/>
    </inkml:context>
    <inkml:brush xml:id="br0">
      <inkml:brushProperty name="width" value="0.1" units="cm"/>
      <inkml:brushProperty name="height" value="0.1" units="cm"/>
      <inkml:brushProperty name="color" value="#AE198D"/>
      <inkml:brushProperty name="inkEffects" value="galaxy"/>
      <inkml:brushProperty name="anchorX" value="-46995.57422"/>
      <inkml:brushProperty name="anchorY" value="-46973.60547"/>
      <inkml:brushProperty name="scaleFactor" value="0.5"/>
    </inkml:brush>
  </inkml:definitions>
  <inkml:trace contextRef="#ctx0" brushRef="#br0">0 1 24575,'0'0'0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4"/>
    </inkml:context>
    <inkml:brush xml:id="br0">
      <inkml:brushProperty name="width" value="0.1" units="cm"/>
      <inkml:brushProperty name="height" value="0.1" units="cm"/>
      <inkml:brushProperty name="color" value="#AE198D"/>
      <inkml:brushProperty name="inkEffects" value="galaxy"/>
      <inkml:brushProperty name="anchorX" value="-48265.57422"/>
      <inkml:brushProperty name="anchorY" value="-48243.60547"/>
      <inkml:brushProperty name="scaleFactor" value="0.5"/>
    </inkml:brush>
  </inkml:definitions>
  <inkml:trace contextRef="#ctx0" brushRef="#br0">1 0 24575,'0'0'0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5"/>
    </inkml:context>
    <inkml:brush xml:id="br0">
      <inkml:brushProperty name="width" value="0.1" units="cm"/>
      <inkml:brushProperty name="height" value="0.1" units="cm"/>
      <inkml:brushProperty name="color" value="#AE198D"/>
      <inkml:brushProperty name="inkEffects" value="galaxy"/>
      <inkml:brushProperty name="anchorX" value="-49535.57422"/>
      <inkml:brushProperty name="anchorY" value="-49513.60547"/>
      <inkml:brushProperty name="scaleFactor" value="0.5"/>
    </inkml:brush>
  </inkml:definitions>
  <inkml:trace contextRef="#ctx0" brushRef="#br0">0 0 24575,'0'0'0,"0"3"0,0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6"/>
    </inkml:context>
    <inkml:brush xml:id="br0">
      <inkml:brushProperty name="width" value="0.1" units="cm"/>
      <inkml:brushProperty name="height" value="0.1" units="cm"/>
      <inkml:brushProperty name="color" value="#AE198D"/>
      <inkml:brushProperty name="inkEffects" value="galaxy"/>
      <inkml:brushProperty name="anchorX" value="-50805.57422"/>
      <inkml:brushProperty name="anchorY" value="-50788.92969"/>
      <inkml:brushProperty name="scaleFactor" value="0.5"/>
    </inkml:brush>
  </inkml:definitions>
  <inkml:trace contextRef="#ctx0" brushRef="#br0">1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0.354"/>
    </inkml:context>
    <inkml:brush xml:id="br0">
      <inkml:brushProperty name="width" value="0.1" units="cm"/>
      <inkml:brushProperty name="height" value="0.1" units="cm"/>
      <inkml:brushProperty name="color" value="#AE198D"/>
      <inkml:brushProperty name="inkEffects" value="galaxy"/>
      <inkml:brushProperty name="anchorX" value="-54626.47266"/>
      <inkml:brushProperty name="anchorY" value="-54598.92969"/>
      <inkml:brushProperty name="scaleFactor" value="0.5"/>
    </inkml:brush>
  </inkml:definitions>
  <inkml:trace contextRef="#ctx0" brushRef="#br0">1 0 24575,'0'0'0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7"/>
    </inkml:context>
    <inkml:brush xml:id="br0">
      <inkml:brushProperty name="width" value="0.1" units="cm"/>
      <inkml:brushProperty name="height" value="0.1" units="cm"/>
      <inkml:brushProperty name="color" value="#AE198D"/>
      <inkml:brushProperty name="inkEffects" value="galaxy"/>
      <inkml:brushProperty name="anchorX" value="-52075.57422"/>
      <inkml:brushProperty name="anchorY" value="-52058.92969"/>
      <inkml:brushProperty name="scaleFactor" value="0.5"/>
    </inkml:brush>
  </inkml:definitions>
  <inkml:trace contextRef="#ctx0" brushRef="#br0">1 0 24575,'0'0'0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8"/>
    </inkml:context>
    <inkml:brush xml:id="br0">
      <inkml:brushProperty name="width" value="0.1" units="cm"/>
      <inkml:brushProperty name="height" value="0.1" units="cm"/>
      <inkml:brushProperty name="color" value="#AE198D"/>
      <inkml:brushProperty name="inkEffects" value="galaxy"/>
      <inkml:brushProperty name="anchorX" value="-53345.57422"/>
      <inkml:brushProperty name="anchorY" value="-53328.92969"/>
      <inkml:brushProperty name="scaleFactor" value="0.5"/>
    </inkml:brush>
  </inkml:definitions>
  <inkml:trace contextRef="#ctx0" brushRef="#br0">12 1 24575,'0'0'0,"-5"0"0,-1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19"/>
    </inkml:context>
    <inkml:brush xml:id="br0">
      <inkml:brushProperty name="width" value="0.1" units="cm"/>
      <inkml:brushProperty name="height" value="0.1" units="cm"/>
      <inkml:brushProperty name="color" value="#AE198D"/>
      <inkml:brushProperty name="inkEffects" value="galaxy"/>
      <inkml:brushProperty name="anchorX" value="-54626.47266"/>
      <inkml:brushProperty name="anchorY" value="-54598.92969"/>
      <inkml:brushProperty name="scaleFactor" value="0.5"/>
    </inkml:brush>
  </inkml:definitions>
  <inkml:trace contextRef="#ctx0" brushRef="#br0">0 0 24575,'0'0'0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0"/>
    </inkml:context>
    <inkml:brush xml:id="br0">
      <inkml:brushProperty name="width" value="0.1" units="cm"/>
      <inkml:brushProperty name="height" value="0.1" units="cm"/>
      <inkml:brushProperty name="color" value="#AE198D"/>
      <inkml:brushProperty name="inkEffects" value="galaxy"/>
      <inkml:brushProperty name="anchorX" value="-59730.69531"/>
      <inkml:brushProperty name="anchorY" value="-59670.53906"/>
      <inkml:brushProperty name="scaleFactor" value="0.5"/>
    </inkml:brush>
  </inkml:definitions>
  <inkml:trace contextRef="#ctx0" brushRef="#br0">0 1 24575,'0'0'0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1"/>
    </inkml:context>
    <inkml:brush xml:id="br0">
      <inkml:brushProperty name="width" value="0.1" units="cm"/>
      <inkml:brushProperty name="height" value="0.1" units="cm"/>
      <inkml:brushProperty name="color" value="#AE198D"/>
      <inkml:brushProperty name="inkEffects" value="galaxy"/>
      <inkml:brushProperty name="anchorX" value="-61000.69531"/>
      <inkml:brushProperty name="anchorY" value="-60940.53906"/>
      <inkml:brushProperty name="scaleFactor" value="0.5"/>
    </inkml:brush>
  </inkml:definitions>
  <inkml:trace contextRef="#ctx0" brushRef="#br0">6 0 24575,'0'0'0,"-2"0"0,-1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2"/>
    </inkml:context>
    <inkml:brush xml:id="br0">
      <inkml:brushProperty name="width" value="0.1" units="cm"/>
      <inkml:brushProperty name="height" value="0.1" units="cm"/>
      <inkml:brushProperty name="color" value="#AE198D"/>
      <inkml:brushProperty name="inkEffects" value="galaxy"/>
      <inkml:brushProperty name="anchorX" value="-62276.01953"/>
      <inkml:brushProperty name="anchorY" value="-62210.53906"/>
      <inkml:brushProperty name="scaleFactor" value="0.5"/>
    </inkml:brush>
  </inkml:definitions>
  <inkml:trace contextRef="#ctx0" brushRef="#br0">0 1 24575,'0'0'0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3"/>
    </inkml:context>
    <inkml:brush xml:id="br0">
      <inkml:brushProperty name="width" value="0.1" units="cm"/>
      <inkml:brushProperty name="height" value="0.1" units="cm"/>
      <inkml:brushProperty name="color" value="#AE198D"/>
      <inkml:brushProperty name="inkEffects" value="galaxy"/>
      <inkml:brushProperty name="anchorX" value="-63546.01953"/>
      <inkml:brushProperty name="anchorY" value="-63480.53906"/>
      <inkml:brushProperty name="scaleFactor" value="0.5"/>
    </inkml:brush>
  </inkml:definitions>
  <inkml:trace contextRef="#ctx0" brushRef="#br0">0 0 24575,'0'0'0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4"/>
    </inkml:context>
    <inkml:brush xml:id="br0">
      <inkml:brushProperty name="width" value="0.1" units="cm"/>
      <inkml:brushProperty name="height" value="0.1" units="cm"/>
      <inkml:brushProperty name="color" value="#AE198D"/>
      <inkml:brushProperty name="inkEffects" value="galaxy"/>
      <inkml:brushProperty name="anchorX" value="-64816.01953"/>
      <inkml:brushProperty name="anchorY" value="-64750.53906"/>
      <inkml:brushProperty name="scaleFactor" value="0.5"/>
    </inkml:brush>
  </inkml:definitions>
  <inkml:trace contextRef="#ctx0" brushRef="#br0">1 1 24575,'0'0'0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5"/>
    </inkml:context>
    <inkml:brush xml:id="br0">
      <inkml:brushProperty name="width" value="0.1" units="cm"/>
      <inkml:brushProperty name="height" value="0.1" units="cm"/>
      <inkml:brushProperty name="color" value="#AE198D"/>
      <inkml:brushProperty name="inkEffects" value="galaxy"/>
      <inkml:brushProperty name="anchorX" value="-66086.01563"/>
      <inkml:brushProperty name="anchorY" value="-66020.53906"/>
      <inkml:brushProperty name="scaleFactor" value="0.5"/>
    </inkml:brush>
  </inkml:definitions>
  <inkml:trace contextRef="#ctx0" brushRef="#br0">1 1 24575,'0'0'0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6"/>
    </inkml:context>
    <inkml:brush xml:id="br0">
      <inkml:brushProperty name="width" value="0.1" units="cm"/>
      <inkml:brushProperty name="height" value="0.1" units="cm"/>
      <inkml:brushProperty name="color" value="#AE198D"/>
      <inkml:brushProperty name="inkEffects" value="galaxy"/>
      <inkml:brushProperty name="anchorX" value="-67356.01563"/>
      <inkml:brushProperty name="anchorY" value="-67290.53906"/>
      <inkml:brushProperty name="scaleFactor" value="0.5"/>
    </inkml:brush>
  </inkml:definitions>
  <inkml:trace contextRef="#ctx0" brushRef="#br0">0 0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8.013"/>
    </inkml:context>
    <inkml:brush xml:id="br0">
      <inkml:brushProperty name="width" value="0.1" units="cm"/>
      <inkml:brushProperty name="height" value="0.1" units="cm"/>
      <inkml:brushProperty name="color" value="#AE198D"/>
      <inkml:brushProperty name="inkEffects" value="galaxy"/>
      <inkml:brushProperty name="anchorX" value="-59730.69531"/>
      <inkml:brushProperty name="anchorY" value="-59670.53906"/>
      <inkml:brushProperty name="scaleFactor" value="0.5"/>
    </inkml:brush>
  </inkml:definitions>
  <inkml:trace contextRef="#ctx0" brushRef="#br0">1 1 24575,'0'0'0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7"/>
    </inkml:context>
    <inkml:brush xml:id="br0">
      <inkml:brushProperty name="width" value="0.1" units="cm"/>
      <inkml:brushProperty name="height" value="0.1" units="cm"/>
      <inkml:brushProperty name="color" value="#AE198D"/>
      <inkml:brushProperty name="inkEffects" value="galaxy"/>
      <inkml:brushProperty name="anchorX" value="-68626.01563"/>
      <inkml:brushProperty name="anchorY" value="-68560.53906"/>
      <inkml:brushProperty name="scaleFactor" value="0.5"/>
    </inkml:brush>
  </inkml:definitions>
  <inkml:trace contextRef="#ctx0" brushRef="#br0">1 0 24575,'0'0'0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8"/>
    </inkml:context>
    <inkml:brush xml:id="br0">
      <inkml:brushProperty name="width" value="0.1" units="cm"/>
      <inkml:brushProperty name="height" value="0.1" units="cm"/>
      <inkml:brushProperty name="color" value="#AE198D"/>
      <inkml:brushProperty name="inkEffects" value="galaxy"/>
      <inkml:brushProperty name="anchorX" value="-69896.02344"/>
      <inkml:brushProperty name="anchorY" value="-69830.53906"/>
      <inkml:brushProperty name="scaleFactor" value="0.5"/>
    </inkml:brush>
  </inkml:definitions>
  <inkml:trace contextRef="#ctx0" brushRef="#br0">5 1 24575,'0'0'0,"-2"0"0,-1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29"/>
    </inkml:context>
    <inkml:brush xml:id="br0">
      <inkml:brushProperty name="width" value="0.1" units="cm"/>
      <inkml:brushProperty name="height" value="0.1" units="cm"/>
      <inkml:brushProperty name="color" value="#AE198D"/>
      <inkml:brushProperty name="inkEffects" value="galaxy"/>
      <inkml:brushProperty name="anchorX" value="-71171.34375"/>
      <inkml:brushProperty name="anchorY" value="-71100.53906"/>
      <inkml:brushProperty name="scaleFactor" value="0.5"/>
    </inkml:brush>
  </inkml:definitions>
  <inkml:trace contextRef="#ctx0" brushRef="#br0">1 1 24575,'0'0'0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0"/>
    </inkml:context>
    <inkml:brush xml:id="br0">
      <inkml:brushProperty name="width" value="0.1" units="cm"/>
      <inkml:brushProperty name="height" value="0.1" units="cm"/>
      <inkml:brushProperty name="color" value="#AE198D"/>
      <inkml:brushProperty name="inkEffects" value="galaxy"/>
      <inkml:brushProperty name="anchorX" value="-72441.34375"/>
      <inkml:brushProperty name="anchorY" value="-72370.53906"/>
      <inkml:brushProperty name="scaleFactor" value="0.5"/>
    </inkml:brush>
  </inkml:definitions>
  <inkml:trace contextRef="#ctx0" brushRef="#br0">5 1 24575,'0'0'0,"-2"0"0,-1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1"/>
    </inkml:context>
    <inkml:brush xml:id="br0">
      <inkml:brushProperty name="width" value="0.1" units="cm"/>
      <inkml:brushProperty name="height" value="0.1" units="cm"/>
      <inkml:brushProperty name="color" value="#AE198D"/>
      <inkml:brushProperty name="inkEffects" value="galaxy"/>
      <inkml:brushProperty name="anchorX" value="-73716.66406"/>
      <inkml:brushProperty name="anchorY" value="-73640.53906"/>
      <inkml:brushProperty name="scaleFactor" value="0.5"/>
    </inkml:brush>
  </inkml:definitions>
  <inkml:trace contextRef="#ctx0" brushRef="#br0">6 0 24575,'0'0'0,"-2"3"0,-1 1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2"/>
    </inkml:context>
    <inkml:brush xml:id="br0">
      <inkml:brushProperty name="width" value="0.1" units="cm"/>
      <inkml:brushProperty name="height" value="0.1" units="cm"/>
      <inkml:brushProperty name="color" value="#AE198D"/>
      <inkml:brushProperty name="inkEffects" value="galaxy"/>
      <inkml:brushProperty name="anchorX" value="-74992.24219"/>
      <inkml:brushProperty name="anchorY" value="-74915.85938"/>
      <inkml:brushProperty name="scaleFactor" value="0.5"/>
    </inkml:brush>
  </inkml:definitions>
  <inkml:trace contextRef="#ctx0" brushRef="#br0">0 1 24575,'0'0'0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3"/>
    </inkml:context>
    <inkml:brush xml:id="br0">
      <inkml:brushProperty name="width" value="0.1" units="cm"/>
      <inkml:brushProperty name="height" value="0.1" units="cm"/>
      <inkml:brushProperty name="color" value="#AE198D"/>
      <inkml:brushProperty name="inkEffects" value="galaxy"/>
      <inkml:brushProperty name="anchorX" value="-76262.24219"/>
      <inkml:brushProperty name="anchorY" value="-76185.85938"/>
      <inkml:brushProperty name="scaleFactor" value="0.5"/>
    </inkml:brush>
  </inkml:definitions>
  <inkml:trace contextRef="#ctx0" brushRef="#br0">0 0 24575,'0'0'0,"0"3"0,0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4"/>
    </inkml:context>
    <inkml:brush xml:id="br0">
      <inkml:brushProperty name="width" value="0.1" units="cm"/>
      <inkml:brushProperty name="height" value="0.1" units="cm"/>
      <inkml:brushProperty name="color" value="#AE198D"/>
      <inkml:brushProperty name="inkEffects" value="galaxy"/>
      <inkml:brushProperty name="anchorX" value="-77532.24219"/>
      <inkml:brushProperty name="anchorY" value="-77461.1875"/>
      <inkml:brushProperty name="scaleFactor" value="0.5"/>
    </inkml:brush>
  </inkml:definitions>
  <inkml:trace contextRef="#ctx0" brushRef="#br0">0 1 24575,'0'0'0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5"/>
    </inkml:context>
    <inkml:brush xml:id="br0">
      <inkml:brushProperty name="width" value="0.1" units="cm"/>
      <inkml:brushProperty name="height" value="0.1" units="cm"/>
      <inkml:brushProperty name="color" value="#AE198D"/>
      <inkml:brushProperty name="inkEffects" value="galaxy"/>
      <inkml:brushProperty name="anchorX" value="-78802.24219"/>
      <inkml:brushProperty name="anchorY" value="-78731.1875"/>
      <inkml:brushProperty name="scaleFactor" value="0.5"/>
    </inkml:brush>
  </inkml:definitions>
  <inkml:trace contextRef="#ctx0" brushRef="#br0">0 0 24575,'0'0'0,"0"3"0,0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6"/>
    </inkml:context>
    <inkml:brush xml:id="br0">
      <inkml:brushProperty name="width" value="0.1" units="cm"/>
      <inkml:brushProperty name="height" value="0.1" units="cm"/>
      <inkml:brushProperty name="color" value="#AE198D"/>
      <inkml:brushProperty name="inkEffects" value="galaxy"/>
      <inkml:brushProperty name="anchorX" value="-80072.24219"/>
      <inkml:brushProperty name="anchorY" value="-80006.50781"/>
      <inkml:brushProperty name="scaleFactor" value="0.5"/>
    </inkml:brush>
  </inkml:definitions>
  <inkml:trace contextRef="#ctx0" brushRef="#br0">1 1 24575,'0'0'0,"0"2"0,0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09.658"/>
    </inkml:context>
    <inkml:brush xml:id="br0">
      <inkml:brushProperty name="width" value="0.1" units="cm"/>
      <inkml:brushProperty name="height" value="0.1" units="cm"/>
      <inkml:brushProperty name="color" value="#AE198D"/>
      <inkml:brushProperty name="inkEffects" value="galaxy"/>
      <inkml:brushProperty name="anchorX" value="-105724.67188"/>
      <inkml:brushProperty name="anchorY" value="-105416.53906"/>
      <inkml:brushProperty name="scaleFactor" value="0.5"/>
    </inkml:brush>
  </inkml:definitions>
  <inkml:trace contextRef="#ctx0" brushRef="#br0">0 6 24575,'0'0'0,"5"-2"0,1-2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8.624"/>
    </inkml:context>
    <inkml:brush xml:id="br0">
      <inkml:brushProperty name="width" value="0.1" units="cm"/>
      <inkml:brushProperty name="height" value="0.1" units="cm"/>
      <inkml:brushProperty name="color" value="#AE198D"/>
      <inkml:brushProperty name="inkEffects" value="galaxy"/>
      <inkml:brushProperty name="anchorX" value="-61000.69531"/>
      <inkml:brushProperty name="anchorY" value="-60940.53906"/>
      <inkml:brushProperty name="scaleFactor" value="0.5"/>
    </inkml:brush>
  </inkml:definitions>
  <inkml:trace contextRef="#ctx0" brushRef="#br0">0 0 24575,'0'0'0,"2"0"0,1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7"/>
    </inkml:context>
    <inkml:brush xml:id="br0">
      <inkml:brushProperty name="width" value="0.1" units="cm"/>
      <inkml:brushProperty name="height" value="0.1" units="cm"/>
      <inkml:brushProperty name="color" value="#AE198D"/>
      <inkml:brushProperty name="inkEffects" value="galaxy"/>
      <inkml:brushProperty name="anchorX" value="-81342.24219"/>
      <inkml:brushProperty name="anchorY" value="-81281.82813"/>
      <inkml:brushProperty name="scaleFactor" value="0.5"/>
    </inkml:brush>
  </inkml:definitions>
  <inkml:trace contextRef="#ctx0" brushRef="#br0">0 1 24575,'0'0'0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8"/>
    </inkml:context>
    <inkml:brush xml:id="br0">
      <inkml:brushProperty name="width" value="0.1" units="cm"/>
      <inkml:brushProperty name="height" value="0.1" units="cm"/>
      <inkml:brushProperty name="color" value="#AE198D"/>
      <inkml:brushProperty name="inkEffects" value="galaxy"/>
      <inkml:brushProperty name="anchorX" value="-82612.24219"/>
      <inkml:brushProperty name="anchorY" value="-82551.82813"/>
      <inkml:brushProperty name="scaleFactor" value="0.5"/>
    </inkml:brush>
  </inkml:definitions>
  <inkml:trace contextRef="#ctx0" brushRef="#br0">1 0 24575,'0'0'0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39"/>
    </inkml:context>
    <inkml:brush xml:id="br0">
      <inkml:brushProperty name="width" value="0.1" units="cm"/>
      <inkml:brushProperty name="height" value="0.1" units="cm"/>
      <inkml:brushProperty name="color" value="#AE198D"/>
      <inkml:brushProperty name="inkEffects" value="galaxy"/>
      <inkml:brushProperty name="anchorX" value="-83882.24219"/>
      <inkml:brushProperty name="anchorY" value="-83821.82813"/>
      <inkml:brushProperty name="scaleFactor" value="0.5"/>
    </inkml:brush>
  </inkml:definitions>
  <inkml:trace contextRef="#ctx0" brushRef="#br0">0 1 24575,'0'0'0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0"/>
    </inkml:context>
    <inkml:brush xml:id="br0">
      <inkml:brushProperty name="width" value="0.1" units="cm"/>
      <inkml:brushProperty name="height" value="0.1" units="cm"/>
      <inkml:brushProperty name="color" value="#AE198D"/>
      <inkml:brushProperty name="inkEffects" value="galaxy"/>
      <inkml:brushProperty name="anchorX" value="-85152.24219"/>
      <inkml:brushProperty name="anchorY" value="-85091.82813"/>
      <inkml:brushProperty name="scaleFactor" value="0.5"/>
    </inkml:brush>
  </inkml:definitions>
  <inkml:trace contextRef="#ctx0" brushRef="#br0">0 1 24575,'0'0'0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1"/>
    </inkml:context>
    <inkml:brush xml:id="br0">
      <inkml:brushProperty name="width" value="0.1" units="cm"/>
      <inkml:brushProperty name="height" value="0.1" units="cm"/>
      <inkml:brushProperty name="color" value="#AE198D"/>
      <inkml:brushProperty name="inkEffects" value="galaxy"/>
      <inkml:brushProperty name="anchorX" value="-86422.24219"/>
      <inkml:brushProperty name="anchorY" value="-86361.82813"/>
      <inkml:brushProperty name="scaleFactor" value="0.5"/>
    </inkml:brush>
  </inkml:definitions>
  <inkml:trace contextRef="#ctx0" brushRef="#br0">1 1 24575,'0'0'0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2"/>
    </inkml:context>
    <inkml:brush xml:id="br0">
      <inkml:brushProperty name="width" value="0.1" units="cm"/>
      <inkml:brushProperty name="height" value="0.1" units="cm"/>
      <inkml:brushProperty name="color" value="#AE198D"/>
      <inkml:brushProperty name="inkEffects" value="galaxy"/>
      <inkml:brushProperty name="anchorX" value="-87692.24219"/>
      <inkml:brushProperty name="anchorY" value="-87631.82813"/>
      <inkml:brushProperty name="scaleFactor" value="0.5"/>
    </inkml:brush>
  </inkml:definitions>
  <inkml:trace contextRef="#ctx0" brushRef="#br0">1 0 24575,'0'0'0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3"/>
    </inkml:context>
    <inkml:brush xml:id="br0">
      <inkml:brushProperty name="width" value="0.1" units="cm"/>
      <inkml:brushProperty name="height" value="0.1" units="cm"/>
      <inkml:brushProperty name="color" value="#AE198D"/>
      <inkml:brushProperty name="inkEffects" value="galaxy"/>
      <inkml:brushProperty name="anchorX" value="-88962.24219"/>
      <inkml:brushProperty name="anchorY" value="-88901.82813"/>
      <inkml:brushProperty name="scaleFactor" value="0.5"/>
    </inkml:brush>
  </inkml:definitions>
  <inkml:trace contextRef="#ctx0" brushRef="#br0">5 1 24575,'0'0'0,"-2"0"0,-1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4"/>
    </inkml:context>
    <inkml:brush xml:id="br0">
      <inkml:brushProperty name="width" value="0.1" units="cm"/>
      <inkml:brushProperty name="height" value="0.1" units="cm"/>
      <inkml:brushProperty name="color" value="#AE198D"/>
      <inkml:brushProperty name="inkEffects" value="galaxy"/>
      <inkml:brushProperty name="anchorX" value="-95346.92188"/>
      <inkml:brushProperty name="anchorY" value="-95246.25781"/>
      <inkml:brushProperty name="scaleFactor" value="0.5"/>
    </inkml:brush>
  </inkml:definitions>
  <inkml:trace contextRef="#ctx0" brushRef="#br0">106 0 24575,'0'0'0,"-2"0"0,-6 0 0,-3 0 0,-12 0 0,-9 0 0,2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5"/>
    </inkml:context>
    <inkml:brush xml:id="br0">
      <inkml:brushProperty name="width" value="0.1" units="cm"/>
      <inkml:brushProperty name="height" value="0.1" units="cm"/>
      <inkml:brushProperty name="color" value="#AE198D"/>
      <inkml:brushProperty name="inkEffects" value="galaxy"/>
      <inkml:brushProperty name="anchorX" value="-96725.89063"/>
      <inkml:brushProperty name="anchorY" value="-96516.25781"/>
      <inkml:brushProperty name="scaleFactor" value="0.5"/>
    </inkml:brush>
  </inkml:definitions>
  <inkml:trace contextRef="#ctx0" brushRef="#br0">29 16 24575,'0'0'0,"-3"0"0,-2-3 0,-6-3 0,1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6"/>
    </inkml:context>
    <inkml:brush xml:id="br0">
      <inkml:brushProperty name="width" value="0.1" units="cm"/>
      <inkml:brushProperty name="height" value="0.1" units="cm"/>
      <inkml:brushProperty name="color" value="#AE198D"/>
      <inkml:brushProperty name="inkEffects" value="galaxy"/>
      <inkml:brushProperty name="anchorX" value="-98025.25"/>
      <inkml:brushProperty name="anchorY" value="-97772.92969"/>
      <inkml:brushProperty name="scaleFactor" value="0.5"/>
    </inkml:brush>
  </inkml:definitions>
  <inkml:trace contextRef="#ctx0" brushRef="#br0">40 1 24575,'0'0'0,"-2"0"0,-4 3 0,-2 3 0,-4 0 0,0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9.267"/>
    </inkml:context>
    <inkml:brush xml:id="br0">
      <inkml:brushProperty name="width" value="0.1" units="cm"/>
      <inkml:brushProperty name="height" value="0.1" units="cm"/>
      <inkml:brushProperty name="color" value="#AE198D"/>
      <inkml:brushProperty name="inkEffects" value="galaxy"/>
      <inkml:brushProperty name="anchorX" value="-62276.01953"/>
      <inkml:brushProperty name="anchorY" value="-62210.53906"/>
      <inkml:brushProperty name="scaleFactor" value="0.5"/>
    </inkml:brush>
  </inkml:definitions>
  <inkml:trace contextRef="#ctx0" brushRef="#br0">1 1 24575,'0'0'0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7"/>
    </inkml:context>
    <inkml:brush xml:id="br0">
      <inkml:brushProperty name="width" value="0.1" units="cm"/>
      <inkml:brushProperty name="height" value="0.1" units="cm"/>
      <inkml:brushProperty name="color" value="#AE198D"/>
      <inkml:brushProperty name="inkEffects" value="galaxy"/>
      <inkml:brushProperty name="anchorX" value="-99335.94531"/>
      <inkml:brushProperty name="anchorY" value="-99061.64063"/>
      <inkml:brushProperty name="scaleFactor" value="0.5"/>
    </inkml:brush>
  </inkml:definitions>
  <inkml:trace contextRef="#ctx0" brushRef="#br0">39 0 24575,'0'0'0,"-3"0"0,1 3 0,-6 0 0,-5 0 0,1 0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8"/>
    </inkml:context>
    <inkml:brush xml:id="br0">
      <inkml:brushProperty name="width" value="0.1" units="cm"/>
      <inkml:brushProperty name="height" value="0.1" units="cm"/>
      <inkml:brushProperty name="color" value="#AE198D"/>
      <inkml:brushProperty name="inkEffects" value="galaxy"/>
      <inkml:brushProperty name="anchorX" value="-100644.67188"/>
      <inkml:brushProperty name="anchorY" value="-100341.85938"/>
      <inkml:brushProperty name="scaleFactor" value="0.5"/>
    </inkml:brush>
  </inkml:definitions>
  <inkml:trace contextRef="#ctx0" brushRef="#br0">1 1 24575,'0'0'0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49"/>
    </inkml:context>
    <inkml:brush xml:id="br0">
      <inkml:brushProperty name="width" value="0.1" units="cm"/>
      <inkml:brushProperty name="height" value="0.1" units="cm"/>
      <inkml:brushProperty name="color" value="#AE198D"/>
      <inkml:brushProperty name="inkEffects" value="galaxy"/>
      <inkml:brushProperty name="anchorX" value="-101914.67188"/>
      <inkml:brushProperty name="anchorY" value="-101611.85938"/>
      <inkml:brushProperty name="scaleFactor" value="0.5"/>
    </inkml:brush>
  </inkml:definitions>
  <inkml:trace contextRef="#ctx0" brushRef="#br0">0 1 24575,'0'0'0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0"/>
    </inkml:context>
    <inkml:brush xml:id="br0">
      <inkml:brushProperty name="width" value="0.1" units="cm"/>
      <inkml:brushProperty name="height" value="0.1" units="cm"/>
      <inkml:brushProperty name="color" value="#AE198D"/>
      <inkml:brushProperty name="inkEffects" value="galaxy"/>
      <inkml:brushProperty name="anchorX" value="-109550.89063"/>
      <inkml:brushProperty name="anchorY" value="-109220.96094"/>
      <inkml:brushProperty name="scaleFactor" value="0.5"/>
    </inkml:brush>
  </inkml:definitions>
  <inkml:trace contextRef="#ctx0" brushRef="#br0">21 10 24575,'0'0'0,"-3"0"0,0-3 0,-4 0 0,-1 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1"/>
    </inkml:context>
    <inkml:brush xml:id="br0">
      <inkml:brushProperty name="width" value="0.1" units="cm"/>
      <inkml:brushProperty name="height" value="0.1" units="cm"/>
      <inkml:brushProperty name="color" value="#AE198D"/>
      <inkml:brushProperty name="inkEffects" value="galaxy"/>
      <inkml:brushProperty name="anchorX" value="-110842.24219"/>
      <inkml:brushProperty name="anchorY" value="-110482.94531"/>
      <inkml:brushProperty name="scaleFactor" value="0.5"/>
    </inkml:brush>
  </inkml:definitions>
  <inkml:trace contextRef="#ctx0" brushRef="#br0">1 0 24575,'0'0'0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2"/>
    </inkml:context>
    <inkml:brush xml:id="br0">
      <inkml:brushProperty name="width" value="0.1" units="cm"/>
      <inkml:brushProperty name="height" value="0.1" units="cm"/>
      <inkml:brushProperty name="color" value="#AE198D"/>
      <inkml:brushProperty name="inkEffects" value="galaxy"/>
      <inkml:brushProperty name="anchorX" value="-112112.24219"/>
      <inkml:brushProperty name="anchorY" value="-111752.94531"/>
      <inkml:brushProperty name="scaleFactor" value="0.5"/>
    </inkml:brush>
  </inkml:definitions>
  <inkml:trace contextRef="#ctx0" brushRef="#br0">0 0 24575,'0'0'0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3"/>
    </inkml:context>
    <inkml:brush xml:id="br0">
      <inkml:brushProperty name="width" value="0.1" units="cm"/>
      <inkml:brushProperty name="height" value="0.1" units="cm"/>
      <inkml:brushProperty name="color" value="#AE198D"/>
      <inkml:brushProperty name="inkEffects" value="galaxy"/>
      <inkml:brushProperty name="anchorX" value="-113382.24219"/>
      <inkml:brushProperty name="anchorY" value="-113022.94531"/>
      <inkml:brushProperty name="scaleFactor" value="0.5"/>
    </inkml:brush>
  </inkml:definitions>
  <inkml:trace contextRef="#ctx0" brushRef="#br0">0 1 24575,'0'0'0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4"/>
    </inkml:context>
    <inkml:brush xml:id="br0">
      <inkml:brushProperty name="width" value="0.1" units="cm"/>
      <inkml:brushProperty name="height" value="0.1" units="cm"/>
      <inkml:brushProperty name="color" value="#AE198D"/>
      <inkml:brushProperty name="inkEffects" value="galaxy"/>
      <inkml:brushProperty name="anchorX" value="-114652.24219"/>
      <inkml:brushProperty name="anchorY" value="-114292.94531"/>
      <inkml:brushProperty name="scaleFactor" value="0.5"/>
    </inkml:brush>
  </inkml:definitions>
  <inkml:trace contextRef="#ctx0" brushRef="#br0">0 1 24575,'0'0'0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5"/>
    </inkml:context>
    <inkml:brush xml:id="br0">
      <inkml:brushProperty name="width" value="0.1" units="cm"/>
      <inkml:brushProperty name="height" value="0.1" units="cm"/>
      <inkml:brushProperty name="color" value="#AE198D"/>
      <inkml:brushProperty name="inkEffects" value="galaxy"/>
      <inkml:brushProperty name="anchorX" value="-115922.24219"/>
      <inkml:brushProperty name="anchorY" value="-115562.94531"/>
      <inkml:brushProperty name="scaleFactor" value="0.5"/>
    </inkml:brush>
  </inkml:definitions>
  <inkml:trace contextRef="#ctx0" brushRef="#br0">14 10 24575,'0'0'0,"-2"-2"0,-4-2 0,1 1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6"/>
    </inkml:context>
    <inkml:brush xml:id="br0">
      <inkml:brushProperty name="width" value="0.1" units="cm"/>
      <inkml:brushProperty name="height" value="0.1" units="cm"/>
      <inkml:brushProperty name="color" value="#AE198D"/>
      <inkml:brushProperty name="inkEffects" value="galaxy"/>
      <inkml:brushProperty name="anchorX" value="-117205.82031"/>
      <inkml:brushProperty name="anchorY" value="-116824.5625"/>
      <inkml:brushProperty name="scaleFactor" value="0.5"/>
    </inkml:brush>
  </inkml:definitions>
  <inkml:trace contextRef="#ctx0" brushRef="#br0">0 0 24575,'0'0'0,"0"3"0,0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39.612"/>
    </inkml:context>
    <inkml:brush xml:id="br0">
      <inkml:brushProperty name="width" value="0.1" units="cm"/>
      <inkml:brushProperty name="height" value="0.1" units="cm"/>
      <inkml:brushProperty name="color" value="#AE198D"/>
      <inkml:brushProperty name="inkEffects" value="galaxy"/>
      <inkml:brushProperty name="anchorX" value="-63546.01953"/>
      <inkml:brushProperty name="anchorY" value="-63480.53906"/>
      <inkml:brushProperty name="scaleFactor" value="0.5"/>
    </inkml:brush>
  </inkml:definitions>
  <inkml:trace contextRef="#ctx0" brushRef="#br0">1 0 24575,'0'0'0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7"/>
    </inkml:context>
    <inkml:brush xml:id="br0">
      <inkml:brushProperty name="width" value="0.1" units="cm"/>
      <inkml:brushProperty name="height" value="0.1" units="cm"/>
      <inkml:brushProperty name="color" value="#AE198D"/>
      <inkml:brushProperty name="inkEffects" value="galaxy"/>
      <inkml:brushProperty name="anchorX" value="-118475.82031"/>
      <inkml:brushProperty name="anchorY" value="-118099.89063"/>
      <inkml:brushProperty name="scaleFactor" value="0.5"/>
    </inkml:brush>
  </inkml:definitions>
  <inkml:trace contextRef="#ctx0" brushRef="#br0">0 1 24575,'0'0'0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8"/>
    </inkml:context>
    <inkml:brush xml:id="br0">
      <inkml:brushProperty name="width" value="0.1" units="cm"/>
      <inkml:brushProperty name="height" value="0.1" units="cm"/>
      <inkml:brushProperty name="color" value="#AE198D"/>
      <inkml:brushProperty name="inkEffects" value="galaxy"/>
      <inkml:brushProperty name="anchorX" value="-119745.82031"/>
      <inkml:brushProperty name="anchorY" value="-119369.89063"/>
      <inkml:brushProperty name="scaleFactor" value="0.5"/>
    </inkml:brush>
  </inkml:definitions>
  <inkml:trace contextRef="#ctx0" brushRef="#br0">0 1 24575,'0'0'0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59"/>
    </inkml:context>
    <inkml:brush xml:id="br0">
      <inkml:brushProperty name="width" value="0.1" units="cm"/>
      <inkml:brushProperty name="height" value="0.1" units="cm"/>
      <inkml:brushProperty name="color" value="#AE198D"/>
      <inkml:brushProperty name="inkEffects" value="galaxy"/>
      <inkml:brushProperty name="anchorX" value="-121015.82031"/>
      <inkml:brushProperty name="anchorY" value="-120639.89063"/>
      <inkml:brushProperty name="scaleFactor" value="0.5"/>
    </inkml:brush>
  </inkml:definitions>
  <inkml:trace contextRef="#ctx0" brushRef="#br0">0 0 24575,'0'0'0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0"/>
    </inkml:context>
    <inkml:brush xml:id="br0">
      <inkml:brushProperty name="width" value="0.1" units="cm"/>
      <inkml:brushProperty name="height" value="0.1" units="cm"/>
      <inkml:brushProperty name="color" value="#AE198D"/>
      <inkml:brushProperty name="inkEffects" value="galaxy"/>
      <inkml:brushProperty name="anchorX" value="-122285.82031"/>
      <inkml:brushProperty name="anchorY" value="-121909.89063"/>
      <inkml:brushProperty name="scaleFactor" value="0.5"/>
    </inkml:brush>
  </inkml:definitions>
  <inkml:trace contextRef="#ctx0" brushRef="#br0">13 0 24575,'0'0'0,"-2"0"0,-4 0 0,1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1"/>
    </inkml:context>
    <inkml:brush xml:id="br0">
      <inkml:brushProperty name="width" value="0.1" units="cm"/>
      <inkml:brushProperty name="height" value="0.1" units="cm"/>
      <inkml:brushProperty name="color" value="#AE198D"/>
      <inkml:brushProperty name="inkEffects" value="galaxy"/>
      <inkml:brushProperty name="anchorX" value="-123569.15625"/>
      <inkml:brushProperty name="anchorY" value="-123179.89063"/>
      <inkml:brushProperty name="scaleFactor" value="0.5"/>
    </inkml:brush>
  </inkml:definitions>
  <inkml:trace contextRef="#ctx0" brushRef="#br0">0 1 24575,'0'0'0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2"/>
    </inkml:context>
    <inkml:brush xml:id="br0">
      <inkml:brushProperty name="width" value="0.1" units="cm"/>
      <inkml:brushProperty name="height" value="0.1" units="cm"/>
      <inkml:brushProperty name="color" value="#AE198D"/>
      <inkml:brushProperty name="inkEffects" value="galaxy"/>
      <inkml:brushProperty name="anchorX" value="-124839.15625"/>
      <inkml:brushProperty name="anchorY" value="-124449.89063"/>
      <inkml:brushProperty name="scaleFactor" value="0.5"/>
    </inkml:brush>
  </inkml:definitions>
  <inkml:trace contextRef="#ctx0" brushRef="#br0">0 1 24575,'0'0'0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3"/>
    </inkml:context>
    <inkml:brush xml:id="br0">
      <inkml:brushProperty name="width" value="0.1" units="cm"/>
      <inkml:brushProperty name="height" value="0.1" units="cm"/>
      <inkml:brushProperty name="color" value="#AE198D"/>
      <inkml:brushProperty name="inkEffects" value="galaxy"/>
      <inkml:brushProperty name="anchorX" value="-126109.15625"/>
      <inkml:brushProperty name="anchorY" value="-125719.89063"/>
      <inkml:brushProperty name="scaleFactor" value="0.5"/>
    </inkml:brush>
  </inkml:definitions>
  <inkml:trace contextRef="#ctx0" brushRef="#br0">6 0 24575,'0'0'0,"-2"0"0,-1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4"/>
    </inkml:context>
    <inkml:brush xml:id="br0">
      <inkml:brushProperty name="width" value="0.1" units="cm"/>
      <inkml:brushProperty name="height" value="0.1" units="cm"/>
      <inkml:brushProperty name="color" value="#AE198D"/>
      <inkml:brushProperty name="inkEffects" value="galaxy"/>
      <inkml:brushProperty name="anchorX" value="-127384.73438"/>
      <inkml:brushProperty name="anchorY" value="-126989.89063"/>
      <inkml:brushProperty name="scaleFactor" value="0.5"/>
    </inkml:brush>
  </inkml:definitions>
  <inkml:trace contextRef="#ctx0" brushRef="#br0">19 1 24575,'0'0'0,"-2"0"0,-7 0 0,1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5"/>
    </inkml:context>
    <inkml:brush xml:id="br0">
      <inkml:brushProperty name="width" value="0.1" units="cm"/>
      <inkml:brushProperty name="height" value="0.1" units="cm"/>
      <inkml:brushProperty name="color" value="#AE198D"/>
      <inkml:brushProperty name="inkEffects" value="galaxy"/>
      <inkml:brushProperty name="anchorX" value="-129943.63281"/>
      <inkml:brushProperty name="anchorY" value="-129535.21094"/>
      <inkml:brushProperty name="scaleFactor" value="0.5"/>
    </inkml:brush>
  </inkml:definitions>
  <inkml:trace contextRef="#ctx0" brushRef="#br0">0 0 24575,'0'0'0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6"/>
    </inkml:context>
    <inkml:brush xml:id="br0">
      <inkml:brushProperty name="width" value="0.1" units="cm"/>
      <inkml:brushProperty name="height" value="0.1" units="cm"/>
      <inkml:brushProperty name="color" value="#AE198D"/>
      <inkml:brushProperty name="inkEffects" value="galaxy"/>
      <inkml:brushProperty name="anchorX" value="-128673.63281"/>
      <inkml:brushProperty name="anchorY" value="-128259.89063"/>
      <inkml:brushProperty name="scaleFactor" value="0.5"/>
    </inkml:brush>
  </inkml:definitions>
  <inkml:trace contextRef="#ctx0" brushRef="#br0">0 0 24575,'0'0'0,"0"3"0,0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0.083"/>
    </inkml:context>
    <inkml:brush xml:id="br0">
      <inkml:brushProperty name="width" value="0.1" units="cm"/>
      <inkml:brushProperty name="height" value="0.1" units="cm"/>
      <inkml:brushProperty name="color" value="#AE198D"/>
      <inkml:brushProperty name="inkEffects" value="galaxy"/>
      <inkml:brushProperty name="anchorX" value="-64816.01953"/>
      <inkml:brushProperty name="anchorY" value="-64750.53906"/>
      <inkml:brushProperty name="scaleFactor" value="0.5"/>
    </inkml:brush>
  </inkml:definitions>
  <inkml:trace contextRef="#ctx0" brushRef="#br0">0 1 24575,'0'0'0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7"/>
    </inkml:context>
    <inkml:brush xml:id="br0">
      <inkml:brushProperty name="width" value="0.1" units="cm"/>
      <inkml:brushProperty name="height" value="0.1" units="cm"/>
      <inkml:brushProperty name="color" value="#AE198D"/>
      <inkml:brushProperty name="inkEffects" value="galaxy"/>
      <inkml:brushProperty name="anchorX" value="-131213.64063"/>
      <inkml:brushProperty name="anchorY" value="-130805.21094"/>
      <inkml:brushProperty name="scaleFactor" value="0.5"/>
    </inkml:brush>
  </inkml:definitions>
  <inkml:trace contextRef="#ctx0" brushRef="#br0">5 0 24575,'0'0'0,"-2"0"0,-1 0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8"/>
    </inkml:context>
    <inkml:brush xml:id="br0">
      <inkml:brushProperty name="width" value="0.1" units="cm"/>
      <inkml:brushProperty name="height" value="0.1" units="cm"/>
      <inkml:brushProperty name="color" value="#AE198D"/>
      <inkml:brushProperty name="inkEffects" value="galaxy"/>
      <inkml:brushProperty name="anchorX" value="-132488.95313"/>
      <inkml:brushProperty name="anchorY" value="-132075.20313"/>
      <inkml:brushProperty name="scaleFactor" value="0.5"/>
    </inkml:brush>
  </inkml:definitions>
  <inkml:trace contextRef="#ctx0" brushRef="#br0">0 0 24575,'0'0'0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69"/>
    </inkml:context>
    <inkml:brush xml:id="br0">
      <inkml:brushProperty name="width" value="0.1" units="cm"/>
      <inkml:brushProperty name="height" value="0.1" units="cm"/>
      <inkml:brushProperty name="color" value="#AE198D"/>
      <inkml:brushProperty name="inkEffects" value="galaxy"/>
      <inkml:brushProperty name="anchorX" value="-133758.95313"/>
      <inkml:brushProperty name="anchorY" value="-133345.20313"/>
      <inkml:brushProperty name="scaleFactor" value="0.5"/>
    </inkml:brush>
  </inkml:definitions>
  <inkml:trace contextRef="#ctx0" brushRef="#br0">5 1 24575,'0'0'0,"-2"0"0,-1 0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0"/>
    </inkml:context>
    <inkml:brush xml:id="br0">
      <inkml:brushProperty name="width" value="0.1" units="cm"/>
      <inkml:brushProperty name="height" value="0.1" units="cm"/>
      <inkml:brushProperty name="color" value="#AE198D"/>
      <inkml:brushProperty name="inkEffects" value="galaxy"/>
      <inkml:brushProperty name="anchorX" value="-135034.28125"/>
      <inkml:brushProperty name="anchorY" value="-134615.20313"/>
      <inkml:brushProperty name="scaleFactor" value="0.5"/>
    </inkml:brush>
  </inkml:definitions>
  <inkml:trace contextRef="#ctx0" brushRef="#br0">42 1 24575,'0'0'0,"-2"0"0,-6 0 0,-7 0 0,-1 0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1"/>
    </inkml:context>
    <inkml:brush xml:id="br0">
      <inkml:brushProperty name="width" value="0.1" units="cm"/>
      <inkml:brushProperty name="height" value="0.1" units="cm"/>
      <inkml:brushProperty name="color" value="#AE198D"/>
      <inkml:brushProperty name="inkEffects" value="galaxy"/>
      <inkml:brushProperty name="anchorX" value="-136346.85938"/>
      <inkml:brushProperty name="anchorY" value="-135885.20313"/>
      <inkml:brushProperty name="scaleFactor" value="0.5"/>
    </inkml:brush>
  </inkml:definitions>
  <inkml:trace contextRef="#ctx0" brushRef="#br0">5 0 24575,'0'0'0,"-2"3"0,-1 0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2"/>
    </inkml:context>
    <inkml:brush xml:id="br0">
      <inkml:brushProperty name="width" value="0.1" units="cm"/>
      <inkml:brushProperty name="height" value="0.1" units="cm"/>
      <inkml:brushProperty name="color" value="#AE198D"/>
      <inkml:brushProperty name="inkEffects" value="galaxy"/>
      <inkml:brushProperty name="anchorX" value="-138892.1875"/>
      <inkml:brushProperty name="anchorY" value="-138430.53125"/>
      <inkml:brushProperty name="scaleFactor" value="0.5"/>
    </inkml:brush>
  </inkml:definitions>
  <inkml:trace contextRef="#ctx0" brushRef="#br0">0 0 24575,'0'0'0,"2"0"0,1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3"/>
    </inkml:context>
    <inkml:brush xml:id="br0">
      <inkml:brushProperty name="width" value="0.1" units="cm"/>
      <inkml:brushProperty name="height" value="0.1" units="cm"/>
      <inkml:brushProperty name="color" value="#AE198D"/>
      <inkml:brushProperty name="inkEffects" value="galaxy"/>
      <inkml:brushProperty name="anchorX" value="-137616.85938"/>
      <inkml:brushProperty name="anchorY" value="-137160.53125"/>
      <inkml:brushProperty name="scaleFactor" value="0.5"/>
    </inkml:brush>
  </inkml:definitions>
  <inkml:trace contextRef="#ctx0" brushRef="#br0">1 1 24575,'0'0'0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4"/>
    </inkml:context>
    <inkml:brush xml:id="br0">
      <inkml:brushProperty name="width" value="0.1" units="cm"/>
      <inkml:brushProperty name="height" value="0.1" units="cm"/>
      <inkml:brushProperty name="color" value="#AE198D"/>
      <inkml:brushProperty name="inkEffects" value="galaxy"/>
      <inkml:brushProperty name="anchorX" value="-138886.85938"/>
      <inkml:brushProperty name="anchorY" value="-138430.53125"/>
      <inkml:brushProperty name="scaleFactor" value="0.5"/>
    </inkml:brush>
  </inkml:definitions>
  <inkml:trace contextRef="#ctx0" brushRef="#br0">0 1 24575,'0'0'0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5"/>
    </inkml:context>
    <inkml:brush xml:id="br0">
      <inkml:brushProperty name="width" value="0.1" units="cm"/>
      <inkml:brushProperty name="height" value="0.1" units="cm"/>
      <inkml:brushProperty name="color" value="#AE198D"/>
      <inkml:brushProperty name="inkEffects" value="galaxy"/>
      <inkml:brushProperty name="anchorX" value="-140156.85938"/>
      <inkml:brushProperty name="anchorY" value="-139700.53125"/>
      <inkml:brushProperty name="scaleFactor" value="0.5"/>
    </inkml:brush>
  </inkml:definitions>
  <inkml:trace contextRef="#ctx0" brushRef="#br0">29 9 24575,'0'0'0,"-2"0"0,-4-3 0,-4 0 0,0 0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6"/>
    </inkml:context>
    <inkml:brush xml:id="br0">
      <inkml:brushProperty name="width" value="0.1" units="cm"/>
      <inkml:brushProperty name="height" value="0.1" units="cm"/>
      <inkml:brushProperty name="color" value="#AE198D"/>
      <inkml:brushProperty name="inkEffects" value="galaxy"/>
      <inkml:brushProperty name="anchorX" value="-141455.98438"/>
      <inkml:brushProperty name="anchorY" value="-140962.51563"/>
      <inkml:brushProperty name="scaleFactor" value="0.5"/>
    </inkml:brush>
  </inkml:definitions>
  <inkml:trace contextRef="#ctx0" brushRef="#br0">5 0 24575,'0'0'0,"-2"0"0,-1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0.585"/>
    </inkml:context>
    <inkml:brush xml:id="br0">
      <inkml:brushProperty name="width" value="0.1" units="cm"/>
      <inkml:brushProperty name="height" value="0.1" units="cm"/>
      <inkml:brushProperty name="color" value="#AE198D"/>
      <inkml:brushProperty name="inkEffects" value="galaxy"/>
      <inkml:brushProperty name="anchorX" value="-66086.01563"/>
      <inkml:brushProperty name="anchorY" value="-66020.53906"/>
      <inkml:brushProperty name="scaleFactor" value="0.5"/>
    </inkml:brush>
  </inkml:definitions>
  <inkml:trace contextRef="#ctx0" brushRef="#br0">0 1 24575,'0'0'0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7"/>
    </inkml:context>
    <inkml:brush xml:id="br0">
      <inkml:brushProperty name="width" value="0.1" units="cm"/>
      <inkml:brushProperty name="height" value="0.1" units="cm"/>
      <inkml:brushProperty name="color" value="#AE198D"/>
      <inkml:brushProperty name="inkEffects" value="galaxy"/>
      <inkml:brushProperty name="anchorX" value="-142731.29688"/>
      <inkml:brushProperty name="anchorY" value="-142232.51563"/>
      <inkml:brushProperty name="scaleFactor" value="0.5"/>
    </inkml:brush>
  </inkml:definitions>
  <inkml:trace contextRef="#ctx0" brushRef="#br0">1 0 24575,'0'0'0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8"/>
    </inkml:context>
    <inkml:brush xml:id="br0">
      <inkml:brushProperty name="width" value="0.1" units="cm"/>
      <inkml:brushProperty name="height" value="0.1" units="cm"/>
      <inkml:brushProperty name="color" value="#AE198D"/>
      <inkml:brushProperty name="inkEffects" value="galaxy"/>
      <inkml:brushProperty name="anchorX" value="-144001.29688"/>
      <inkml:brushProperty name="anchorY" value="-143502.51563"/>
      <inkml:brushProperty name="scaleFactor" value="0.5"/>
    </inkml:brush>
  </inkml:definitions>
  <inkml:trace contextRef="#ctx0" brushRef="#br0">1 0 24575,'0'0'0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79"/>
    </inkml:context>
    <inkml:brush xml:id="br0">
      <inkml:brushProperty name="width" value="0.1" units="cm"/>
      <inkml:brushProperty name="height" value="0.1" units="cm"/>
      <inkml:brushProperty name="color" value="#AE198D"/>
      <inkml:brushProperty name="inkEffects" value="galaxy"/>
      <inkml:brushProperty name="anchorX" value="-145271.29688"/>
      <inkml:brushProperty name="anchorY" value="-144772.51563"/>
      <inkml:brushProperty name="scaleFactor" value="0.5"/>
    </inkml:brush>
  </inkml:definitions>
  <inkml:trace contextRef="#ctx0" brushRef="#br0">1 1 24575,'0'0'0,"0"2"0,0 2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0"/>
    </inkml:context>
    <inkml:brush xml:id="br0">
      <inkml:brushProperty name="width" value="0.1" units="cm"/>
      <inkml:brushProperty name="height" value="0.1" units="cm"/>
      <inkml:brushProperty name="color" value="#AE198D"/>
      <inkml:brushProperty name="inkEffects" value="galaxy"/>
      <inkml:brushProperty name="anchorX" value="-146541.29688"/>
      <inkml:brushProperty name="anchorY" value="-146047.84375"/>
      <inkml:brushProperty name="scaleFactor" value="0.5"/>
    </inkml:brush>
  </inkml:definitions>
  <inkml:trace contextRef="#ctx0" brushRef="#br0">1 0 24575,'0'0'0,"0"3"0,2 0 0,1 1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1"/>
    </inkml:context>
    <inkml:brush xml:id="br0">
      <inkml:brushProperty name="width" value="0.1" units="cm"/>
      <inkml:brushProperty name="height" value="0.1" units="cm"/>
      <inkml:brushProperty name="color" value="#AE198D"/>
      <inkml:brushProperty name="inkEffects" value="galaxy"/>
      <inkml:brushProperty name="anchorX" value="-145265.98438"/>
      <inkml:brushProperty name="anchorY" value="-144785.85938"/>
      <inkml:brushProperty name="scaleFactor" value="0.5"/>
    </inkml:brush>
  </inkml:definitions>
  <inkml:trace contextRef="#ctx0" brushRef="#br0">1 0 24575,'0'0'0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2"/>
    </inkml:context>
    <inkml:brush xml:id="br0">
      <inkml:brushProperty name="width" value="0.1" units="cm"/>
      <inkml:brushProperty name="height" value="0.1" units="cm"/>
      <inkml:brushProperty name="color" value="#AE198D"/>
      <inkml:brushProperty name="inkEffects" value="galaxy"/>
      <inkml:brushProperty name="anchorX" value="-146535.98438"/>
      <inkml:brushProperty name="anchorY" value="-146055.85938"/>
      <inkml:brushProperty name="scaleFactor" value="0.5"/>
    </inkml:brush>
  </inkml:definitions>
  <inkml:trace contextRef="#ctx0" brushRef="#br0">0 0 24575,'0'0'0,"2"0"0,1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3"/>
    </inkml:context>
    <inkml:brush xml:id="br0">
      <inkml:brushProperty name="width" value="0.1" units="cm"/>
      <inkml:brushProperty name="height" value="0.1" units="cm"/>
      <inkml:brushProperty name="color" value="#AE198D"/>
      <inkml:brushProperty name="inkEffects" value="galaxy"/>
      <inkml:brushProperty name="anchorX" value="-145260.65625"/>
      <inkml:brushProperty name="anchorY" value="-144785.85938"/>
      <inkml:brushProperty name="scaleFactor" value="0.5"/>
    </inkml:brush>
  </inkml:definitions>
  <inkml:trace contextRef="#ctx0" brushRef="#br0">1 0 24575,'0'0'0,"2"3"0,1 1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4"/>
    </inkml:context>
    <inkml:brush xml:id="br0">
      <inkml:brushProperty name="width" value="0.1" units="cm"/>
      <inkml:brushProperty name="height" value="0.1" units="cm"/>
      <inkml:brushProperty name="color" value="#AE198D"/>
      <inkml:brushProperty name="inkEffects" value="galaxy"/>
      <inkml:brushProperty name="anchorX" value="-143985.34375"/>
      <inkml:brushProperty name="anchorY" value="-143521.17188"/>
      <inkml:brushProperty name="scaleFactor" value="0.5"/>
    </inkml:brush>
  </inkml:definitions>
  <inkml:trace contextRef="#ctx0" brushRef="#br0">0 0 24575,'0'0'0,"2"0"0,1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5"/>
    </inkml:context>
    <inkml:brush xml:id="br0">
      <inkml:brushProperty name="width" value="0.1" units="cm"/>
      <inkml:brushProperty name="height" value="0.1" units="cm"/>
      <inkml:brushProperty name="color" value="#AE198D"/>
      <inkml:brushProperty name="inkEffects" value="galaxy"/>
      <inkml:brushProperty name="anchorX" value="-142710.01563"/>
      <inkml:brushProperty name="anchorY" value="-142251.17188"/>
      <inkml:brushProperty name="scaleFactor" value="0.5"/>
    </inkml:brush>
  </inkml:definitions>
  <inkml:trace contextRef="#ctx0" brushRef="#br0">0 1 24575,'0'0'0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6"/>
    </inkml:context>
    <inkml:brush xml:id="br0">
      <inkml:brushProperty name="width" value="0.1" units="cm"/>
      <inkml:brushProperty name="height" value="0.1" units="cm"/>
      <inkml:brushProperty name="color" value="#AE198D"/>
      <inkml:brushProperty name="inkEffects" value="galaxy"/>
      <inkml:brushProperty name="anchorX" value="-143980.01563"/>
      <inkml:brushProperty name="anchorY" value="-143521.17188"/>
      <inkml:brushProperty name="scaleFactor" value="0.5"/>
    </inkml:brush>
  </inkml:definitions>
  <inkml:trace contextRef="#ctx0" brushRef="#br0">1 0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1.559"/>
    </inkml:context>
    <inkml:brush xml:id="br0">
      <inkml:brushProperty name="width" value="0.1" units="cm"/>
      <inkml:brushProperty name="height" value="0.1" units="cm"/>
      <inkml:brushProperty name="color" value="#AE198D"/>
      <inkml:brushProperty name="inkEffects" value="galaxy"/>
      <inkml:brushProperty name="anchorX" value="-67356.01563"/>
      <inkml:brushProperty name="anchorY" value="-67290.53906"/>
      <inkml:brushProperty name="scaleFactor" value="0.5"/>
    </inkml:brush>
  </inkml:definitions>
  <inkml:trace contextRef="#ctx0" brushRef="#br0">1 0 24575,'0'0'0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7"/>
    </inkml:context>
    <inkml:brush xml:id="br0">
      <inkml:brushProperty name="width" value="0.1" units="cm"/>
      <inkml:brushProperty name="height" value="0.1" units="cm"/>
      <inkml:brushProperty name="color" value="#AE198D"/>
      <inkml:brushProperty name="inkEffects" value="galaxy"/>
      <inkml:brushProperty name="anchorX" value="-145250.01563"/>
      <inkml:brushProperty name="anchorY" value="-144791.17188"/>
      <inkml:brushProperty name="scaleFactor" value="0.5"/>
    </inkml:brush>
  </inkml:definitions>
  <inkml:trace contextRef="#ctx0" brushRef="#br0">0 0 24575,'0'0'0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8"/>
    </inkml:context>
    <inkml:brush xml:id="br0">
      <inkml:brushProperty name="width" value="0.1" units="cm"/>
      <inkml:brushProperty name="height" value="0.1" units="cm"/>
      <inkml:brushProperty name="color" value="#AE198D"/>
      <inkml:brushProperty name="inkEffects" value="galaxy"/>
      <inkml:brushProperty name="anchorX" value="-146520.01563"/>
      <inkml:brushProperty name="anchorY" value="-146061.17188"/>
      <inkml:brushProperty name="scaleFactor" value="0.5"/>
    </inkml:brush>
  </inkml:definitions>
  <inkml:trace contextRef="#ctx0" brushRef="#br0">5 0 24575,'0'0'0,"-2"0"0,-1 0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89"/>
    </inkml:context>
    <inkml:brush xml:id="br0">
      <inkml:brushProperty name="width" value="0.1" units="cm"/>
      <inkml:brushProperty name="height" value="0.1" units="cm"/>
      <inkml:brushProperty name="color" value="#AE198D"/>
      <inkml:brushProperty name="inkEffects" value="galaxy"/>
      <inkml:brushProperty name="anchorX" value="-147795.34375"/>
      <inkml:brushProperty name="anchorY" value="-147331.17188"/>
      <inkml:brushProperty name="scaleFactor" value="0.5"/>
    </inkml:brush>
  </inkml:definitions>
  <inkml:trace contextRef="#ctx0" brushRef="#br0">5 0 24575,'0'0'0,"-2"0"0,-1 0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0"/>
    </inkml:context>
    <inkml:brush xml:id="br0">
      <inkml:brushProperty name="width" value="0.1" units="cm"/>
      <inkml:brushProperty name="height" value="0.1" units="cm"/>
      <inkml:brushProperty name="color" value="#AE198D"/>
      <inkml:brushProperty name="inkEffects" value="galaxy"/>
      <inkml:brushProperty name="anchorX" value="-149070.65625"/>
      <inkml:brushProperty name="anchorY" value="-148601.17188"/>
      <inkml:brushProperty name="scaleFactor" value="0.5"/>
    </inkml:brush>
  </inkml:definitions>
  <inkml:trace contextRef="#ctx0" brushRef="#br0">0 1 24575,'0'0'0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1"/>
    </inkml:context>
    <inkml:brush xml:id="br0">
      <inkml:brushProperty name="width" value="0.1" units="cm"/>
      <inkml:brushProperty name="height" value="0.1" units="cm"/>
      <inkml:brushProperty name="color" value="#AE198D"/>
      <inkml:brushProperty name="inkEffects" value="galaxy"/>
      <inkml:brushProperty name="anchorX" value="-150340.65625"/>
      <inkml:brushProperty name="anchorY" value="-149871.17188"/>
      <inkml:brushProperty name="scaleFactor" value="0.5"/>
    </inkml:brush>
  </inkml:definitions>
  <inkml:trace contextRef="#ctx0" brushRef="#br0">1 0 24575,'0'0'0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2"/>
    </inkml:context>
    <inkml:brush xml:id="br0">
      <inkml:brushProperty name="width" value="0.1" units="cm"/>
      <inkml:brushProperty name="height" value="0.1" units="cm"/>
      <inkml:brushProperty name="color" value="#AE198D"/>
      <inkml:brushProperty name="inkEffects" value="galaxy"/>
      <inkml:brushProperty name="anchorX" value="-151610.65625"/>
      <inkml:brushProperty name="anchorY" value="-151141.17188"/>
      <inkml:brushProperty name="scaleFactor" value="0.5"/>
    </inkml:brush>
  </inkml:definitions>
  <inkml:trace contextRef="#ctx0" brushRef="#br0">1 0 24575,'0'0'0,"2"0"0,3 0 0,3 3 0,0 0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3"/>
    </inkml:context>
    <inkml:brush xml:id="br0">
      <inkml:brushProperty name="width" value="0.1" units="cm"/>
      <inkml:brushProperty name="height" value="0.1" units="cm"/>
      <inkml:brushProperty name="color" value="#AE198D"/>
      <inkml:brushProperty name="inkEffects" value="galaxy"/>
      <inkml:brushProperty name="anchorX" value="-150317.10938"/>
      <inkml:brushProperty name="anchorY" value="-149876.5"/>
      <inkml:brushProperty name="scaleFactor" value="0.5"/>
    </inkml:brush>
  </inkml:definitions>
  <inkml:trace contextRef="#ctx0" brushRef="#br0">1 0 24575,'0'0'0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4"/>
    </inkml:context>
    <inkml:brush xml:id="br0">
      <inkml:brushProperty name="width" value="0.1" units="cm"/>
      <inkml:brushProperty name="height" value="0.1" units="cm"/>
      <inkml:brushProperty name="color" value="#AE198D"/>
      <inkml:brushProperty name="inkEffects" value="galaxy"/>
      <inkml:brushProperty name="anchorX" value="-151587.10938"/>
      <inkml:brushProperty name="anchorY" value="-151146.5"/>
      <inkml:brushProperty name="scaleFactor" value="0.5"/>
    </inkml:brush>
  </inkml:definitions>
  <inkml:trace contextRef="#ctx0" brushRef="#br0">6 1 24575,'0'0'0,"-2"0"0,-1 0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5"/>
    </inkml:context>
    <inkml:brush xml:id="br0">
      <inkml:brushProperty name="width" value="0.1" units="cm"/>
      <inkml:brushProperty name="height" value="0.1" units="cm"/>
      <inkml:brushProperty name="color" value="#AE198D"/>
      <inkml:brushProperty name="inkEffects" value="galaxy"/>
      <inkml:brushProperty name="anchorX" value="-152862.4375"/>
      <inkml:brushProperty name="anchorY" value="-152416.5"/>
      <inkml:brushProperty name="scaleFactor" value="0.5"/>
    </inkml:brush>
  </inkml:definitions>
  <inkml:trace contextRef="#ctx0" brushRef="#br0">6 0 24575,'0'0'0,"-3"0"0,0 0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6"/>
    </inkml:context>
    <inkml:brush xml:id="br0">
      <inkml:brushProperty name="width" value="0.1" units="cm"/>
      <inkml:brushProperty name="height" value="0.1" units="cm"/>
      <inkml:brushProperty name="color" value="#AE198D"/>
      <inkml:brushProperty name="inkEffects" value="galaxy"/>
      <inkml:brushProperty name="anchorX" value="-154137.75"/>
      <inkml:brushProperty name="anchorY" value="-153686.5"/>
      <inkml:brushProperty name="scaleFactor" value="0.5"/>
    </inkml:brush>
  </inkml:definitions>
  <inkml:trace contextRef="#ctx0" brushRef="#br0">1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2.422"/>
    </inkml:context>
    <inkml:brush xml:id="br0">
      <inkml:brushProperty name="width" value="0.1" units="cm"/>
      <inkml:brushProperty name="height" value="0.1" units="cm"/>
      <inkml:brushProperty name="color" value="#AE198D"/>
      <inkml:brushProperty name="inkEffects" value="galaxy"/>
      <inkml:brushProperty name="anchorX" value="-68626.01563"/>
      <inkml:brushProperty name="anchorY" value="-68560.53906"/>
      <inkml:brushProperty name="scaleFactor" value="0.5"/>
    </inkml:brush>
  </inkml:definitions>
  <inkml:trace contextRef="#ctx0" brushRef="#br0">0 0 24575,'0'0'0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7"/>
    </inkml:context>
    <inkml:brush xml:id="br0">
      <inkml:brushProperty name="width" value="0.1" units="cm"/>
      <inkml:brushProperty name="height" value="0.1" units="cm"/>
      <inkml:brushProperty name="color" value="#AE198D"/>
      <inkml:brushProperty name="inkEffects" value="galaxy"/>
      <inkml:brushProperty name="anchorX" value="-55896.47266"/>
      <inkml:brushProperty name="anchorY" value="-55868.92969"/>
      <inkml:brushProperty name="scaleFactor" value="0.5"/>
    </inkml:brush>
  </inkml:definitions>
  <inkml:trace contextRef="#ctx0" brushRef="#br0">13 10 24575,'0'0'0,"-2"-2"0,-4-2 0,1 1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8"/>
    </inkml:context>
    <inkml:brush xml:id="br0">
      <inkml:brushProperty name="width" value="0.1" units="cm"/>
      <inkml:brushProperty name="height" value="0.1" units="cm"/>
      <inkml:brushProperty name="color" value="#AE198D"/>
      <inkml:brushProperty name="inkEffects" value="galaxy"/>
      <inkml:brushProperty name="anchorX" value="-57179.80078"/>
      <inkml:brushProperty name="anchorY" value="-57130.53906"/>
      <inkml:brushProperty name="scaleFactor" value="0.5"/>
    </inkml:brush>
  </inkml:definitions>
  <inkml:trace contextRef="#ctx0" brushRef="#br0">5 1 24575,'0'0'0,"-2"0"0,-1 0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699"/>
    </inkml:context>
    <inkml:brush xml:id="br0">
      <inkml:brushProperty name="width" value="0.1" units="cm"/>
      <inkml:brushProperty name="height" value="0.1" units="cm"/>
      <inkml:brushProperty name="color" value="#AE198D"/>
      <inkml:brushProperty name="inkEffects" value="galaxy"/>
      <inkml:brushProperty name="anchorX" value="-58455.12109"/>
      <inkml:brushProperty name="anchorY" value="-58400.53906"/>
      <inkml:brushProperty name="scaleFactor" value="0.5"/>
    </inkml:brush>
  </inkml:definitions>
  <inkml:trace contextRef="#ctx0" brushRef="#br0">7 1 24575,'0'0'0,"-3"0"0,0 0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0"/>
    </inkml:context>
    <inkml:brush xml:id="br0">
      <inkml:brushProperty name="width" value="0.1" units="cm"/>
      <inkml:brushProperty name="height" value="0.1" units="cm"/>
      <inkml:brushProperty name="color" value="#AE198D"/>
      <inkml:brushProperty name="inkEffects" value="galaxy"/>
      <inkml:brushProperty name="anchorX" value="-155407.75"/>
      <inkml:brushProperty name="anchorY" value="-154956.5"/>
      <inkml:brushProperty name="scaleFactor" value="0.5"/>
    </inkml:brush>
  </inkml:definitions>
  <inkml:trace contextRef="#ctx0" brushRef="#br0">0 1 24575,'0'0'0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1"/>
    </inkml:context>
    <inkml:brush xml:id="br0">
      <inkml:brushProperty name="width" value="0.1" units="cm"/>
      <inkml:brushProperty name="height" value="0.1" units="cm"/>
      <inkml:brushProperty name="color" value="#AE198D"/>
      <inkml:brushProperty name="inkEffects" value="galaxy"/>
      <inkml:brushProperty name="anchorX" value="-156677.75"/>
      <inkml:brushProperty name="anchorY" value="-156226.5"/>
      <inkml:brushProperty name="scaleFactor" value="0.5"/>
    </inkml:brush>
  </inkml:definitions>
  <inkml:trace contextRef="#ctx0" brushRef="#br0">1 0 24575,'0'0'0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2"/>
    </inkml:context>
    <inkml:brush xml:id="br0">
      <inkml:brushProperty name="width" value="0.1" units="cm"/>
      <inkml:brushProperty name="height" value="0.1" units="cm"/>
      <inkml:brushProperty name="color" value="#AE198D"/>
      <inkml:brushProperty name="inkEffects" value="galaxy"/>
      <inkml:brushProperty name="anchorX" value="-157947.75"/>
      <inkml:brushProperty name="anchorY" value="-157496.5"/>
      <inkml:brushProperty name="scaleFactor" value="0.5"/>
    </inkml:brush>
  </inkml:definitions>
  <inkml:trace contextRef="#ctx0" brushRef="#br0">0 7 24575,'0'0'0,"0"-3"0,0 0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3"/>
    </inkml:context>
    <inkml:brush xml:id="br0">
      <inkml:brushProperty name="width" value="0.1" units="cm"/>
      <inkml:brushProperty name="height" value="0.1" units="cm"/>
      <inkml:brushProperty name="color" value="#AE198D"/>
      <inkml:brushProperty name="inkEffects" value="galaxy"/>
      <inkml:brushProperty name="anchorX" value="-159217.75"/>
      <inkml:brushProperty name="anchorY" value="-158761.17188"/>
      <inkml:brushProperty name="scaleFactor" value="0.5"/>
    </inkml:brush>
  </inkml:definitions>
  <inkml:trace contextRef="#ctx0" brushRef="#br0">1 1 24575,'0'0'0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4"/>
    </inkml:context>
    <inkml:brush xml:id="br0">
      <inkml:brushProperty name="width" value="0.1" units="cm"/>
      <inkml:brushProperty name="height" value="0.1" units="cm"/>
      <inkml:brushProperty name="color" value="#AE198D"/>
      <inkml:brushProperty name="inkEffects" value="galaxy"/>
      <inkml:brushProperty name="anchorX" value="-160487.75"/>
      <inkml:brushProperty name="anchorY" value="-160031.17188"/>
      <inkml:brushProperty name="scaleFactor" value="0.5"/>
    </inkml:brush>
  </inkml:definitions>
  <inkml:trace contextRef="#ctx0" brushRef="#br0">1 1 24575,'0'0'0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5"/>
    </inkml:context>
    <inkml:brush xml:id="br0">
      <inkml:brushProperty name="width" value="0.1" units="cm"/>
      <inkml:brushProperty name="height" value="0.1" units="cm"/>
      <inkml:brushProperty name="color" value="#AE198D"/>
      <inkml:brushProperty name="inkEffects" value="galaxy"/>
      <inkml:brushProperty name="anchorX" value="-161757.75"/>
      <inkml:brushProperty name="anchorY" value="-161301.17188"/>
      <inkml:brushProperty name="scaleFactor" value="0.5"/>
    </inkml:brush>
  </inkml:definitions>
  <inkml:trace contextRef="#ctx0" brushRef="#br0">1 0 24575,'0'0'0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6"/>
    </inkml:context>
    <inkml:brush xml:id="br0">
      <inkml:brushProperty name="width" value="0.1" units="cm"/>
      <inkml:brushProperty name="height" value="0.1" units="cm"/>
      <inkml:brushProperty name="color" value="#AE198D"/>
      <inkml:brushProperty name="inkEffects" value="galaxy"/>
      <inkml:brushProperty name="anchorX" value="-163027.75"/>
      <inkml:brushProperty name="anchorY" value="-162571.17188"/>
      <inkml:brushProperty name="scaleFactor" value="0.5"/>
    </inkml:brush>
  </inkml:definitions>
  <inkml:trace contextRef="#ctx0" brushRef="#br0">1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3.222"/>
    </inkml:context>
    <inkml:brush xml:id="br0">
      <inkml:brushProperty name="width" value="0.1" units="cm"/>
      <inkml:brushProperty name="height" value="0.1" units="cm"/>
      <inkml:brushProperty name="color" value="#AE198D"/>
      <inkml:brushProperty name="inkEffects" value="galaxy"/>
      <inkml:brushProperty name="anchorX" value="-69896.02344"/>
      <inkml:brushProperty name="anchorY" value="-69830.53906"/>
      <inkml:brushProperty name="scaleFactor" value="0.5"/>
    </inkml:brush>
  </inkml:definitions>
  <inkml:trace contextRef="#ctx0" brushRef="#br0">1 1 24575,'0'0'0,"2"0"0,1 0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7"/>
    </inkml:context>
    <inkml:brush xml:id="br0">
      <inkml:brushProperty name="width" value="0.1" units="cm"/>
      <inkml:brushProperty name="height" value="0.1" units="cm"/>
      <inkml:brushProperty name="color" value="#AE198D"/>
      <inkml:brushProperty name="inkEffects" value="galaxy"/>
      <inkml:brushProperty name="anchorX" value="-164297.75"/>
      <inkml:brushProperty name="anchorY" value="-163841.17188"/>
      <inkml:brushProperty name="scaleFactor" value="0.5"/>
    </inkml:brush>
  </inkml:definitions>
  <inkml:trace contextRef="#ctx0" brushRef="#br0">0 0 24575,'0'0'0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8"/>
    </inkml:context>
    <inkml:brush xml:id="br0">
      <inkml:brushProperty name="width" value="0.1" units="cm"/>
      <inkml:brushProperty name="height" value="0.1" units="cm"/>
      <inkml:brushProperty name="color" value="#AE198D"/>
      <inkml:brushProperty name="inkEffects" value="galaxy"/>
      <inkml:brushProperty name="anchorX" value="-165567.75"/>
      <inkml:brushProperty name="anchorY" value="-165111.17188"/>
      <inkml:brushProperty name="scaleFactor" value="0.5"/>
    </inkml:brush>
  </inkml:definitions>
  <inkml:trace contextRef="#ctx0" brushRef="#br0">0 0 24575,'0'0'0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09"/>
    </inkml:context>
    <inkml:brush xml:id="br0">
      <inkml:brushProperty name="width" value="0.1" units="cm"/>
      <inkml:brushProperty name="height" value="0.1" units="cm"/>
      <inkml:brushProperty name="color" value="#AE198D"/>
      <inkml:brushProperty name="inkEffects" value="galaxy"/>
      <inkml:brushProperty name="anchorX" value="-166837.75"/>
      <inkml:brushProperty name="anchorY" value="-166381.17188"/>
      <inkml:brushProperty name="scaleFactor" value="0.5"/>
    </inkml:brush>
  </inkml:definitions>
  <inkml:trace contextRef="#ctx0" brushRef="#br0">1 0 24575,'0'0'0,"0"3"0,5 7 0,0-1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0"/>
    </inkml:context>
    <inkml:brush xml:id="br0">
      <inkml:brushProperty name="width" value="0.1" units="cm"/>
      <inkml:brushProperty name="height" value="0.1" units="cm"/>
      <inkml:brushProperty name="color" value="#AE198D"/>
      <inkml:brushProperty name="inkEffects" value="galaxy"/>
      <inkml:brushProperty name="anchorX" value="-165557.10938"/>
      <inkml:brushProperty name="anchorY" value="-165130.07813"/>
      <inkml:brushProperty name="scaleFactor" value="0.5"/>
    </inkml:brush>
  </inkml:definitions>
  <inkml:trace contextRef="#ctx0" brushRef="#br0">1 1 24575,'0'0'0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1"/>
    </inkml:context>
    <inkml:brush xml:id="br0">
      <inkml:brushProperty name="width" value="0.1" units="cm"/>
      <inkml:brushProperty name="height" value="0.1" units="cm"/>
      <inkml:brushProperty name="color" value="#AE198D"/>
      <inkml:brushProperty name="inkEffects" value="galaxy"/>
      <inkml:brushProperty name="anchorX" value="-166827.10938"/>
      <inkml:brushProperty name="anchorY" value="-166400.07813"/>
      <inkml:brushProperty name="scaleFactor" value="0.5"/>
    </inkml:brush>
  </inkml:definitions>
  <inkml:trace contextRef="#ctx0" brushRef="#br0">0 0 24575,'0'0'0,"2"6"0,1 1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2"/>
    </inkml:context>
    <inkml:brush xml:id="br0">
      <inkml:brushProperty name="width" value="0.1" units="cm"/>
      <inkml:brushProperty name="height" value="0.1" units="cm"/>
      <inkml:brushProperty name="color" value="#AE198D"/>
      <inkml:brushProperty name="inkEffects" value="galaxy"/>
      <inkml:brushProperty name="anchorX" value="-165551.78125"/>
      <inkml:brushProperty name="anchorY" value="-165140.96875"/>
      <inkml:brushProperty name="scaleFactor" value="0.5"/>
    </inkml:brush>
  </inkml:definitions>
  <inkml:trace contextRef="#ctx0" brushRef="#br0">1 0 24575,'0'0'0,"0"3"0,2 7 0,1-1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3"/>
    </inkml:context>
    <inkml:brush xml:id="br0">
      <inkml:brushProperty name="width" value="0.1" units="cm"/>
      <inkml:brushProperty name="height" value="0.1" units="cm"/>
      <inkml:brushProperty name="color" value="#AE198D"/>
      <inkml:brushProperty name="inkEffects" value="galaxy"/>
      <inkml:brushProperty name="anchorX" value="-164276.46875"/>
      <inkml:brushProperty name="anchorY" value="-163889.625"/>
      <inkml:brushProperty name="scaleFactor" value="0.5"/>
    </inkml:brush>
  </inkml:definitions>
  <inkml:trace contextRef="#ctx0" brushRef="#br0">1 1 24575,'0'0'0,"2"5"0,3 8 0,5 6 0,3 2 0,1 0 0,3 0 0,6 1 0,-4-3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4"/>
    </inkml:context>
    <inkml:brush xml:id="br0">
      <inkml:brushProperty name="width" value="0.1" units="cm"/>
      <inkml:brushProperty name="height" value="0.1" units="cm"/>
      <inkml:brushProperty name="color" value="#AE198D"/>
      <inkml:brushProperty name="inkEffects" value="galaxy"/>
      <inkml:brushProperty name="anchorX" value="-162899.23438"/>
      <inkml:brushProperty name="anchorY" value="-162740.96875"/>
      <inkml:brushProperty name="scaleFactor" value="0.5"/>
    </inkml:brush>
  </inkml:definitions>
  <inkml:trace contextRef="#ctx0" brushRef="#br0">1 1 24575,'0'0'0,"0"2"0,0 2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5"/>
    </inkml:context>
    <inkml:brush xml:id="br0">
      <inkml:brushProperty name="width" value="0.1" units="cm"/>
      <inkml:brushProperty name="height" value="0.1" units="cm"/>
      <inkml:brushProperty name="color" value="#AE198D"/>
      <inkml:brushProperty name="inkEffects" value="galaxy"/>
      <inkml:brushProperty name="anchorX" value="-164169.23438"/>
      <inkml:brushProperty name="anchorY" value="-164016.28125"/>
      <inkml:brushProperty name="scaleFactor" value="0.5"/>
    </inkml:brush>
  </inkml:definitions>
  <inkml:trace contextRef="#ctx0" brushRef="#br0">1 0 24575,'0'0'0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6"/>
    </inkml:context>
    <inkml:brush xml:id="br0">
      <inkml:brushProperty name="width" value="0.1" units="cm"/>
      <inkml:brushProperty name="height" value="0.1" units="cm"/>
      <inkml:brushProperty name="color" value="#AE198D"/>
      <inkml:brushProperty name="inkEffects" value="galaxy"/>
      <inkml:brushProperty name="anchorX" value="-165439.23438"/>
      <inkml:brushProperty name="anchorY" value="-165286.28125"/>
      <inkml:brushProperty name="scaleFactor" value="0.5"/>
    </inkml:brush>
  </inkml:definitions>
  <inkml:trace contextRef="#ctx0" brushRef="#br0">0 0 24575,'0'0'0,"0"1"0,0 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3.553"/>
    </inkml:context>
    <inkml:brush xml:id="br0">
      <inkml:brushProperty name="width" value="0.1" units="cm"/>
      <inkml:brushProperty name="height" value="0.1" units="cm"/>
      <inkml:brushProperty name="color" value="#AE198D"/>
      <inkml:brushProperty name="inkEffects" value="galaxy"/>
      <inkml:brushProperty name="anchorX" value="-71171.34375"/>
      <inkml:brushProperty name="anchorY" value="-71100.53906"/>
      <inkml:brushProperty name="scaleFactor" value="0.5"/>
    </inkml:brush>
  </inkml:definitions>
  <inkml:trace contextRef="#ctx0" brushRef="#br0">0 1 24575,'0'0'0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7"/>
    </inkml:context>
    <inkml:brush xml:id="br0">
      <inkml:brushProperty name="width" value="0.1" units="cm"/>
      <inkml:brushProperty name="height" value="0.1" units="cm"/>
      <inkml:brushProperty name="color" value="#AE198D"/>
      <inkml:brushProperty name="inkEffects" value="galaxy"/>
      <inkml:brushProperty name="anchorX" value="-166709.23438"/>
      <inkml:brushProperty name="anchorY" value="-166559.07813"/>
      <inkml:brushProperty name="scaleFactor" value="0.5"/>
    </inkml:brush>
  </inkml:definitions>
  <inkml:trace contextRef="#ctx0" brushRef="#br0">9 7 24575,'0'0'0,"-1"0"0,-3-3 0,0-1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8"/>
    </inkml:context>
    <inkml:brush xml:id="br0">
      <inkml:brushProperty name="width" value="0.1" units="cm"/>
      <inkml:brushProperty name="height" value="0.1" units="cm"/>
      <inkml:brushProperty name="color" value="#AE198D"/>
      <inkml:brushProperty name="inkEffects" value="galaxy"/>
      <inkml:brushProperty name="anchorX" value="-167988.6875"/>
      <inkml:brushProperty name="anchorY" value="-167823.75"/>
      <inkml:brushProperty name="scaleFactor" value="0.5"/>
    </inkml:brush>
  </inkml:definitions>
  <inkml:trace contextRef="#ctx0" brushRef="#br0">1 0 24575,'0'0'0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19"/>
    </inkml:context>
    <inkml:brush xml:id="br0">
      <inkml:brushProperty name="width" value="0.1" units="cm"/>
      <inkml:brushProperty name="height" value="0.1" units="cm"/>
      <inkml:brushProperty name="color" value="#AE198D"/>
      <inkml:brushProperty name="inkEffects" value="galaxy"/>
      <inkml:brushProperty name="anchorX" value="-169258.6875"/>
      <inkml:brushProperty name="anchorY" value="-169093.75"/>
      <inkml:brushProperty name="scaleFactor" value="0.5"/>
    </inkml:brush>
  </inkml:definitions>
  <inkml:trace contextRef="#ctx0" brushRef="#br0">0 1 24575,'0'0'0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0"/>
    </inkml:context>
    <inkml:brush xml:id="br0">
      <inkml:brushProperty name="width" value="0.1" units="cm"/>
      <inkml:brushProperty name="height" value="0.1" units="cm"/>
      <inkml:brushProperty name="color" value="#AE198D"/>
      <inkml:brushProperty name="inkEffects" value="galaxy"/>
      <inkml:brushProperty name="anchorX" value="-170528.6875"/>
      <inkml:brushProperty name="anchorY" value="-170363.75"/>
      <inkml:brushProperty name="scaleFactor" value="0.5"/>
    </inkml:brush>
  </inkml:definitions>
  <inkml:trace contextRef="#ctx0" brushRef="#br0">0 0 24575,'0'0'0,"0"1"0,0 1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1"/>
    </inkml:context>
    <inkml:brush xml:id="br0">
      <inkml:brushProperty name="width" value="0.1" units="cm"/>
      <inkml:brushProperty name="height" value="0.1" units="cm"/>
      <inkml:brushProperty name="color" value="#AE198D"/>
      <inkml:brushProperty name="inkEffects" value="galaxy"/>
      <inkml:brushProperty name="anchorX" value="-171798.6875"/>
      <inkml:brushProperty name="anchorY" value="-171636.40625"/>
      <inkml:brushProperty name="scaleFactor" value="0.5"/>
    </inkml:brush>
  </inkml:definitions>
  <inkml:trace contextRef="#ctx0" brushRef="#br0">0 1 24575,'0'0'0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2"/>
    </inkml:context>
    <inkml:brush xml:id="br0">
      <inkml:brushProperty name="width" value="0.1" units="cm"/>
      <inkml:brushProperty name="height" value="0.1" units="cm"/>
      <inkml:brushProperty name="color" value="#AE198D"/>
      <inkml:brushProperty name="inkEffects" value="galaxy"/>
      <inkml:brushProperty name="anchorX" value="-173068.6875"/>
      <inkml:brushProperty name="anchorY" value="-172906.40625"/>
      <inkml:brushProperty name="scaleFactor" value="0.5"/>
    </inkml:brush>
  </inkml:definitions>
  <inkml:trace contextRef="#ctx0" brushRef="#br0">4 0 24575,'0'0'0,"-1"0"0,-1 0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3"/>
    </inkml:context>
    <inkml:brush xml:id="br0">
      <inkml:brushProperty name="width" value="0.1" units="cm"/>
      <inkml:brushProperty name="height" value="0.1" units="cm"/>
      <inkml:brushProperty name="color" value="#AE198D"/>
      <inkml:brushProperty name="inkEffects" value="galaxy"/>
      <inkml:brushProperty name="anchorX" value="-174341.35938"/>
      <inkml:brushProperty name="anchorY" value="-174176.40625"/>
      <inkml:brushProperty name="scaleFactor" value="0.5"/>
    </inkml:brush>
  </inkml:definitions>
  <inkml:trace contextRef="#ctx0" brushRef="#br0">0 0 24575,'0'0'0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4"/>
    </inkml:context>
    <inkml:brush xml:id="br0">
      <inkml:brushProperty name="width" value="0.1" units="cm"/>
      <inkml:brushProperty name="height" value="0.1" units="cm"/>
      <inkml:brushProperty name="color" value="#AE198D"/>
      <inkml:brushProperty name="inkEffects" value="galaxy"/>
      <inkml:brushProperty name="anchorX" value="-175611.35938"/>
      <inkml:brushProperty name="anchorY" value="-175446.40625"/>
      <inkml:brushProperty name="scaleFactor" value="0.5"/>
    </inkml:brush>
  </inkml:definitions>
  <inkml:trace contextRef="#ctx0" brushRef="#br0">0 0 24575,'0'0'0,"0"2"0,0 0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5"/>
    </inkml:context>
    <inkml:brush xml:id="br0">
      <inkml:brushProperty name="width" value="0.1" units="cm"/>
      <inkml:brushProperty name="height" value="0.1" units="cm"/>
      <inkml:brushProperty name="color" value="#AE198D"/>
      <inkml:brushProperty name="inkEffects" value="galaxy"/>
      <inkml:brushProperty name="anchorX" value="-176881.35938"/>
      <inkml:brushProperty name="anchorY" value="-176719.07813"/>
      <inkml:brushProperty name="scaleFactor" value="0.5"/>
    </inkml:brush>
  </inkml:definitions>
  <inkml:trace contextRef="#ctx0" brushRef="#br0">1 0 24575,'0'0'0,"1"2"0,0-1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6"/>
    </inkml:context>
    <inkml:brush xml:id="br0">
      <inkml:brushProperty name="width" value="0.1" units="cm"/>
      <inkml:brushProperty name="height" value="0.1" units="cm"/>
      <inkml:brushProperty name="color" value="#AE198D"/>
      <inkml:brushProperty name="inkEffects" value="galaxy"/>
      <inkml:brushProperty name="anchorX" value="-175608.5625"/>
      <inkml:brushProperty name="anchorY" value="-175451.73438"/>
      <inkml:brushProperty name="scaleFactor" value="0.5"/>
    </inkml:brush>
  </inkml:definitions>
  <inkml:trace contextRef="#ctx0" brushRef="#br0">4 0 24575,'0'0'0,"-1"0"0,-1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4.150"/>
    </inkml:context>
    <inkml:brush xml:id="br0">
      <inkml:brushProperty name="width" value="0.1" units="cm"/>
      <inkml:brushProperty name="height" value="0.1" units="cm"/>
      <inkml:brushProperty name="color" value="#AE198D"/>
      <inkml:brushProperty name="inkEffects" value="galaxy"/>
      <inkml:brushProperty name="anchorX" value="-72441.34375"/>
      <inkml:brushProperty name="anchorY" value="-72370.53906"/>
      <inkml:brushProperty name="scaleFactor" value="0.5"/>
    </inkml:brush>
  </inkml:definitions>
  <inkml:trace contextRef="#ctx0" brushRef="#br0">1 1 24575,'0'0'0,"2"0"0,1 0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7"/>
    </inkml:context>
    <inkml:brush xml:id="br0">
      <inkml:brushProperty name="width" value="0.1" units="cm"/>
      <inkml:brushProperty name="height" value="0.1" units="cm"/>
      <inkml:brushProperty name="color" value="#AE198D"/>
      <inkml:brushProperty name="inkEffects" value="galaxy"/>
      <inkml:brushProperty name="anchorX" value="-176881.21875"/>
      <inkml:brushProperty name="anchorY" value="-176721.73438"/>
      <inkml:brushProperty name="scaleFactor" value="0.5"/>
    </inkml:brush>
  </inkml:definitions>
  <inkml:trace contextRef="#ctx0" brushRef="#br0">3 0 24575,'0'0'0,"-1"0"0,-1 0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8"/>
    </inkml:context>
    <inkml:brush xml:id="br0">
      <inkml:brushProperty name="width" value="0.1" units="cm"/>
      <inkml:brushProperty name="height" value="0.1" units="cm"/>
      <inkml:brushProperty name="color" value="#AE198D"/>
      <inkml:brushProperty name="inkEffects" value="galaxy"/>
      <inkml:brushProperty name="anchorX" value="-178153.89063"/>
      <inkml:brushProperty name="anchorY" value="-177991.73438"/>
      <inkml:brushProperty name="scaleFactor" value="0.5"/>
    </inkml:brush>
  </inkml:definitions>
  <inkml:trace contextRef="#ctx0" brushRef="#br0">1 0 24575,'0'0'0,"1"0"0,0 0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29"/>
    </inkml:context>
    <inkml:brush xml:id="br0">
      <inkml:brushProperty name="width" value="0.1" units="cm"/>
      <inkml:brushProperty name="height" value="0.1" units="cm"/>
      <inkml:brushProperty name="color" value="#AE198D"/>
      <inkml:brushProperty name="inkEffects" value="galaxy"/>
      <inkml:brushProperty name="anchorX" value="-176881.21875"/>
      <inkml:brushProperty name="anchorY" value="-176721.73438"/>
      <inkml:brushProperty name="scaleFactor" value="0.5"/>
    </inkml:brush>
  </inkml:definitions>
  <inkml:trace contextRef="#ctx0" brushRef="#br0">1 0 24575,'0'0'0,"0"2"0,0-1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0"/>
    </inkml:context>
    <inkml:brush xml:id="br0">
      <inkml:brushProperty name="width" value="0.1" units="cm"/>
      <inkml:brushProperty name="height" value="0.1" units="cm"/>
      <inkml:brushProperty name="color" value="#AE198D"/>
      <inkml:brushProperty name="inkEffects" value="galaxy"/>
      <inkml:brushProperty name="anchorX" value="-178151.21875"/>
      <inkml:brushProperty name="anchorY" value="-177994.39063"/>
      <inkml:brushProperty name="scaleFactor" value="0.5"/>
    </inkml:brush>
  </inkml:definitions>
  <inkml:trace contextRef="#ctx0" brushRef="#br0">0 1 24575,'0'0'0,"2"0"0,-1 0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1"/>
    </inkml:context>
    <inkml:brush xml:id="br0">
      <inkml:brushProperty name="width" value="0.1" units="cm"/>
      <inkml:brushProperty name="height" value="0.1" units="cm"/>
      <inkml:brushProperty name="color" value="#AE198D"/>
      <inkml:brushProperty name="inkEffects" value="galaxy"/>
      <inkml:brushProperty name="anchorX" value="-176878.4375"/>
      <inkml:brushProperty name="anchorY" value="-176724.39063"/>
      <inkml:brushProperty name="scaleFactor" value="0.5"/>
    </inkml:brush>
  </inkml:definitions>
  <inkml:trace contextRef="#ctx0" brushRef="#br0">1 0 24575,'0'0'0,"0"2"0,0-1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2"/>
    </inkml:context>
    <inkml:brush xml:id="br0">
      <inkml:brushProperty name="width" value="0.1" units="cm"/>
      <inkml:brushProperty name="height" value="0.1" units="cm"/>
      <inkml:brushProperty name="color" value="#AE198D"/>
      <inkml:brushProperty name="inkEffects" value="galaxy"/>
      <inkml:brushProperty name="anchorX" value="-178148.4375"/>
      <inkml:brushProperty name="anchorY" value="-177997.0625"/>
      <inkml:brushProperty name="scaleFactor" value="0.5"/>
    </inkml:brush>
  </inkml:definitions>
  <inkml:trace contextRef="#ctx0" brushRef="#br0">0 0 24575,'0'0'0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3"/>
    </inkml:context>
    <inkml:brush xml:id="br0">
      <inkml:brushProperty name="width" value="0.1" units="cm"/>
      <inkml:brushProperty name="height" value="0.1" units="cm"/>
      <inkml:brushProperty name="color" value="#AE198D"/>
      <inkml:brushProperty name="inkEffects" value="galaxy"/>
      <inkml:brushProperty name="anchorX" value="-179418.4375"/>
      <inkml:brushProperty name="anchorY" value="-179267.0625"/>
      <inkml:brushProperty name="scaleFactor" value="0.5"/>
    </inkml:brush>
  </inkml:definitions>
  <inkml:trace contextRef="#ctx0" brushRef="#br0">7 1 24575,'0'0'0,"-1"0"0,-2 0 0,1 0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4"/>
    </inkml:context>
    <inkml:brush xml:id="br0">
      <inkml:brushProperty name="width" value="0.1" units="cm"/>
      <inkml:brushProperty name="height" value="0.1" units="cm"/>
      <inkml:brushProperty name="color" value="#AE198D"/>
      <inkml:brushProperty name="inkEffects" value="galaxy"/>
      <inkml:brushProperty name="anchorX" value="-180695.29688"/>
      <inkml:brushProperty name="anchorY" value="-180537.0625"/>
      <inkml:brushProperty name="scaleFactor" value="0.5"/>
    </inkml:brush>
  </inkml:definitions>
  <inkml:trace contextRef="#ctx0" brushRef="#br0">11 0 24575,'0'0'0,"-2"1"0,-2 3 0,0-1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5"/>
    </inkml:context>
    <inkml:brush xml:id="br0">
      <inkml:brushProperty name="width" value="0.1" units="cm"/>
      <inkml:brushProperty name="height" value="0.1" units="cm"/>
      <inkml:brushProperty name="color" value="#AE198D"/>
      <inkml:brushProperty name="inkEffects" value="galaxy"/>
      <inkml:brushProperty name="anchorX" value="-181975.96875"/>
      <inkml:brushProperty name="anchorY" value="-181813.71875"/>
      <inkml:brushProperty name="scaleFactor" value="0.5"/>
    </inkml:brush>
  </inkml:definitions>
  <inkml:trace contextRef="#ctx0" brushRef="#br0">0 0 24575,'0'0'0,"0"3"0,0 0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6"/>
    </inkml:context>
    <inkml:brush xml:id="br0">
      <inkml:brushProperty name="width" value="0.1" units="cm"/>
      <inkml:brushProperty name="height" value="0.1" units="cm"/>
      <inkml:brushProperty name="color" value="#AE198D"/>
      <inkml:brushProperty name="inkEffects" value="galaxy"/>
      <inkml:brushProperty name="anchorX" value="-183245.96875"/>
      <inkml:brushProperty name="anchorY" value="-183089.17188"/>
      <inkml:brushProperty name="scaleFactor" value="0.5"/>
    </inkml:brush>
  </inkml:definitions>
  <inkml:trace contextRef="#ctx0" brushRef="#br0">1 1 24575,'0'0'0,"0"1"0,0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09.972"/>
    </inkml:context>
    <inkml:brush xml:id="br0">
      <inkml:brushProperty name="width" value="0.1" units="cm"/>
      <inkml:brushProperty name="height" value="0.1" units="cm"/>
      <inkml:brushProperty name="color" value="#AE198D"/>
      <inkml:brushProperty name="inkEffects" value="galaxy"/>
      <inkml:brushProperty name="anchorX" value="-107005.57031"/>
      <inkml:brushProperty name="anchorY" value="-106680.96875"/>
      <inkml:brushProperty name="scaleFactor" value="0.5"/>
    </inkml:brush>
  </inkml:definitions>
  <inkml:trace contextRef="#ctx0" brushRef="#br0">1 1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4.511"/>
    </inkml:context>
    <inkml:brush xml:id="br0">
      <inkml:brushProperty name="width" value="0.1" units="cm"/>
      <inkml:brushProperty name="height" value="0.1" units="cm"/>
      <inkml:brushProperty name="color" value="#AE198D"/>
      <inkml:brushProperty name="inkEffects" value="galaxy"/>
      <inkml:brushProperty name="anchorX" value="-73716.66406"/>
      <inkml:brushProperty name="anchorY" value="-73640.53906"/>
      <inkml:brushProperty name="scaleFactor" value="0.5"/>
    </inkml:brush>
  </inkml:definitions>
  <inkml:trace contextRef="#ctx0" brushRef="#br0">0 0 24575,'0'0'0,"3"3"0,0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7"/>
    </inkml:context>
    <inkml:brush xml:id="br0">
      <inkml:brushProperty name="width" value="0.1" units="cm"/>
      <inkml:brushProperty name="height" value="0.1" units="cm"/>
      <inkml:brushProperty name="color" value="#AE198D"/>
      <inkml:brushProperty name="inkEffects" value="galaxy"/>
      <inkml:brushProperty name="anchorX" value="-185796.64063"/>
      <inkml:brushProperty name="anchorY" value="-185626.51563"/>
      <inkml:brushProperty name="scaleFactor" value="0.5"/>
    </inkml:brush>
  </inkml:definitions>
  <inkml:trace contextRef="#ctx0" brushRef="#br0">5 1 24575,'0'0'0,"-2"0"0,-1 0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8"/>
    </inkml:context>
    <inkml:brush xml:id="br0">
      <inkml:brushProperty name="width" value="0.1" units="cm"/>
      <inkml:brushProperty name="height" value="0.1" units="cm"/>
      <inkml:brushProperty name="color" value="#AE198D"/>
      <inkml:brushProperty name="inkEffects" value="galaxy"/>
      <inkml:brushProperty name="anchorX" value="-187072.09375"/>
      <inkml:brushProperty name="anchorY" value="-186896.51563"/>
      <inkml:brushProperty name="scaleFactor" value="0.5"/>
    </inkml:brush>
  </inkml:definitions>
  <inkml:trace contextRef="#ctx0" brushRef="#br0">3 0 24575,'0'0'0,"-1"0"0,0 0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39"/>
    </inkml:context>
    <inkml:brush xml:id="br0">
      <inkml:brushProperty name="width" value="0.1" units="cm"/>
      <inkml:brushProperty name="height" value="0.1" units="cm"/>
      <inkml:brushProperty name="color" value="#AE198D"/>
      <inkml:brushProperty name="inkEffects" value="galaxy"/>
      <inkml:brushProperty name="anchorX" value="-188344.75"/>
      <inkml:brushProperty name="anchorY" value="-188166.51563"/>
      <inkml:brushProperty name="scaleFactor" value="0.5"/>
    </inkml:brush>
  </inkml:definitions>
  <inkml:trace contextRef="#ctx0" brushRef="#br0">0 0 24575,'0'0'0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0"/>
    </inkml:context>
    <inkml:brush xml:id="br0">
      <inkml:brushProperty name="width" value="0.1" units="cm"/>
      <inkml:brushProperty name="height" value="0.1" units="cm"/>
      <inkml:brushProperty name="color" value="#AE198D"/>
      <inkml:brushProperty name="inkEffects" value="galaxy"/>
      <inkml:brushProperty name="anchorX" value="-184515.96875"/>
      <inkml:brushProperty name="anchorY" value="-184361.96875"/>
      <inkml:brushProperty name="scaleFactor" value="0.5"/>
    </inkml:brush>
  </inkml:definitions>
  <inkml:trace contextRef="#ctx0" brushRef="#br0">11 7 24575,'0'0'0,"-2"0"0,-3-3 0,1 0 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1"/>
    </inkml:context>
    <inkml:brush xml:id="br0">
      <inkml:brushProperty name="width" value="0.1" units="cm"/>
      <inkml:brushProperty name="height" value="0.1" units="cm"/>
      <inkml:brushProperty name="color" value="#AE198D"/>
      <inkml:brushProperty name="inkEffects" value="galaxy"/>
      <inkml:brushProperty name="anchorX" value="-189614.75"/>
      <inkml:brushProperty name="anchorY" value="-189436.51563"/>
      <inkml:brushProperty name="scaleFactor" value="0.5"/>
    </inkml:brush>
  </inkml:definitions>
  <inkml:trace contextRef="#ctx0" brushRef="#br0">0 0 24575,'0'0'0,"2"0"0,1 0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2"/>
    </inkml:context>
    <inkml:brush xml:id="br0">
      <inkml:brushProperty name="width" value="0.1" units="cm"/>
      <inkml:brushProperty name="height" value="0.1" units="cm"/>
      <inkml:brushProperty name="color" value="#AE198D"/>
      <inkml:brushProperty name="inkEffects" value="galaxy"/>
      <inkml:brushProperty name="anchorX" value="-188339.42188"/>
      <inkml:brushProperty name="anchorY" value="-188166.51563"/>
      <inkml:brushProperty name="scaleFactor" value="0.5"/>
    </inkml:brush>
  </inkml:definitions>
  <inkml:trace contextRef="#ctx0" brushRef="#br0">1 0 24575,'0'0'0,"0"2"0,1 0 0,2 1 0,1 0 0,0-1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3"/>
    </inkml:context>
    <inkml:brush xml:id="br0">
      <inkml:brushProperty name="width" value="0.1" units="cm"/>
      <inkml:brushProperty name="height" value="0.1" units="cm"/>
      <inkml:brushProperty name="color" value="#AE198D"/>
      <inkml:brushProperty name="inkEffects" value="galaxy"/>
      <inkml:brushProperty name="anchorX" value="-187057.53125"/>
      <inkml:brushProperty name="anchorY" value="-186906.70313"/>
      <inkml:brushProperty name="scaleFactor" value="0.5"/>
    </inkml:brush>
  </inkml:definitions>
  <inkml:trace contextRef="#ctx0" brushRef="#br0">0 1 24575,'0'0'0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4"/>
    </inkml:context>
    <inkml:brush xml:id="br0">
      <inkml:brushProperty name="width" value="0.1" units="cm"/>
      <inkml:brushProperty name="height" value="0.1" units="cm"/>
      <inkml:brushProperty name="color" value="#AE198D"/>
      <inkml:brushProperty name="inkEffects" value="galaxy"/>
      <inkml:brushProperty name="anchorX" value="-188327.53125"/>
      <inkml:brushProperty name="anchorY" value="-188176.70313"/>
      <inkml:brushProperty name="scaleFactor" value="0.5"/>
    </inkml:brush>
  </inkml:definitions>
  <inkml:trace contextRef="#ctx0" brushRef="#br0">0 0 24575,'0'0'0,"0"2"0,0 2 0,0 1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5"/>
    </inkml:context>
    <inkml:brush xml:id="br0">
      <inkml:brushProperty name="width" value="0.1" units="cm"/>
      <inkml:brushProperty name="height" value="0.1" units="cm"/>
      <inkml:brushProperty name="color" value="#AE198D"/>
      <inkml:brushProperty name="inkEffects" value="galaxy"/>
      <inkml:brushProperty name="anchorX" value="-189597.53125"/>
      <inkml:brushProperty name="anchorY" value="-189456.03125"/>
      <inkml:brushProperty name="scaleFactor" value="0.5"/>
    </inkml:brush>
  </inkml:definitions>
  <inkml:trace contextRef="#ctx0" brushRef="#br0">3 0 24575,'0'0'0,"-1"0"0,0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6"/>
    </inkml:context>
    <inkml:brush xml:id="br0">
      <inkml:brushProperty name="width" value="0.1" units="cm"/>
      <inkml:brushProperty name="height" value="0.1" units="cm"/>
      <inkml:brushProperty name="color" value="#AE198D"/>
      <inkml:brushProperty name="inkEffects" value="galaxy"/>
      <inkml:brushProperty name="anchorX" value="-190870.1875"/>
      <inkml:brushProperty name="anchorY" value="-190726.03125"/>
      <inkml:brushProperty name="scaleFactor" value="0.5"/>
    </inkml:brush>
  </inkml:definitions>
  <inkml:trace contextRef="#ctx0" brushRef="#br0">1 1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4.904"/>
    </inkml:context>
    <inkml:brush xml:id="br0">
      <inkml:brushProperty name="width" value="0.1" units="cm"/>
      <inkml:brushProperty name="height" value="0.1" units="cm"/>
      <inkml:brushProperty name="color" value="#AE198D"/>
      <inkml:brushProperty name="inkEffects" value="galaxy"/>
      <inkml:brushProperty name="anchorX" value="-74992.24219"/>
      <inkml:brushProperty name="anchorY" value="-74915.85938"/>
      <inkml:brushProperty name="scaleFactor" value="0.5"/>
    </inkml:brush>
  </inkml:definitions>
  <inkml:trace contextRef="#ctx0" brushRef="#br0">1 1 24575,'0'0'0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7"/>
    </inkml:context>
    <inkml:brush xml:id="br0">
      <inkml:brushProperty name="width" value="0.1" units="cm"/>
      <inkml:brushProperty name="height" value="0.1" units="cm"/>
      <inkml:brushProperty name="color" value="#AE198D"/>
      <inkml:brushProperty name="inkEffects" value="galaxy"/>
      <inkml:brushProperty name="anchorX" value="-193410.1875"/>
      <inkml:brushProperty name="anchorY" value="-193266.03125"/>
      <inkml:brushProperty name="scaleFactor" value="0.5"/>
    </inkml:brush>
  </inkml:definitions>
  <inkml:trace contextRef="#ctx0" brushRef="#br0">9 1 24575,'0'0'0,"0"4"0,-4 2 0,0-1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8"/>
    </inkml:context>
    <inkml:brush xml:id="br0">
      <inkml:brushProperty name="width" value="0.1" units="cm"/>
      <inkml:brushProperty name="height" value="0.1" units="cm"/>
      <inkml:brushProperty name="color" value="#AE198D"/>
      <inkml:brushProperty name="inkEffects" value="galaxy"/>
      <inkml:brushProperty name="anchorX" value="-199817.875"/>
      <inkml:brushProperty name="anchorY" value="-199675.45313"/>
      <inkml:brushProperty name="scaleFactor" value="0.5"/>
    </inkml:brush>
  </inkml:definitions>
  <inkml:trace contextRef="#ctx0" brushRef="#br0">10 1 24575,'0'0'0,"-4"0"0,-1 0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49"/>
    </inkml:context>
    <inkml:brush xml:id="br0">
      <inkml:brushProperty name="width" value="0.1" units="cm"/>
      <inkml:brushProperty name="height" value="0.1" units="cm"/>
      <inkml:brushProperty name="color" value="#AE198D"/>
      <inkml:brushProperty name="inkEffects" value="galaxy"/>
      <inkml:brushProperty name="anchorX" value="-201096.79688"/>
      <inkml:brushProperty name="anchorY" value="-200945.45313"/>
      <inkml:brushProperty name="scaleFactor" value="0.5"/>
    </inkml:brush>
  </inkml:definitions>
  <inkml:trace contextRef="#ctx0" brushRef="#br0">9 1 24575,'0'0'0,"-3"0"0,-2 0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0"/>
    </inkml:context>
    <inkml:brush xml:id="br0">
      <inkml:brushProperty name="width" value="0.1" units="cm"/>
      <inkml:brushProperty name="height" value="0.1" units="cm"/>
      <inkml:brushProperty name="color" value="#AE198D"/>
      <inkml:brushProperty name="inkEffects" value="galaxy"/>
      <inkml:brushProperty name="anchorX" value="-202375.3125"/>
      <inkml:brushProperty name="anchorY" value="-202215.45313"/>
      <inkml:brushProperty name="scaleFactor" value="0.5"/>
    </inkml:brush>
  </inkml:definitions>
  <inkml:trace contextRef="#ctx0" brushRef="#br0">1 1 24575,'0'0'0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1"/>
    </inkml:context>
    <inkml:brush xml:id="br0">
      <inkml:brushProperty name="width" value="0.1" units="cm"/>
      <inkml:brushProperty name="height" value="0.1" units="cm"/>
      <inkml:brushProperty name="color" value="#AE198D"/>
      <inkml:brushProperty name="inkEffects" value="galaxy"/>
      <inkml:brushProperty name="anchorX" value="-203645.3125"/>
      <inkml:brushProperty name="anchorY" value="-203485.45313"/>
      <inkml:brushProperty name="scaleFactor" value="0.5"/>
    </inkml:brush>
  </inkml:definitions>
  <inkml:trace contextRef="#ctx0" brushRef="#br0">1 1 24575,'0'0'0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2"/>
    </inkml:context>
    <inkml:brush xml:id="br0">
      <inkml:brushProperty name="width" value="0.1" units="cm"/>
      <inkml:brushProperty name="height" value="0.1" units="cm"/>
      <inkml:brushProperty name="color" value="#AE198D"/>
      <inkml:brushProperty name="inkEffects" value="galaxy"/>
      <inkml:brushProperty name="anchorX" value="-207463.82813"/>
      <inkml:brushProperty name="anchorY" value="-207295.45313"/>
      <inkml:brushProperty name="scaleFactor" value="0.5"/>
    </inkml:brush>
  </inkml:definitions>
  <inkml:trace contextRef="#ctx0" brushRef="#br0">1 1 24575,'0'0'0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3"/>
    </inkml:context>
    <inkml:brush xml:id="br0">
      <inkml:brushProperty name="width" value="0.1" units="cm"/>
      <inkml:brushProperty name="height" value="0.1" units="cm"/>
      <inkml:brushProperty name="color" value="#AE198D"/>
      <inkml:brushProperty name="inkEffects" value="galaxy"/>
      <inkml:brushProperty name="anchorX" value="-208733.82813"/>
      <inkml:brushProperty name="anchorY" value="-208565.45313"/>
      <inkml:brushProperty name="scaleFactor" value="0.5"/>
    </inkml:brush>
  </inkml:definitions>
  <inkml:trace contextRef="#ctx0" brushRef="#br0">1 1 24575,'0'0'0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4"/>
    </inkml:context>
    <inkml:brush xml:id="br0">
      <inkml:brushProperty name="width" value="0.1" units="cm"/>
      <inkml:brushProperty name="height" value="0.1" units="cm"/>
      <inkml:brushProperty name="color" value="#AE198D"/>
      <inkml:brushProperty name="inkEffects" value="galaxy"/>
      <inkml:brushProperty name="anchorX" value="-210003.82813"/>
      <inkml:brushProperty name="anchorY" value="-209835.45313"/>
      <inkml:brushProperty name="scaleFactor" value="0.5"/>
    </inkml:brush>
  </inkml:definitions>
  <inkml:trace contextRef="#ctx0" brushRef="#br0">1 1 24575,'0'0'0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5"/>
    </inkml:context>
    <inkml:brush xml:id="br0">
      <inkml:brushProperty name="width" value="0.1" units="cm"/>
      <inkml:brushProperty name="height" value="0.1" units="cm"/>
      <inkml:brushProperty name="color" value="#AE198D"/>
      <inkml:brushProperty name="inkEffects" value="galaxy"/>
      <inkml:brushProperty name="anchorX" value="-211273.82813"/>
      <inkml:brushProperty name="anchorY" value="-211105.45313"/>
      <inkml:brushProperty name="scaleFactor" value="0.5"/>
    </inkml:brush>
  </inkml:definitions>
  <inkml:trace contextRef="#ctx0" brushRef="#br0">1 1 24575,'0'0'0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6"/>
    </inkml:context>
    <inkml:brush xml:id="br0">
      <inkml:brushProperty name="width" value="0.1" units="cm"/>
      <inkml:brushProperty name="height" value="0.1" units="cm"/>
      <inkml:brushProperty name="color" value="#AE198D"/>
      <inkml:brushProperty name="inkEffects" value="galaxy"/>
      <inkml:brushProperty name="anchorX" value="-212543.82813"/>
      <inkml:brushProperty name="anchorY" value="-212375.45313"/>
      <inkml:brushProperty name="scaleFactor" value="0.5"/>
    </inkml:brush>
  </inkml:definitions>
  <inkml:trace contextRef="#ctx0" brushRef="#br0">1 1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5.926"/>
    </inkml:context>
    <inkml:brush xml:id="br0">
      <inkml:brushProperty name="width" value="0.1" units="cm"/>
      <inkml:brushProperty name="height" value="0.1" units="cm"/>
      <inkml:brushProperty name="color" value="#AE198D"/>
      <inkml:brushProperty name="inkEffects" value="galaxy"/>
      <inkml:brushProperty name="anchorX" value="-76262.24219"/>
      <inkml:brushProperty name="anchorY" value="-76185.85938"/>
      <inkml:brushProperty name="scaleFactor" value="0.5"/>
    </inkml:brush>
  </inkml:definitions>
  <inkml:trace contextRef="#ctx0" brushRef="#br0">1 0 24575,'0'0'0,"0"3"0,0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7"/>
    </inkml:context>
    <inkml:brush xml:id="br0">
      <inkml:brushProperty name="width" value="0.1" units="cm"/>
      <inkml:brushProperty name="height" value="0.1" units="cm"/>
      <inkml:brushProperty name="color" value="#AE198D"/>
      <inkml:brushProperty name="inkEffects" value="galaxy"/>
      <inkml:brushProperty name="anchorX" value="-215083.82813"/>
      <inkml:brushProperty name="anchorY" value="-214915.45313"/>
      <inkml:brushProperty name="scaleFactor" value="0.5"/>
    </inkml:brush>
  </inkml:definitions>
  <inkml:trace contextRef="#ctx0" brushRef="#br0">1 1 24575,'0'0'0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8"/>
    </inkml:context>
    <inkml:brush xml:id="br0">
      <inkml:brushProperty name="width" value="0.1" units="cm"/>
      <inkml:brushProperty name="height" value="0.1" units="cm"/>
      <inkml:brushProperty name="color" value="#AE198D"/>
      <inkml:brushProperty name="inkEffects" value="galaxy"/>
      <inkml:brushProperty name="anchorX" value="-216353.82813"/>
      <inkml:brushProperty name="anchorY" value="-216185.45313"/>
      <inkml:brushProperty name="scaleFactor" value="0.5"/>
    </inkml:brush>
  </inkml:definitions>
  <inkml:trace contextRef="#ctx0" brushRef="#br0">1 1 24575,'0'0'0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59"/>
    </inkml:context>
    <inkml:brush xml:id="br0">
      <inkml:brushProperty name="width" value="0.1" units="cm"/>
      <inkml:brushProperty name="height" value="0.1" units="cm"/>
      <inkml:brushProperty name="color" value="#AE198D"/>
      <inkml:brushProperty name="inkEffects" value="galaxy"/>
      <inkml:brushProperty name="anchorX" value="-213813.82813"/>
      <inkml:brushProperty name="anchorY" value="-213645.45313"/>
      <inkml:brushProperty name="scaleFactor" value="0.5"/>
    </inkml:brush>
  </inkml:definitions>
  <inkml:trace contextRef="#ctx0" brushRef="#br0">1 1 24575,'0'0'0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0"/>
    </inkml:context>
    <inkml:brush xml:id="br0">
      <inkml:brushProperty name="width" value="0.1" units="cm"/>
      <inkml:brushProperty name="height" value="0.1" units="cm"/>
      <inkml:brushProperty name="color" value="#AE198D"/>
      <inkml:brushProperty name="inkEffects" value="galaxy"/>
      <inkml:brushProperty name="anchorX" value="-217623.82813"/>
      <inkml:brushProperty name="anchorY" value="-217455.46875"/>
      <inkml:brushProperty name="scaleFactor" value="0.5"/>
    </inkml:brush>
  </inkml:definitions>
  <inkml:trace contextRef="#ctx0" brushRef="#br0">22 1 24575,'0'0'0,"-3"0"0,-6 0 0,0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1"/>
    </inkml:context>
    <inkml:brush xml:id="br0">
      <inkml:brushProperty name="width" value="0.1" units="cm"/>
      <inkml:brushProperty name="height" value="0.1" units="cm"/>
      <inkml:brushProperty name="color" value="#AE198D"/>
      <inkml:brushProperty name="inkEffects" value="galaxy"/>
      <inkml:brushProperty name="anchorX" value="-221455.5625"/>
      <inkml:brushProperty name="anchorY" value="-221034.73438"/>
      <inkml:brushProperty name="scaleFactor" value="0.5"/>
    </inkml:brush>
  </inkml:definitions>
  <inkml:trace contextRef="#ctx0" brushRef="#br0">1 1 24575,'0'0'0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2"/>
    </inkml:context>
    <inkml:brush xml:id="br0">
      <inkml:brushProperty name="width" value="0.1" units="cm"/>
      <inkml:brushProperty name="height" value="0.1" units="cm"/>
      <inkml:brushProperty name="color" value="#AE198D"/>
      <inkml:brushProperty name="inkEffects" value="galaxy"/>
      <inkml:brushProperty name="anchorX" value="-222725.5625"/>
      <inkml:brushProperty name="anchorY" value="-222304.73438"/>
      <inkml:brushProperty name="scaleFactor" value="0.5"/>
    </inkml:brush>
  </inkml:definitions>
  <inkml:trace contextRef="#ctx0" brushRef="#br0">56 1 24575,'0'0'0,"-3"0"0,-6 0 0,-4 0 0,-3 0 0,2 0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3"/>
    </inkml:context>
    <inkml:brush xml:id="br0">
      <inkml:brushProperty name="width" value="0.1" units="cm"/>
      <inkml:brushProperty name="height" value="0.1" units="cm"/>
      <inkml:brushProperty name="color" value="#AE198D"/>
      <inkml:brushProperty name="inkEffects" value="galaxy"/>
      <inkml:brushProperty name="anchorX" value="-224052.5625"/>
      <inkml:brushProperty name="anchorY" value="-223574.73438"/>
      <inkml:brushProperty name="scaleFactor" value="0.5"/>
    </inkml:brush>
  </inkml:definitions>
  <inkml:trace contextRef="#ctx0" brushRef="#br0">1 1 24575,'0'0'0,"0"4"0,0 2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4"/>
    </inkml:context>
    <inkml:brush xml:id="br0">
      <inkml:brushProperty name="width" value="0.1" units="cm"/>
      <inkml:brushProperty name="height" value="0.1" units="cm"/>
      <inkml:brushProperty name="color" value="#AE198D"/>
      <inkml:brushProperty name="inkEffects" value="galaxy"/>
      <inkml:brushProperty name="anchorX" value="-218915.5625"/>
      <inkml:brushProperty name="anchorY" value="-218725.46875"/>
      <inkml:brushProperty name="scaleFactor" value="0.5"/>
    </inkml:brush>
  </inkml:definitions>
  <inkml:trace contextRef="#ctx0" brushRef="#br0">1 1 24575,'0'0'0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5"/>
    </inkml:context>
    <inkml:brush xml:id="br0">
      <inkml:brushProperty name="width" value="0.1" units="cm"/>
      <inkml:brushProperty name="height" value="0.1" units="cm"/>
      <inkml:brushProperty name="color" value="#AE198D"/>
      <inkml:brushProperty name="inkEffects" value="galaxy"/>
      <inkml:brushProperty name="anchorX" value="-220185.5625"/>
      <inkml:brushProperty name="anchorY" value="-219995.46875"/>
      <inkml:brushProperty name="scaleFactor" value="0.5"/>
    </inkml:brush>
  </inkml:definitions>
  <inkml:trace contextRef="#ctx0" brushRef="#br0">1 268 24575,'0'0'0,"0"-5"0,0-5 0,0-5 0,0-9 0,0-8 0,0-2 0,0-1 0,0 3 0,0 1 0,0 3 0,0 6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6"/>
    </inkml:context>
    <inkml:brush xml:id="br0">
      <inkml:brushProperty name="width" value="0.1" units="cm"/>
      <inkml:brushProperty name="height" value="0.1" units="cm"/>
      <inkml:brushProperty name="color" value="#AE198D"/>
      <inkml:brushProperty name="inkEffects" value="galaxy"/>
      <inkml:brushProperty name="anchorX" value="-225322.5625"/>
      <inkml:brushProperty name="anchorY" value="-224853.25"/>
      <inkml:brushProperty name="scaleFactor" value="0.5"/>
    </inkml:brush>
  </inkml:definitions>
  <inkml:trace contextRef="#ctx0" brushRef="#br0">1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6.240"/>
    </inkml:context>
    <inkml:brush xml:id="br0">
      <inkml:brushProperty name="width" value="0.1" units="cm"/>
      <inkml:brushProperty name="height" value="0.1" units="cm"/>
      <inkml:brushProperty name="color" value="#AE198D"/>
      <inkml:brushProperty name="inkEffects" value="galaxy"/>
      <inkml:brushProperty name="anchorX" value="-77532.24219"/>
      <inkml:brushProperty name="anchorY" value="-77461.1875"/>
      <inkml:brushProperty name="scaleFactor" value="0.5"/>
    </inkml:brush>
  </inkml:definitions>
  <inkml:trace contextRef="#ctx0" brushRef="#br0">1 1 24575,'0'0'0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7"/>
    </inkml:context>
    <inkml:brush xml:id="br0">
      <inkml:brushProperty name="width" value="0.1" units="cm"/>
      <inkml:brushProperty name="height" value="0.1" units="cm"/>
      <inkml:brushProperty name="color" value="#AE198D"/>
      <inkml:brushProperty name="inkEffects" value="galaxy"/>
      <inkml:brushProperty name="anchorX" value="-226592.5625"/>
      <inkml:brushProperty name="anchorY" value="-226123.25"/>
      <inkml:brushProperty name="scaleFactor" value="0.5"/>
    </inkml:brush>
  </inkml:definitions>
  <inkml:trace contextRef="#ctx0" brushRef="#br0">1 1 24575,'0'0'0,"7"0"0,2 0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8"/>
    </inkml:context>
    <inkml:brush xml:id="br0">
      <inkml:brushProperty name="width" value="0.1" units="cm"/>
      <inkml:brushProperty name="height" value="0.1" units="cm"/>
      <inkml:brushProperty name="color" value="#AE198D"/>
      <inkml:brushProperty name="inkEffects" value="galaxy"/>
      <inkml:brushProperty name="anchorX" value="-225305.53125"/>
      <inkml:brushProperty name="anchorY" value="-224853.25"/>
      <inkml:brushProperty name="scaleFactor" value="0.5"/>
    </inkml:brush>
  </inkml:definitions>
  <inkml:trace contextRef="#ctx0" brushRef="#br0">1 1 24575,'0'0'0,"0"4"0,0 2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69"/>
    </inkml:context>
    <inkml:brush xml:id="br0">
      <inkml:brushProperty name="width" value="0.1" units="cm"/>
      <inkml:brushProperty name="height" value="0.1" units="cm"/>
      <inkml:brushProperty name="color" value="#AE198D"/>
      <inkml:brushProperty name="inkEffects" value="galaxy"/>
      <inkml:brushProperty name="anchorX" value="-226575.53125"/>
      <inkml:brushProperty name="anchorY" value="-226132.17188"/>
      <inkml:brushProperty name="scaleFactor" value="0.5"/>
    </inkml:brush>
  </inkml:definitions>
  <inkml:trace contextRef="#ctx0" brushRef="#br0">1 1 24575,'0'0'0,"0"4"0,4 11 0,0 1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0"/>
    </inkml:context>
    <inkml:brush xml:id="br0">
      <inkml:brushProperty name="width" value="0.1" units="cm"/>
      <inkml:brushProperty name="height" value="0.1" units="cm"/>
      <inkml:brushProperty name="color" value="#AE198D"/>
      <inkml:brushProperty name="inkEffects" value="galaxy"/>
      <inkml:brushProperty name="anchorX" value="-227837.03125"/>
      <inkml:brushProperty name="anchorY" value="-227414.98438"/>
      <inkml:brushProperty name="scaleFactor" value="0.5"/>
    </inkml:brush>
  </inkml:definitions>
  <inkml:trace contextRef="#ctx0" brushRef="#br0">1 1 24575,'0'0'0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1"/>
    </inkml:context>
    <inkml:brush xml:id="br0">
      <inkml:brushProperty name="width" value="0.1" units="cm"/>
      <inkml:brushProperty name="height" value="0.1" units="cm"/>
      <inkml:brushProperty name="color" value="#AE198D"/>
      <inkml:brushProperty name="inkEffects" value="galaxy"/>
      <inkml:brushProperty name="anchorX" value="-229107.03125"/>
      <inkml:brushProperty name="anchorY" value="-228684.98438"/>
      <inkml:brushProperty name="scaleFactor" value="0.5"/>
    </inkml:brush>
  </inkml:definitions>
  <inkml:trace contextRef="#ctx0" brushRef="#br0">1 1 24575,'0'0'0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2"/>
    </inkml:context>
    <inkml:brush xml:id="br0">
      <inkml:brushProperty name="width" value="0.1" units="cm"/>
      <inkml:brushProperty name="height" value="0.1" units="cm"/>
      <inkml:brushProperty name="color" value="#AE198D"/>
      <inkml:brushProperty name="inkEffects" value="galaxy"/>
      <inkml:brushProperty name="anchorX" value="-230377.03125"/>
      <inkml:brushProperty name="anchorY" value="-229954.98438"/>
      <inkml:brushProperty name="scaleFactor" value="0.5"/>
    </inkml:brush>
  </inkml:definitions>
  <inkml:trace contextRef="#ctx0" brushRef="#br0">1 1 24575,'0'0'0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3"/>
    </inkml:context>
    <inkml:brush xml:id="br0">
      <inkml:brushProperty name="width" value="0.1" units="cm"/>
      <inkml:brushProperty name="height" value="0.1" units="cm"/>
      <inkml:brushProperty name="color" value="#AE198D"/>
      <inkml:brushProperty name="inkEffects" value="galaxy"/>
      <inkml:brushProperty name="anchorX" value="-231647.03125"/>
      <inkml:brushProperty name="anchorY" value="-231224.98438"/>
      <inkml:brushProperty name="scaleFactor" value="0.5"/>
    </inkml:brush>
  </inkml:definitions>
  <inkml:trace contextRef="#ctx0" brushRef="#br0">22 1 24575,'0'0'0,"0"4"0,0 12 0,-4 9 0,-5 9 0,1-3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4"/>
    </inkml:context>
    <inkml:brush xml:id="br0">
      <inkml:brushProperty name="width" value="0.1" units="cm"/>
      <inkml:brushProperty name="height" value="0.1" units="cm"/>
      <inkml:brushProperty name="color" value="#AE198D"/>
      <inkml:brushProperty name="inkEffects" value="galaxy"/>
      <inkml:brushProperty name="anchorX" value="-234208.96875"/>
      <inkml:brushProperty name="anchorY" value="-233860.04688"/>
      <inkml:brushProperty name="scaleFactor" value="0.5"/>
    </inkml:brush>
  </inkml:definitions>
  <inkml:trace contextRef="#ctx0" brushRef="#br0">9 1 24575,'0'0'0,"-3"0"0,-2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5"/>
    </inkml:context>
    <inkml:brush xml:id="br0">
      <inkml:brushProperty name="width" value="0.1" units="cm"/>
      <inkml:brushProperty name="height" value="0.1" units="cm"/>
      <inkml:brushProperty name="color" value="#AE198D"/>
      <inkml:brushProperty name="inkEffects" value="galaxy"/>
      <inkml:brushProperty name="anchorX" value="-235487.46875"/>
      <inkml:brushProperty name="anchorY" value="-235130.04688"/>
      <inkml:brushProperty name="scaleFactor" value="0.5"/>
    </inkml:brush>
  </inkml:definitions>
  <inkml:trace contextRef="#ctx0" brushRef="#br0">1 1 24575,'0'0'0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6"/>
    </inkml:context>
    <inkml:brush xml:id="br0">
      <inkml:brushProperty name="width" value="0.1" units="cm"/>
      <inkml:brushProperty name="height" value="0.1" units="cm"/>
      <inkml:brushProperty name="color" value="#AE198D"/>
      <inkml:brushProperty name="inkEffects" value="galaxy"/>
      <inkml:brushProperty name="anchorX" value="-232938.96875"/>
      <inkml:brushProperty name="anchorY" value="-232590.04688"/>
      <inkml:brushProperty name="scaleFactor" value="0.5"/>
    </inkml:brush>
  </inkml:definitions>
  <inkml:trace contextRef="#ctx0" brushRef="#br0">1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6.790"/>
    </inkml:context>
    <inkml:brush xml:id="br0">
      <inkml:brushProperty name="width" value="0.1" units="cm"/>
      <inkml:brushProperty name="height" value="0.1" units="cm"/>
      <inkml:brushProperty name="color" value="#AE198D"/>
      <inkml:brushProperty name="inkEffects" value="galaxy"/>
      <inkml:brushProperty name="anchorX" value="-78802.24219"/>
      <inkml:brushProperty name="anchorY" value="-78731.1875"/>
      <inkml:brushProperty name="scaleFactor" value="0.5"/>
    </inkml:brush>
  </inkml:definitions>
  <inkml:trace contextRef="#ctx0" brushRef="#br0">1 0 24575,'0'0'0,"0"2"0,0 1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7"/>
    </inkml:context>
    <inkml:brush xml:id="br0">
      <inkml:brushProperty name="width" value="0.1" units="cm"/>
      <inkml:brushProperty name="height" value="0.1" units="cm"/>
      <inkml:brushProperty name="color" value="#AE198D"/>
      <inkml:brushProperty name="inkEffects" value="galaxy"/>
      <inkml:brushProperty name="anchorX" value="-236757.46875"/>
      <inkml:brushProperty name="anchorY" value="-236400.04688"/>
      <inkml:brushProperty name="scaleFactor" value="0.5"/>
    </inkml:brush>
  </inkml:definitions>
  <inkml:trace contextRef="#ctx0" brushRef="#br0">1 1 24575,'0'0'0,"0"4"0,0 12 0,0-1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8"/>
    </inkml:context>
    <inkml:brush xml:id="br0">
      <inkml:brushProperty name="width" value="0.1" units="cm"/>
      <inkml:brushProperty name="height" value="0.1" units="cm"/>
      <inkml:brushProperty name="color" value="#AE198D"/>
      <inkml:brushProperty name="inkEffects" value="galaxy"/>
      <inkml:brushProperty name="anchorX" value="-238027.46875"/>
      <inkml:brushProperty name="anchorY" value="-237700.29688"/>
      <inkml:brushProperty name="scaleFactor" value="0.5"/>
    </inkml:brush>
  </inkml:definitions>
  <inkml:trace contextRef="#ctx0" brushRef="#br0">1 1 24575,'0'0'0,"0"4"0,0 2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79"/>
    </inkml:context>
    <inkml:brush xml:id="br0">
      <inkml:brushProperty name="width" value="0.1" units="cm"/>
      <inkml:brushProperty name="height" value="0.1" units="cm"/>
      <inkml:brushProperty name="color" value="#AE198D"/>
      <inkml:brushProperty name="inkEffects" value="galaxy"/>
      <inkml:brushProperty name="anchorX" value="-239297.46875"/>
      <inkml:brushProperty name="anchorY" value="-238978.82813"/>
      <inkml:brushProperty name="scaleFactor" value="0.5"/>
    </inkml:brush>
  </inkml:definitions>
  <inkml:trace contextRef="#ctx0" brushRef="#br0">1 1 24575,'0'0'0,"0"4"0,4 7 0,4 4 0,13 14 0,-1-2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0"/>
    </inkml:context>
    <inkml:brush xml:id="br0">
      <inkml:brushProperty name="width" value="0.1" units="cm"/>
      <inkml:brushProperty name="height" value="0.1" units="cm"/>
      <inkml:brushProperty name="color" value="#AE198D"/>
      <inkml:brushProperty name="inkEffects" value="galaxy"/>
      <inkml:brushProperty name="anchorX" value="-237972.35938"/>
      <inkml:brushProperty name="anchorY" value="-237783.0625"/>
      <inkml:brushProperty name="scaleFactor" value="0.5"/>
    </inkml:brush>
  </inkml:definitions>
  <inkml:trace contextRef="#ctx0" brushRef="#br0">9 1 24575,'0'0'0,"-3"0"0,-2 0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1"/>
    </inkml:context>
    <inkml:brush xml:id="br0">
      <inkml:brushProperty name="width" value="0.1" units="cm"/>
      <inkml:brushProperty name="height" value="0.1" units="cm"/>
      <inkml:brushProperty name="color" value="#AE198D"/>
      <inkml:brushProperty name="inkEffects" value="galaxy"/>
      <inkml:brushProperty name="anchorX" value="-239250.875"/>
      <inkml:brushProperty name="anchorY" value="-239053.0625"/>
      <inkml:brushProperty name="scaleFactor" value="0.5"/>
    </inkml:brush>
  </inkml:definitions>
  <inkml:trace contextRef="#ctx0" brushRef="#br0">1 1 24575,'0'0'0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2"/>
    </inkml:context>
    <inkml:brush xml:id="br0">
      <inkml:brushProperty name="width" value="0.1" units="cm"/>
      <inkml:brushProperty name="height" value="0.1" units="cm"/>
      <inkml:brushProperty name="color" value="#AE198D"/>
      <inkml:brushProperty name="inkEffects" value="galaxy"/>
      <inkml:brushProperty name="anchorX" value="-225297.03125"/>
      <inkml:brushProperty name="anchorY" value="-224892.01563"/>
      <inkml:brushProperty name="scaleFactor" value="0.5"/>
    </inkml:brush>
  </inkml:definitions>
  <inkml:trace contextRef="#ctx0" brushRef="#br0">1 1 24575,'0'0'0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3"/>
    </inkml:context>
    <inkml:brush xml:id="br0">
      <inkml:brushProperty name="width" value="0.1" units="cm"/>
      <inkml:brushProperty name="height" value="0.1" units="cm"/>
      <inkml:brushProperty name="color" value="#AE198D"/>
      <inkml:brushProperty name="inkEffects" value="galaxy"/>
      <inkml:brushProperty name="anchorX" value="-226567.03125"/>
      <inkml:brushProperty name="anchorY" value="-226162.01563"/>
      <inkml:brushProperty name="scaleFactor" value="0.5"/>
    </inkml:brush>
  </inkml:definitions>
  <inkml:trace contextRef="#ctx0" brushRef="#br0">1 21 24575,'0'0'0,"0"-9"0,0-2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4"/>
    </inkml:context>
    <inkml:brush xml:id="br0">
      <inkml:brushProperty name="width" value="0.1" units="cm"/>
      <inkml:brushProperty name="height" value="0.1" units="cm"/>
      <inkml:brushProperty name="color" value="#AE198D"/>
      <inkml:brushProperty name="inkEffects" value="galaxy"/>
      <inkml:brushProperty name="anchorX" value="-240520.875"/>
      <inkml:brushProperty name="anchorY" value="-240323.0625"/>
      <inkml:brushProperty name="scaleFactor" value="0.5"/>
    </inkml:brush>
  </inkml:definitions>
  <inkml:trace contextRef="#ctx0" brushRef="#br0">1 1 24575,'0'0'0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5"/>
    </inkml:context>
    <inkml:brush xml:id="br0">
      <inkml:brushProperty name="width" value="0.1" units="cm"/>
      <inkml:brushProperty name="height" value="0.1" units="cm"/>
      <inkml:brushProperty name="color" value="#AE198D"/>
      <inkml:brushProperty name="inkEffects" value="galaxy"/>
      <inkml:brushProperty name="anchorX" value="-241790.875"/>
      <inkml:brushProperty name="anchorY" value="-241593.0625"/>
      <inkml:brushProperty name="scaleFactor" value="0.5"/>
    </inkml:brush>
  </inkml:definitions>
  <inkml:trace contextRef="#ctx0" brushRef="#br0">1 1 24575,'0'0'0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6"/>
    </inkml:context>
    <inkml:brush xml:id="br0">
      <inkml:brushProperty name="width" value="0.1" units="cm"/>
      <inkml:brushProperty name="height" value="0.1" units="cm"/>
      <inkml:brushProperty name="color" value="#AE198D"/>
      <inkml:brushProperty name="inkEffects" value="galaxy"/>
      <inkml:brushProperty name="anchorX" value="-243060.875"/>
      <inkml:brushProperty name="anchorY" value="-242863.0625"/>
      <inkml:brushProperty name="scaleFactor" value="0.5"/>
    </inkml:brush>
  </inkml:definitions>
  <inkml:trace contextRef="#ctx0" brushRef="#br0">1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7.137"/>
    </inkml:context>
    <inkml:brush xml:id="br0">
      <inkml:brushProperty name="width" value="0.1" units="cm"/>
      <inkml:brushProperty name="height" value="0.1" units="cm"/>
      <inkml:brushProperty name="color" value="#AE198D"/>
      <inkml:brushProperty name="inkEffects" value="galaxy"/>
      <inkml:brushProperty name="anchorX" value="-80072.24219"/>
      <inkml:brushProperty name="anchorY" value="-80006.50781"/>
      <inkml:brushProperty name="scaleFactor" value="0.5"/>
    </inkml:brush>
  </inkml:definitions>
  <inkml:trace contextRef="#ctx0" brushRef="#br0">0 1 24575,'0'0'0,"0"2"0,0 1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7"/>
    </inkml:context>
    <inkml:brush xml:id="br0">
      <inkml:brushProperty name="width" value="0.1" units="cm"/>
      <inkml:brushProperty name="height" value="0.1" units="cm"/>
      <inkml:brushProperty name="color" value="#AE198D"/>
      <inkml:brushProperty name="inkEffects" value="galaxy"/>
      <inkml:brushProperty name="anchorX" value="-244330.875"/>
      <inkml:brushProperty name="anchorY" value="-244133.0625"/>
      <inkml:brushProperty name="scaleFactor" value="0.5"/>
    </inkml:brush>
  </inkml:definitions>
  <inkml:trace contextRef="#ctx0" brushRef="#br0">1 1 24575,'0'0'0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8"/>
    </inkml:context>
    <inkml:brush xml:id="br0">
      <inkml:brushProperty name="width" value="0.1" units="cm"/>
      <inkml:brushProperty name="height" value="0.1" units="cm"/>
      <inkml:brushProperty name="color" value="#AE198D"/>
      <inkml:brushProperty name="inkEffects" value="galaxy"/>
      <inkml:brushProperty name="anchorX" value="-245600.875"/>
      <inkml:brushProperty name="anchorY" value="-245403.0625"/>
      <inkml:brushProperty name="scaleFactor" value="0.5"/>
    </inkml:brush>
  </inkml:definitions>
  <inkml:trace contextRef="#ctx0" brushRef="#br0">1 1 24575,'0'0'0,"0"4"0,0 2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89"/>
    </inkml:context>
    <inkml:brush xml:id="br0">
      <inkml:brushProperty name="width" value="0.1" units="cm"/>
      <inkml:brushProperty name="height" value="0.1" units="cm"/>
      <inkml:brushProperty name="color" value="#AE198D"/>
      <inkml:brushProperty name="inkEffects" value="galaxy"/>
      <inkml:brushProperty name="anchorX" value="-246870.875"/>
      <inkml:brushProperty name="anchorY" value="-246681.59375"/>
      <inkml:brushProperty name="scaleFactor" value="0.5"/>
    </inkml:brush>
  </inkml:definitions>
  <inkml:trace contextRef="#ctx0" brushRef="#br0">1 1 24575,'0'0'0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0"/>
    </inkml:context>
    <inkml:brush xml:id="br0">
      <inkml:brushProperty name="width" value="0.1" units="cm"/>
      <inkml:brushProperty name="height" value="0.1" units="cm"/>
      <inkml:brushProperty name="color" value="#AE198D"/>
      <inkml:brushProperty name="inkEffects" value="galaxy"/>
      <inkml:brushProperty name="anchorX" value="-250711.10938"/>
      <inkml:brushProperty name="anchorY" value="-250491.59375"/>
      <inkml:brushProperty name="scaleFactor" value="0.5"/>
    </inkml:brush>
  </inkml:definitions>
  <inkml:trace contextRef="#ctx0" brushRef="#br0">1 1 24575,'0'0'0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1"/>
    </inkml:context>
    <inkml:brush xml:id="br0">
      <inkml:brushProperty name="width" value="0.1" units="cm"/>
      <inkml:brushProperty name="height" value="0.1" units="cm"/>
      <inkml:brushProperty name="color" value="#AE198D"/>
      <inkml:brushProperty name="inkEffects" value="galaxy"/>
      <inkml:brushProperty name="anchorX" value="-251981.10938"/>
      <inkml:brushProperty name="anchorY" value="-251761.59375"/>
      <inkml:brushProperty name="scaleFactor" value="0.5"/>
    </inkml:brush>
  </inkml:definitions>
  <inkml:trace contextRef="#ctx0" brushRef="#br0">0 1 24575,'0'0'0,"0"2"0,0 0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2"/>
    </inkml:context>
    <inkml:brush xml:id="br0">
      <inkml:brushProperty name="width" value="0.1" units="cm"/>
      <inkml:brushProperty name="height" value="0.1" units="cm"/>
      <inkml:brushProperty name="color" value="#AE198D"/>
      <inkml:brushProperty name="inkEffects" value="galaxy"/>
      <inkml:brushProperty name="anchorX" value="-253251.10938"/>
      <inkml:brushProperty name="anchorY" value="-253035.125"/>
      <inkml:brushProperty name="scaleFactor" value="0.5"/>
    </inkml:brush>
  </inkml:definitions>
  <inkml:trace contextRef="#ctx0" brushRef="#br0">0 1 24575,'0'0'0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3"/>
    </inkml:context>
    <inkml:brush xml:id="br0">
      <inkml:brushProperty name="width" value="0.1" units="cm"/>
      <inkml:brushProperty name="height" value="0.1" units="cm"/>
      <inkml:brushProperty name="color" value="#AE198D"/>
      <inkml:brushProperty name="inkEffects" value="galaxy"/>
      <inkml:brushProperty name="anchorX" value="-254521.10938"/>
      <inkml:brushProperty name="anchorY" value="-254305.125"/>
      <inkml:brushProperty name="scaleFactor" value="0.5"/>
    </inkml:brush>
  </inkml:definitions>
  <inkml:trace contextRef="#ctx0" brushRef="#br0">4 0 24575,'0'0'0,"-1"0"0,-1 0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4"/>
    </inkml:context>
    <inkml:brush xml:id="br0">
      <inkml:brushProperty name="width" value="0.1" units="cm"/>
      <inkml:brushProperty name="height" value="0.1" units="cm"/>
      <inkml:brushProperty name="color" value="#AE198D"/>
      <inkml:brushProperty name="inkEffects" value="galaxy"/>
      <inkml:brushProperty name="anchorX" value="-248140.875"/>
      <inkml:brushProperty name="anchorY" value="-247951.59375"/>
      <inkml:brushProperty name="scaleFactor" value="0.5"/>
    </inkml:brush>
  </inkml:definitions>
  <inkml:trace contextRef="#ctx0" brushRef="#br0">22 1 24575,'0'0'0,"-3"0"0,-6 0 0,0 0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5"/>
    </inkml:context>
    <inkml:brush xml:id="br0">
      <inkml:brushProperty name="width" value="0.1" units="cm"/>
      <inkml:brushProperty name="height" value="0.1" units="cm"/>
      <inkml:brushProperty name="color" value="#AE198D"/>
      <inkml:brushProperty name="inkEffects" value="galaxy"/>
      <inkml:brushProperty name="anchorX" value="-249432.60938"/>
      <inkml:brushProperty name="anchorY" value="-249221.59375"/>
      <inkml:brushProperty name="scaleFactor" value="0.5"/>
    </inkml:brush>
  </inkml:definitions>
  <inkml:trace contextRef="#ctx0" brushRef="#br0">9 1 24575,'0'0'0,"-3"0"0,-2 0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6"/>
    </inkml:context>
    <inkml:brush xml:id="br0">
      <inkml:brushProperty name="width" value="0.1" units="cm"/>
      <inkml:brushProperty name="height" value="0.1" units="cm"/>
      <inkml:brushProperty name="color" value="#AE198D"/>
      <inkml:brushProperty name="inkEffects" value="galaxy"/>
      <inkml:brushProperty name="anchorX" value="-255794.65625"/>
      <inkml:brushProperty name="anchorY" value="-255575.125"/>
      <inkml:brushProperty name="scaleFactor" value="0.5"/>
    </inkml:brush>
  </inkml:definitions>
  <inkml:trace contextRef="#ctx0" brushRef="#br0">0 0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7.514"/>
    </inkml:context>
    <inkml:brush xml:id="br0">
      <inkml:brushProperty name="width" value="0.1" units="cm"/>
      <inkml:brushProperty name="height" value="0.1" units="cm"/>
      <inkml:brushProperty name="color" value="#AE198D"/>
      <inkml:brushProperty name="inkEffects" value="galaxy"/>
      <inkml:brushProperty name="anchorX" value="-81342.24219"/>
      <inkml:brushProperty name="anchorY" value="-81281.82813"/>
      <inkml:brushProperty name="scaleFactor" value="0.5"/>
    </inkml:brush>
  </inkml:definitions>
  <inkml:trace contextRef="#ctx0" brushRef="#br0">1 1 24575,'0'0'0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7"/>
    </inkml:context>
    <inkml:brush xml:id="br0">
      <inkml:brushProperty name="width" value="0.1" units="cm"/>
      <inkml:brushProperty name="height" value="0.1" units="cm"/>
      <inkml:brushProperty name="color" value="#AE198D"/>
      <inkml:brushProperty name="inkEffects" value="galaxy"/>
      <inkml:brushProperty name="anchorX" value="-257064.65625"/>
      <inkml:brushProperty name="anchorY" value="-256845.125"/>
      <inkml:brushProperty name="scaleFactor" value="0.5"/>
    </inkml:brush>
  </inkml:definitions>
  <inkml:trace contextRef="#ctx0" brushRef="#br0">1 0 24575,'0'0'0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8"/>
    </inkml:context>
    <inkml:brush xml:id="br0">
      <inkml:brushProperty name="width" value="0.1" units="cm"/>
      <inkml:brushProperty name="height" value="0.1" units="cm"/>
      <inkml:brushProperty name="color" value="#AE198D"/>
      <inkml:brushProperty name="inkEffects" value="galaxy"/>
      <inkml:brushProperty name="anchorX" value="-258334.65625"/>
      <inkml:brushProperty name="anchorY" value="-258115.125"/>
      <inkml:brushProperty name="scaleFactor" value="0.5"/>
    </inkml:brush>
  </inkml:definitions>
  <inkml:trace contextRef="#ctx0" brushRef="#br0">1 0 24575,'0'0'0,"0"2"0,0 0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799"/>
    </inkml:context>
    <inkml:brush xml:id="br0">
      <inkml:brushProperty name="width" value="0.1" units="cm"/>
      <inkml:brushProperty name="height" value="0.1" units="cm"/>
      <inkml:brushProperty name="color" value="#AE198D"/>
      <inkml:brushProperty name="inkEffects" value="galaxy"/>
      <inkml:brushProperty name="anchorX" value="-259604.65625"/>
      <inkml:brushProperty name="anchorY" value="-259388.67188"/>
      <inkml:brushProperty name="scaleFactor" value="0.5"/>
    </inkml:brush>
  </inkml:definitions>
  <inkml:trace contextRef="#ctx0" brushRef="#br0">11 0 24575,'0'0'0,"-4"0"0,-2 0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0"/>
    </inkml:context>
    <inkml:brush xml:id="br0">
      <inkml:brushProperty name="width" value="0.1" units="cm"/>
      <inkml:brushProperty name="height" value="0.1" units="cm"/>
      <inkml:brushProperty name="color" value="#AE198D"/>
      <inkml:brushProperty name="inkEffects" value="galaxy"/>
      <inkml:brushProperty name="anchorX" value="-260885.45313"/>
      <inkml:brushProperty name="anchorY" value="-260658.67188"/>
      <inkml:brushProperty name="scaleFactor" value="0.5"/>
    </inkml:brush>
  </inkml:definitions>
  <inkml:trace contextRef="#ctx0" brushRef="#br0">10 10 24575,'0'0'0,"-2"0"0,0-2 0,-1-2 0,0 0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1"/>
    </inkml:context>
    <inkml:brush xml:id="br0">
      <inkml:brushProperty name="width" value="0.1" units="cm"/>
      <inkml:brushProperty name="height" value="0.1" units="cm"/>
      <inkml:brushProperty name="color" value="#AE198D"/>
      <inkml:brushProperty name="inkEffects" value="galaxy"/>
      <inkml:brushProperty name="anchorX" value="-262165.8125"/>
      <inkml:brushProperty name="anchorY" value="-261919.78125"/>
      <inkml:brushProperty name="scaleFactor" value="0.5"/>
    </inkml:brush>
  </inkml:definitions>
  <inkml:trace contextRef="#ctx0" brushRef="#br0">9 1 24575,'0'0'0,"-2"0"0,-1 0 0,-1 0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2"/>
    </inkml:context>
    <inkml:brush xml:id="br0">
      <inkml:brushProperty name="width" value="0.1" units="cm"/>
      <inkml:brushProperty name="height" value="0.1" units="cm"/>
      <inkml:brushProperty name="color" value="#AE198D"/>
      <inkml:brushProperty name="inkEffects" value="galaxy"/>
      <inkml:brushProperty name="anchorX" value="-263444.84375"/>
      <inkml:brushProperty name="anchorY" value="-263189.78125"/>
      <inkml:brushProperty name="scaleFactor" value="0.5"/>
    </inkml:brush>
  </inkml:definitions>
  <inkml:trace contextRef="#ctx0" brushRef="#br0">0 0 24575,'0'0'0,"0"2"0,0 5 0,0-1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3"/>
    </inkml:context>
    <inkml:brush xml:id="br0">
      <inkml:brushProperty name="width" value="0.1" units="cm"/>
      <inkml:brushProperty name="height" value="0.1" units="cm"/>
      <inkml:brushProperty name="color" value="#AE198D"/>
      <inkml:brushProperty name="inkEffects" value="galaxy"/>
      <inkml:brushProperty name="anchorX" value="-264714.84375"/>
      <inkml:brushProperty name="anchorY" value="-264472.21875"/>
      <inkml:brushProperty name="scaleFactor" value="0.5"/>
    </inkml:brush>
  </inkml:definitions>
  <inkml:trace contextRef="#ctx0" brushRef="#br0">5 1 24575,'0'0'0,"-1"0"0,-1 2 0,0 0 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4"/>
    </inkml:context>
    <inkml:brush xml:id="br0">
      <inkml:brushProperty name="width" value="0.1" units="cm"/>
      <inkml:brushProperty name="height" value="0.1" units="cm"/>
      <inkml:brushProperty name="color" value="#AE198D"/>
      <inkml:brushProperty name="inkEffects" value="galaxy"/>
      <inkml:brushProperty name="anchorX" value="-269816.1875"/>
      <inkml:brushProperty name="anchorY" value="-269552.21875"/>
      <inkml:brushProperty name="scaleFactor" value="0.5"/>
    </inkml:brush>
  </inkml:definitions>
  <inkml:trace contextRef="#ctx0" brushRef="#br0">4 0 24575,'0'0'0,"-1"0"0,-1 0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5"/>
    </inkml:context>
    <inkml:brush xml:id="br0">
      <inkml:brushProperty name="width" value="0.1" units="cm"/>
      <inkml:brushProperty name="height" value="0.1" units="cm"/>
      <inkml:brushProperty name="color" value="#AE198D"/>
      <inkml:brushProperty name="inkEffects" value="galaxy"/>
      <inkml:brushProperty name="anchorX" value="-271089.71875"/>
      <inkml:brushProperty name="anchorY" value="-270822.21875"/>
      <inkml:brushProperty name="scaleFactor" value="0.5"/>
    </inkml:brush>
  </inkml:definitions>
  <inkml:trace contextRef="#ctx0" brushRef="#br0">1 0 24575,'0'0'0,"2"0"0,0 0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6"/>
    </inkml:context>
    <inkml:brush xml:id="br0">
      <inkml:brushProperty name="width" value="0.1" units="cm"/>
      <inkml:brushProperty name="height" value="0.1" units="cm"/>
      <inkml:brushProperty name="color" value="#AE198D"/>
      <inkml:brushProperty name="inkEffects" value="galaxy"/>
      <inkml:brushProperty name="anchorX" value="-268542.625"/>
      <inkml:brushProperty name="anchorY" value="-268285.75"/>
      <inkml:brushProperty name="scaleFactor" value="0.5"/>
    </inkml:brush>
  </inkml:definitions>
  <inkml:trace contextRef="#ctx0" brushRef="#br0">5 4 24575,'0'0'0,"-2"-1"0,0-2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8.143"/>
    </inkml:context>
    <inkml:brush xml:id="br0">
      <inkml:brushProperty name="width" value="0.1" units="cm"/>
      <inkml:brushProperty name="height" value="0.1" units="cm"/>
      <inkml:brushProperty name="color" value="#AE198D"/>
      <inkml:brushProperty name="inkEffects" value="galaxy"/>
      <inkml:brushProperty name="anchorX" value="-82612.24219"/>
      <inkml:brushProperty name="anchorY" value="-82551.82813"/>
      <inkml:brushProperty name="scaleFactor" value="0.5"/>
    </inkml:brush>
  </inkml:definitions>
  <inkml:trace contextRef="#ctx0" brushRef="#br0">0 0 24575,'0'0'0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7"/>
    </inkml:context>
    <inkml:brush xml:id="br0">
      <inkml:brushProperty name="width" value="0.1" units="cm"/>
      <inkml:brushProperty name="height" value="0.1" units="cm"/>
      <inkml:brushProperty name="color" value="#AE198D"/>
      <inkml:brushProperty name="inkEffects" value="galaxy"/>
      <inkml:brushProperty name="anchorX" value="-271086.1875"/>
      <inkml:brushProperty name="anchorY" value="-270822.21875"/>
      <inkml:brushProperty name="scaleFactor" value="0.5"/>
    </inkml:brush>
  </inkml:definitions>
  <inkml:trace contextRef="#ctx0" brushRef="#br0">1 1 24575,'0'0'0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8"/>
    </inkml:context>
    <inkml:brush xml:id="br0">
      <inkml:brushProperty name="width" value="0.1" units="cm"/>
      <inkml:brushProperty name="height" value="0.1" units="cm"/>
      <inkml:brushProperty name="color" value="#AE198D"/>
      <inkml:brushProperty name="inkEffects" value="galaxy"/>
      <inkml:brushProperty name="anchorX" value="-273626.1875"/>
      <inkml:brushProperty name="anchorY" value="-273362.21875"/>
      <inkml:brushProperty name="scaleFactor" value="0.5"/>
    </inkml:brush>
  </inkml:definitions>
  <inkml:trace contextRef="#ctx0" brushRef="#br0">0 1 24575,'0'0'0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09"/>
    </inkml:context>
    <inkml:brush xml:id="br0">
      <inkml:brushProperty name="width" value="0.1" units="cm"/>
      <inkml:brushProperty name="height" value="0.1" units="cm"/>
      <inkml:brushProperty name="color" value="#AE198D"/>
      <inkml:brushProperty name="inkEffects" value="galaxy"/>
      <inkml:brushProperty name="anchorX" value="-265990.21875"/>
      <inkml:brushProperty name="anchorY" value="-265745.75"/>
      <inkml:brushProperty name="scaleFactor" value="0.5"/>
    </inkml:brush>
  </inkml:definitions>
  <inkml:trace contextRef="#ctx0" brushRef="#br0">0 0 24575,'0'0'0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0"/>
    </inkml:context>
    <inkml:brush xml:id="br0">
      <inkml:brushProperty name="width" value="0.1" units="cm"/>
      <inkml:brushProperty name="height" value="0.1" units="cm"/>
      <inkml:brushProperty name="color" value="#AE198D"/>
      <inkml:brushProperty name="inkEffects" value="galaxy"/>
      <inkml:brushProperty name="anchorX" value="-267260.21875"/>
      <inkml:brushProperty name="anchorY" value="-267015.75"/>
      <inkml:brushProperty name="scaleFactor" value="0.5"/>
    </inkml:brush>
  </inkml:definitions>
  <inkml:trace contextRef="#ctx0" brushRef="#br0">12 1 24575,'0'0'0,"-1"0"0,-5 0 0,1 0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1"/>
    </inkml:context>
    <inkml:brush xml:id="br0">
      <inkml:brushProperty name="width" value="0.1" units="cm"/>
      <inkml:brushProperty name="height" value="0.1" units="cm"/>
      <inkml:brushProperty name="color" value="#AE198D"/>
      <inkml:brushProperty name="inkEffects" value="galaxy"/>
      <inkml:brushProperty name="anchorX" value="-269816.1875"/>
      <inkml:brushProperty name="anchorY" value="-269552.21875"/>
      <inkml:brushProperty name="scaleFactor" value="0.5"/>
    </inkml:brush>
  </inkml:definitions>
  <inkml:trace contextRef="#ctx0" brushRef="#br0">1 1 24575,'0'0'0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2"/>
    </inkml:context>
    <inkml:brush xml:id="br0">
      <inkml:brushProperty name="width" value="0.1" units="cm"/>
      <inkml:brushProperty name="height" value="0.1" units="cm"/>
      <inkml:brushProperty name="color" value="#AE198D"/>
      <inkml:brushProperty name="inkEffects" value="galaxy"/>
      <inkml:brushProperty name="anchorX" value="-272356.1875"/>
      <inkml:brushProperty name="anchorY" value="-272092.21875"/>
      <inkml:brushProperty name="scaleFactor" value="0.5"/>
    </inkml:brush>
  </inkml:definitions>
  <inkml:trace contextRef="#ctx0" brushRef="#br0">1 0 24575,'0'0'0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3"/>
    </inkml:context>
    <inkml:brush xml:id="br0">
      <inkml:brushProperty name="width" value="0.1" units="cm"/>
      <inkml:brushProperty name="height" value="0.1" units="cm"/>
      <inkml:brushProperty name="color" value="#AE198D"/>
      <inkml:brushProperty name="inkEffects" value="galaxy"/>
      <inkml:brushProperty name="anchorX" value="-274896.1875"/>
      <inkml:brushProperty name="anchorY" value="-274632.21875"/>
      <inkml:brushProperty name="scaleFactor" value="0.5"/>
    </inkml:brush>
  </inkml:definitions>
  <inkml:trace contextRef="#ctx0" brushRef="#br0">0 0 24575,'0'0'0,"0"2"0,0 0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4"/>
    </inkml:context>
    <inkml:brush xml:id="br0">
      <inkml:brushProperty name="width" value="0.1" units="cm"/>
      <inkml:brushProperty name="height" value="0.1" units="cm"/>
      <inkml:brushProperty name="color" value="#AE198D"/>
      <inkml:brushProperty name="inkEffects" value="galaxy"/>
      <inkml:brushProperty name="anchorX" value="-276166.1875"/>
      <inkml:brushProperty name="anchorY" value="-275905.75"/>
      <inkml:brushProperty name="scaleFactor" value="0.5"/>
    </inkml:brush>
  </inkml:definitions>
  <inkml:trace contextRef="#ctx0" brushRef="#br0">1 1 24575,'0'0'0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5"/>
    </inkml:context>
    <inkml:brush xml:id="br0">
      <inkml:brushProperty name="width" value="0.1" units="cm"/>
      <inkml:brushProperty name="height" value="0.1" units="cm"/>
      <inkml:brushProperty name="color" value="#AE198D"/>
      <inkml:brushProperty name="inkEffects" value="galaxy"/>
      <inkml:brushProperty name="anchorX" value="-194688.70313"/>
      <inkml:brushProperty name="anchorY" value="-194548.85938"/>
      <inkml:brushProperty name="scaleFactor" value="0.5"/>
    </inkml:brush>
  </inkml:definitions>
  <inkml:trace contextRef="#ctx0" brushRef="#br0">19 1 24575,'0'0'0,"-3"0"0,-2 5 0,1 5 0,0 10 0,2-1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6"/>
    </inkml:context>
    <inkml:brush xml:id="br0">
      <inkml:brushProperty name="width" value="0.1" units="cm"/>
      <inkml:brushProperty name="height" value="0.1" units="cm"/>
      <inkml:brushProperty name="color" value="#AE198D"/>
      <inkml:brushProperty name="inkEffects" value="galaxy"/>
      <inkml:brushProperty name="anchorX" value="-197247.60938"/>
      <inkml:brushProperty name="anchorY" value="-197135.45313"/>
      <inkml:brushProperty name="scaleFactor" value="0.5"/>
    </inkml:brush>
  </inkml:definitions>
  <inkml:trace contextRef="#ctx0" brushRef="#br0">10 1 24575,'0'0'0,"-4"0"0,-1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8.442"/>
    </inkml:context>
    <inkml:brush xml:id="br0">
      <inkml:brushProperty name="width" value="0.1" units="cm"/>
      <inkml:brushProperty name="height" value="0.1" units="cm"/>
      <inkml:brushProperty name="color" value="#AE198D"/>
      <inkml:brushProperty name="inkEffects" value="galaxy"/>
      <inkml:brushProperty name="anchorX" value="-83882.24219"/>
      <inkml:brushProperty name="anchorY" value="-83821.82813"/>
      <inkml:brushProperty name="scaleFactor" value="0.5"/>
    </inkml:brush>
  </inkml:definitions>
  <inkml:trace contextRef="#ctx0" brushRef="#br0">1 1 24575,'0'0'0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7"/>
    </inkml:context>
    <inkml:brush xml:id="br0">
      <inkml:brushProperty name="width" value="0.1" units="cm"/>
      <inkml:brushProperty name="height" value="0.1" units="cm"/>
      <inkml:brushProperty name="color" value="#AE198D"/>
      <inkml:brushProperty name="inkEffects" value="galaxy"/>
      <inkml:brushProperty name="anchorX" value="-198526.54688"/>
      <inkml:brushProperty name="anchorY" value="-198405.45313"/>
      <inkml:brushProperty name="scaleFactor" value="0.5"/>
    </inkml:brush>
  </inkml:definitions>
  <inkml:trace contextRef="#ctx0" brushRef="#br0">21 1 24575,'0'0'0,"-3"0"0,-6 0 0,0 0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8"/>
    </inkml:context>
    <inkml:brush xml:id="br0">
      <inkml:brushProperty name="width" value="0.1" units="cm"/>
      <inkml:brushProperty name="height" value="0.1" units="cm"/>
      <inkml:brushProperty name="color" value="#AE198D"/>
      <inkml:brushProperty name="inkEffects" value="galaxy"/>
      <inkml:brushProperty name="anchorX" value="-204915.3125"/>
      <inkml:brushProperty name="anchorY" value="-204755.45313"/>
      <inkml:brushProperty name="scaleFactor" value="0.5"/>
    </inkml:brush>
  </inkml:definitions>
  <inkml:trace contextRef="#ctx0" brushRef="#br0">1 1 24575,'0'0'0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19"/>
    </inkml:context>
    <inkml:brush xml:id="br0">
      <inkml:brushProperty name="width" value="0.1" units="cm"/>
      <inkml:brushProperty name="height" value="0.1" units="cm"/>
      <inkml:brushProperty name="color" value="#AE198D"/>
      <inkml:brushProperty name="inkEffects" value="galaxy"/>
      <inkml:brushProperty name="anchorX" value="-206185.3125"/>
      <inkml:brushProperty name="anchorY" value="-206025.45313"/>
      <inkml:brushProperty name="scaleFactor" value="0.5"/>
    </inkml:brush>
  </inkml:definitions>
  <inkml:trace contextRef="#ctx0" brushRef="#br0">9 1 24575,'0'0'0,"-3"0"0,-2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0"/>
    </inkml:context>
    <inkml:brush xml:id="br0">
      <inkml:brushProperty name="width" value="0.1" units="cm"/>
      <inkml:brushProperty name="height" value="0.1" units="cm"/>
      <inkml:brushProperty name="color" value="#AE198D"/>
      <inkml:brushProperty name="inkEffects" value="galaxy"/>
      <inkml:brushProperty name="anchorX" value="-277436.1875"/>
      <inkml:brushProperty name="anchorY" value="-277175.75"/>
      <inkml:brushProperty name="scaleFactor" value="0.5"/>
    </inkml:brush>
  </inkml:definitions>
  <inkml:trace contextRef="#ctx0" brushRef="#br0">0 0 24575,'0'0'0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1"/>
    </inkml:context>
    <inkml:brush xml:id="br0">
      <inkml:brushProperty name="width" value="0.1" units="cm"/>
      <inkml:brushProperty name="height" value="0.1" units="cm"/>
      <inkml:brushProperty name="color" value="#AE198D"/>
      <inkml:brushProperty name="inkEffects" value="galaxy"/>
      <inkml:brushProperty name="anchorX" value="-278706.1875"/>
      <inkml:brushProperty name="anchorY" value="-278445.75"/>
      <inkml:brushProperty name="scaleFactor" value="0.5"/>
    </inkml:brush>
  </inkml:definitions>
  <inkml:trace contextRef="#ctx0" brushRef="#br0">1 1 24575,'0'0'0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2"/>
    </inkml:context>
    <inkml:brush xml:id="br0">
      <inkml:brushProperty name="width" value="0.1" units="cm"/>
      <inkml:brushProperty name="height" value="0.1" units="cm"/>
      <inkml:brushProperty name="color" value="#AE198D"/>
      <inkml:brushProperty name="inkEffects" value="galaxy"/>
      <inkml:brushProperty name="anchorX" value="-279976.1875"/>
      <inkml:brushProperty name="anchorY" value="-279715.75"/>
      <inkml:brushProperty name="scaleFactor" value="0.5"/>
    </inkml:brush>
  </inkml:definitions>
  <inkml:trace contextRef="#ctx0" brushRef="#br0">0 0 24575,'0'0'0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3"/>
    </inkml:context>
    <inkml:brush xml:id="br0">
      <inkml:brushProperty name="width" value="0.1" units="cm"/>
      <inkml:brushProperty name="height" value="0.1" units="cm"/>
      <inkml:brushProperty name="color" value="#AE198D"/>
      <inkml:brushProperty name="inkEffects" value="galaxy"/>
      <inkml:brushProperty name="anchorX" value="-282518.84375"/>
      <inkml:brushProperty name="anchorY" value="-282255.75"/>
      <inkml:brushProperty name="scaleFactor" value="0.5"/>
    </inkml:brush>
  </inkml:definitions>
  <inkml:trace contextRef="#ctx0" brushRef="#br0">0 0 24575,'0'0'0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4"/>
    </inkml:context>
    <inkml:brush xml:id="br0">
      <inkml:brushProperty name="width" value="0.1" units="cm"/>
      <inkml:brushProperty name="height" value="0.1" units="cm"/>
      <inkml:brushProperty name="color" value="#AE198D"/>
      <inkml:brushProperty name="inkEffects" value="galaxy"/>
      <inkml:brushProperty name="anchorX" value="-283788.84375"/>
      <inkml:brushProperty name="anchorY" value="-283525.75"/>
      <inkml:brushProperty name="scaleFactor" value="0.5"/>
    </inkml:brush>
  </inkml:definitions>
  <inkml:trace contextRef="#ctx0" brushRef="#br0">0 1 24575,'0'0'0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5"/>
    </inkml:context>
    <inkml:brush xml:id="br0">
      <inkml:brushProperty name="width" value="0.1" units="cm"/>
      <inkml:brushProperty name="height" value="0.1" units="cm"/>
      <inkml:brushProperty name="color" value="#AE198D"/>
      <inkml:brushProperty name="inkEffects" value="galaxy"/>
      <inkml:brushProperty name="anchorX" value="-285058.84375"/>
      <inkml:brushProperty name="anchorY" value="-284795.75"/>
      <inkml:brushProperty name="scaleFactor" value="0.5"/>
    </inkml:brush>
  </inkml:definitions>
  <inkml:trace contextRef="#ctx0" brushRef="#br0">0 0 24575,'0'0'0,"0"1"0,0 1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6"/>
    </inkml:context>
    <inkml:brush xml:id="br0">
      <inkml:brushProperty name="width" value="0.1" units="cm"/>
      <inkml:brushProperty name="height" value="0.1" units="cm"/>
      <inkml:brushProperty name="color" value="#AE198D"/>
      <inkml:brushProperty name="inkEffects" value="galaxy"/>
      <inkml:brushProperty name="anchorX" value="-286328.84375"/>
      <inkml:brushProperty name="anchorY" value="-286068.40625"/>
      <inkml:brushProperty name="scaleFactor" value="0.5"/>
    </inkml:brush>
  </inkml:definitions>
  <inkml:trace contextRef="#ctx0" brushRef="#br0">0 1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8.896"/>
    </inkml:context>
    <inkml:brush xml:id="br0">
      <inkml:brushProperty name="width" value="0.1" units="cm"/>
      <inkml:brushProperty name="height" value="0.1" units="cm"/>
      <inkml:brushProperty name="color" value="#AE198D"/>
      <inkml:brushProperty name="inkEffects" value="galaxy"/>
      <inkml:brushProperty name="anchorX" value="-85152.24219"/>
      <inkml:brushProperty name="anchorY" value="-85091.82813"/>
      <inkml:brushProperty name="scaleFactor" value="0.5"/>
    </inkml:brush>
  </inkml:definitions>
  <inkml:trace contextRef="#ctx0" brushRef="#br0">1 1 24575,'0'0'0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7"/>
    </inkml:context>
    <inkml:brush xml:id="br0">
      <inkml:brushProperty name="width" value="0.1" units="cm"/>
      <inkml:brushProperty name="height" value="0.1" units="cm"/>
      <inkml:brushProperty name="color" value="#AE198D"/>
      <inkml:brushProperty name="inkEffects" value="galaxy"/>
      <inkml:brushProperty name="anchorX" value="-281246.1875"/>
      <inkml:brushProperty name="anchorY" value="-280985.75"/>
      <inkml:brushProperty name="scaleFactor" value="0.5"/>
    </inkml:brush>
  </inkml:definitions>
  <inkml:trace contextRef="#ctx0" brushRef="#br0">3 1 24575,'0'0'0,"-1"0"0,-1 0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8"/>
    </inkml:context>
    <inkml:brush xml:id="br0">
      <inkml:brushProperty name="width" value="0.1" units="cm"/>
      <inkml:brushProperty name="height" value="0.1" units="cm"/>
      <inkml:brushProperty name="color" value="#AE198D"/>
      <inkml:brushProperty name="inkEffects" value="galaxy"/>
      <inkml:brushProperty name="anchorX" value="-287598.84375"/>
      <inkml:brushProperty name="anchorY" value="-287338.40625"/>
      <inkml:brushProperty name="scaleFactor" value="0.5"/>
    </inkml:brush>
  </inkml:definitions>
  <inkml:trace contextRef="#ctx0" brushRef="#br0">0 1 24575,'0'0'0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29"/>
    </inkml:context>
    <inkml:brush xml:id="br0">
      <inkml:brushProperty name="width" value="0.1" units="cm"/>
      <inkml:brushProperty name="height" value="0.1" units="cm"/>
      <inkml:brushProperty name="color" value="#AE198D"/>
      <inkml:brushProperty name="inkEffects" value="galaxy"/>
      <inkml:brushProperty name="anchorX" value="-288868.84375"/>
      <inkml:brushProperty name="anchorY" value="-288608.40625"/>
      <inkml:brushProperty name="scaleFactor" value="0.5"/>
    </inkml:brush>
  </inkml:definitions>
  <inkml:trace contextRef="#ctx0" brushRef="#br0">0 1 24575,'0'0'0,"1"1"0,1 1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0"/>
    </inkml:context>
    <inkml:brush xml:id="br0">
      <inkml:brushProperty name="width" value="0.1" units="cm"/>
      <inkml:brushProperty name="height" value="0.1" units="cm"/>
      <inkml:brushProperty name="color" value="#AE198D"/>
      <inkml:brushProperty name="inkEffects" value="galaxy"/>
      <inkml:brushProperty name="anchorX" value="-287596.1875"/>
      <inkml:brushProperty name="anchorY" value="-287341.0625"/>
      <inkml:brushProperty name="scaleFactor" value="0.5"/>
    </inkml:brush>
  </inkml:definitions>
  <inkml:trace contextRef="#ctx0" brushRef="#br0">1 0 24575,'0'0'0,"1"2"0,0 0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1"/>
    </inkml:context>
    <inkml:brush xml:id="br0">
      <inkml:brushProperty name="width" value="0.1" units="cm"/>
      <inkml:brushProperty name="height" value="0.1" units="cm"/>
      <inkml:brushProperty name="color" value="#AE198D"/>
      <inkml:brushProperty name="inkEffects" value="galaxy"/>
      <inkml:brushProperty name="anchorX" value="-286323.5"/>
      <inkml:brushProperty name="anchorY" value="-286073.875"/>
      <inkml:brushProperty name="scaleFactor" value="0.5"/>
    </inkml:brush>
  </inkml:definitions>
  <inkml:trace contextRef="#ctx0" brushRef="#br0">0 0 24575,'0'0'0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2"/>
    </inkml:context>
    <inkml:brush xml:id="br0">
      <inkml:brushProperty name="width" value="0.1" units="cm"/>
      <inkml:brushProperty name="height" value="0.1" units="cm"/>
      <inkml:brushProperty name="color" value="#AE198D"/>
      <inkml:brushProperty name="inkEffects" value="galaxy"/>
      <inkml:brushProperty name="anchorX" value="-287593.5"/>
      <inkml:brushProperty name="anchorY" value="-287343.875"/>
      <inkml:brushProperty name="scaleFactor" value="0.5"/>
    </inkml:brush>
  </inkml:definitions>
  <inkml:trace contextRef="#ctx0" brushRef="#br0">0 0 24575,'0'0'0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3"/>
    </inkml:context>
    <inkml:brush xml:id="br0">
      <inkml:brushProperty name="width" value="0.1" units="cm"/>
      <inkml:brushProperty name="height" value="0.1" units="cm"/>
      <inkml:brushProperty name="color" value="#AE198D"/>
      <inkml:brushProperty name="inkEffects" value="galaxy"/>
      <inkml:brushProperty name="anchorX" value="-288863.5"/>
      <inkml:brushProperty name="anchorY" value="-288613.875"/>
      <inkml:brushProperty name="scaleFactor" value="0.5"/>
    </inkml:brush>
  </inkml:definitions>
  <inkml:trace contextRef="#ctx0" brushRef="#br0">1 4 24575,'0'0'0,"0"-2"0,0 1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4"/>
    </inkml:context>
    <inkml:brush xml:id="br0">
      <inkml:brushProperty name="width" value="0.1" units="cm"/>
      <inkml:brushProperty name="height" value="0.1" units="cm"/>
      <inkml:brushProperty name="color" value="#AE198D"/>
      <inkml:brushProperty name="inkEffects" value="galaxy"/>
      <inkml:brushProperty name="anchorX" value="-290133.5"/>
      <inkml:brushProperty name="anchorY" value="-289881.1875"/>
      <inkml:brushProperty name="scaleFactor" value="0.5"/>
    </inkml:brush>
  </inkml:definitions>
  <inkml:trace contextRef="#ctx0" brushRef="#br0">0 1 24575,'0'0'0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5"/>
    </inkml:context>
    <inkml:brush xml:id="br0">
      <inkml:brushProperty name="width" value="0.1" units="cm"/>
      <inkml:brushProperty name="height" value="0.1" units="cm"/>
      <inkml:brushProperty name="color" value="#AE198D"/>
      <inkml:brushProperty name="inkEffects" value="galaxy"/>
      <inkml:brushProperty name="anchorX" value="-291403.5"/>
      <inkml:brushProperty name="anchorY" value="-291151.1875"/>
      <inkml:brushProperty name="scaleFactor" value="0.5"/>
    </inkml:brush>
  </inkml:definitions>
  <inkml:trace contextRef="#ctx0" brushRef="#br0">0 1 24575,'0'0'0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6"/>
    </inkml:context>
    <inkml:brush xml:id="br0">
      <inkml:brushProperty name="width" value="0.1" units="cm"/>
      <inkml:brushProperty name="height" value="0.1" units="cm"/>
      <inkml:brushProperty name="color" value="#AE198D"/>
      <inkml:brushProperty name="inkEffects" value="galaxy"/>
      <inkml:brushProperty name="anchorX" value="-292673.5"/>
      <inkml:brushProperty name="anchorY" value="-292421.1875"/>
      <inkml:brushProperty name="scaleFactor" value="0.5"/>
    </inkml:brush>
  </inkml:definitions>
  <inkml:trace contextRef="#ctx0" brushRef="#br0">8 0 24575,'0'0'0,"-3"0"0,-1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0.391"/>
    </inkml:context>
    <inkml:brush xml:id="br0">
      <inkml:brushProperty name="width" value="0.1" units="cm"/>
      <inkml:brushProperty name="height" value="0.1" units="cm"/>
      <inkml:brushProperty name="color" value="#AE198D"/>
      <inkml:brushProperty name="inkEffects" value="galaxy"/>
      <inkml:brushProperty name="anchorX" value="-108275.57031"/>
      <inkml:brushProperty name="anchorY" value="-107950.96875"/>
      <inkml:brushProperty name="scaleFactor" value="0.5"/>
    </inkml:brush>
  </inkml:definitions>
  <inkml:trace contextRef="#ctx0" brushRef="#br0">0 1 24575,'0'0'0,"2"0"0,1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9.179"/>
    </inkml:context>
    <inkml:brush xml:id="br0">
      <inkml:brushProperty name="width" value="0.1" units="cm"/>
      <inkml:brushProperty name="height" value="0.1" units="cm"/>
      <inkml:brushProperty name="color" value="#AE198D"/>
      <inkml:brushProperty name="inkEffects" value="galaxy"/>
      <inkml:brushProperty name="anchorX" value="-86422.24219"/>
      <inkml:brushProperty name="anchorY" value="-86361.82813"/>
      <inkml:brushProperty name="scaleFactor" value="0.5"/>
    </inkml:brush>
  </inkml:definitions>
  <inkml:trace contextRef="#ctx0" brushRef="#br0">0 1 24575,'0'0'0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7"/>
    </inkml:context>
    <inkml:brush xml:id="br0">
      <inkml:brushProperty name="width" value="0.1" units="cm"/>
      <inkml:brushProperty name="height" value="0.1" units="cm"/>
      <inkml:brushProperty name="color" value="#AE198D"/>
      <inkml:brushProperty name="inkEffects" value="galaxy"/>
      <inkml:brushProperty name="anchorX" value="-293950.625"/>
      <inkml:brushProperty name="anchorY" value="-293691.1875"/>
      <inkml:brushProperty name="scaleFactor" value="0.5"/>
    </inkml:brush>
  </inkml:definitions>
  <inkml:trace contextRef="#ctx0" brushRef="#br0">0 1 24575,'0'0'0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8"/>
    </inkml:context>
    <inkml:brush xml:id="br0">
      <inkml:brushProperty name="width" value="0.1" units="cm"/>
      <inkml:brushProperty name="height" value="0.1" units="cm"/>
      <inkml:brushProperty name="color" value="#AE198D"/>
      <inkml:brushProperty name="inkEffects" value="galaxy"/>
      <inkml:brushProperty name="anchorX" value="-295220.625"/>
      <inkml:brushProperty name="anchorY" value="-294961.1875"/>
      <inkml:brushProperty name="scaleFactor" value="0.5"/>
    </inkml:brush>
  </inkml:definitions>
  <inkml:trace contextRef="#ctx0" brushRef="#br0">1 0 24575,'0'0'0,"3"0"0,4 0 0,0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39"/>
    </inkml:context>
    <inkml:brush xml:id="br0">
      <inkml:brushProperty name="width" value="0.1" units="cm"/>
      <inkml:brushProperty name="height" value="0.1" units="cm"/>
      <inkml:brushProperty name="color" value="#AE198D"/>
      <inkml:brushProperty name="inkEffects" value="galaxy"/>
      <inkml:brushProperty name="anchorX" value="-295202.84375"/>
      <inkml:brushProperty name="anchorY" value="-294961.1875"/>
      <inkml:brushProperty name="scaleFactor" value="0.5"/>
    </inkml:brush>
  </inkml:definitions>
  <inkml:trace contextRef="#ctx0" brushRef="#br0">1 0 24575,'0'0'0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0"/>
    </inkml:context>
    <inkml:brush xml:id="br0">
      <inkml:brushProperty name="width" value="0.1" units="cm"/>
      <inkml:brushProperty name="height" value="0.1" units="cm"/>
      <inkml:brushProperty name="color" value="#AE198D"/>
      <inkml:brushProperty name="inkEffects" value="galaxy"/>
      <inkml:brushProperty name="anchorX" value="-296472.84375"/>
      <inkml:brushProperty name="anchorY" value="-296231.1875"/>
      <inkml:brushProperty name="scaleFactor" value="0.5"/>
    </inkml:brush>
  </inkml:definitions>
  <inkml:trace contextRef="#ctx0" brushRef="#br0">1 0 24575,'0'0'0,"3"3"0,1 2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1"/>
    </inkml:context>
    <inkml:brush xml:id="br0">
      <inkml:brushProperty name="width" value="0.1" units="cm"/>
      <inkml:brushProperty name="height" value="0.1" units="cm"/>
      <inkml:brushProperty name="color" value="#AE198D"/>
      <inkml:brushProperty name="inkEffects" value="galaxy"/>
      <inkml:brushProperty name="anchorX" value="-295195.75"/>
      <inkml:brushProperty name="anchorY" value="-294968.3125"/>
      <inkml:brushProperty name="scaleFactor" value="0.5"/>
    </inkml:brush>
  </inkml:definitions>
  <inkml:trace contextRef="#ctx0" brushRef="#br0">0 1 24575,'0'0'0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2"/>
    </inkml:context>
    <inkml:brush xml:id="br0">
      <inkml:brushProperty name="width" value="0.1" units="cm"/>
      <inkml:brushProperty name="height" value="0.1" units="cm"/>
      <inkml:brushProperty name="color" value="#AE198D"/>
      <inkml:brushProperty name="inkEffects" value="galaxy"/>
      <inkml:brushProperty name="anchorX" value="-296465.75"/>
      <inkml:brushProperty name="anchorY" value="-296238.3125"/>
      <inkml:brushProperty name="scaleFactor" value="0.5"/>
    </inkml:brush>
  </inkml:definitions>
  <inkml:trace contextRef="#ctx0" brushRef="#br0">1 0 24575,'0'0'0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3"/>
    </inkml:context>
    <inkml:brush xml:id="br0">
      <inkml:brushProperty name="width" value="0.1" units="cm"/>
      <inkml:brushProperty name="height" value="0.1" units="cm"/>
      <inkml:brushProperty name="color" value="#AE198D"/>
      <inkml:brushProperty name="inkEffects" value="galaxy"/>
      <inkml:brushProperty name="anchorX" value="-297735.75"/>
      <inkml:brushProperty name="anchorY" value="-297508.3125"/>
      <inkml:brushProperty name="scaleFactor" value="0.5"/>
    </inkml:brush>
  </inkml:definitions>
  <inkml:trace contextRef="#ctx0" brushRef="#br0">1 0 24575,'0'0'0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4"/>
    </inkml:context>
    <inkml:brush xml:id="br0">
      <inkml:brushProperty name="width" value="0.1" units="cm"/>
      <inkml:brushProperty name="height" value="0.1" units="cm"/>
      <inkml:brushProperty name="color" value="#AE198D"/>
      <inkml:brushProperty name="inkEffects" value="galaxy"/>
      <inkml:brushProperty name="anchorX" value="-299005.75"/>
      <inkml:brushProperty name="anchorY" value="-298778.3125"/>
      <inkml:brushProperty name="scaleFactor" value="0.5"/>
    </inkml:brush>
  </inkml:definitions>
  <inkml:trace contextRef="#ctx0" brushRef="#br0">1 0 24575,'0'0'0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5"/>
    </inkml:context>
    <inkml:brush xml:id="br0">
      <inkml:brushProperty name="width" value="0.1" units="cm"/>
      <inkml:brushProperty name="height" value="0.1" units="cm"/>
      <inkml:brushProperty name="color" value="#AE198D"/>
      <inkml:brushProperty name="inkEffects" value="galaxy"/>
      <inkml:brushProperty name="anchorX" value="-300275.75"/>
      <inkml:brushProperty name="anchorY" value="-300048.3125"/>
      <inkml:brushProperty name="scaleFactor" value="0.5"/>
    </inkml:brush>
  </inkml:definitions>
  <inkml:trace contextRef="#ctx0" brushRef="#br0">1 1 24575,'0'0'0,"0"3"0,0 2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6"/>
    </inkml:context>
    <inkml:brush xml:id="br0">
      <inkml:brushProperty name="width" value="0.1" units="cm"/>
      <inkml:brushProperty name="height" value="0.1" units="cm"/>
      <inkml:brushProperty name="color" value="#AE198D"/>
      <inkml:brushProperty name="inkEffects" value="galaxy"/>
      <inkml:brushProperty name="anchorX" value="-301545.75"/>
      <inkml:brushProperty name="anchorY" value="-301325.75"/>
      <inkml:brushProperty name="scaleFactor" value="0.5"/>
    </inkml:brush>
  </inkml:definitions>
  <inkml:trace contextRef="#ctx0" brushRef="#br0">0 1 24575,'0'0'0,"0"3"0,0 6 0,0-1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49.509"/>
    </inkml:context>
    <inkml:brush xml:id="br0">
      <inkml:brushProperty name="width" value="0.1" units="cm"/>
      <inkml:brushProperty name="height" value="0.1" units="cm"/>
      <inkml:brushProperty name="color" value="#AE198D"/>
      <inkml:brushProperty name="inkEffects" value="galaxy"/>
      <inkml:brushProperty name="anchorX" value="-87692.24219"/>
      <inkml:brushProperty name="anchorY" value="-87631.82813"/>
      <inkml:brushProperty name="scaleFactor" value="0.5"/>
    </inkml:brush>
  </inkml:definitions>
  <inkml:trace contextRef="#ctx0" brushRef="#br0">0 0 24575,'0'0'0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7"/>
    </inkml:context>
    <inkml:brush xml:id="br0">
      <inkml:brushProperty name="width" value="0.1" units="cm"/>
      <inkml:brushProperty name="height" value="0.1" units="cm"/>
      <inkml:brushProperty name="color" value="#AE198D"/>
      <inkml:brushProperty name="inkEffects" value="galaxy"/>
      <inkml:brushProperty name="anchorX" value="-302815.75"/>
      <inkml:brushProperty name="anchorY" value="-302613.53125"/>
      <inkml:brushProperty name="scaleFactor" value="0.5"/>
    </inkml:brush>
  </inkml:definitions>
  <inkml:trace contextRef="#ctx0" brushRef="#br0">0 1 24575,'0'0'0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8"/>
    </inkml:context>
    <inkml:brush xml:id="br0">
      <inkml:brushProperty name="width" value="0.1" units="cm"/>
      <inkml:brushProperty name="height" value="0.1" units="cm"/>
      <inkml:brushProperty name="color" value="#AE198D"/>
      <inkml:brushProperty name="inkEffects" value="galaxy"/>
      <inkml:brushProperty name="anchorX" value="-304085.75"/>
      <inkml:brushProperty name="anchorY" value="-303883.53125"/>
      <inkml:brushProperty name="scaleFactor" value="0.5"/>
    </inkml:brush>
  </inkml:definitions>
  <inkml:trace contextRef="#ctx0" brushRef="#br0">7 1 24575,'0'0'0,"-3"0"0,-1 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49"/>
    </inkml:context>
    <inkml:brush xml:id="br0">
      <inkml:brushProperty name="width" value="0.1" units="cm"/>
      <inkml:brushProperty name="height" value="0.1" units="cm"/>
      <inkml:brushProperty name="color" value="#AE198D"/>
      <inkml:brushProperty name="inkEffects" value="galaxy"/>
      <inkml:brushProperty name="anchorX" value="-305362.84375"/>
      <inkml:brushProperty name="anchorY" value="-305153.53125"/>
      <inkml:brushProperty name="scaleFactor" value="0.5"/>
    </inkml:brush>
  </inkml:definitions>
  <inkml:trace contextRef="#ctx0" brushRef="#br0">7 1 24575,'0'0'0,"-2"0"0,-2 8 0,7 9 0,18 11 0,2 0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0"/>
    </inkml:context>
    <inkml:brush xml:id="br0">
      <inkml:brushProperty name="width" value="0.1" units="cm"/>
      <inkml:brushProperty name="height" value="0.1" units="cm"/>
      <inkml:brushProperty name="color" value="#AE198D"/>
      <inkml:brushProperty name="inkEffects" value="galaxy"/>
      <inkml:brushProperty name="anchorX" value="-304051.4375"/>
      <inkml:brushProperty name="anchorY" value="-303954.0625"/>
      <inkml:brushProperty name="scaleFactor" value="0.5"/>
    </inkml:brush>
  </inkml:definitions>
  <inkml:trace contextRef="#ctx0" brushRef="#br0">1 0 24575,'0'0'0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1"/>
    </inkml:context>
    <inkml:brush xml:id="br0">
      <inkml:brushProperty name="width" value="0.1" units="cm"/>
      <inkml:brushProperty name="height" value="0.1" units="cm"/>
      <inkml:brushProperty name="color" value="#AE198D"/>
      <inkml:brushProperty name="inkEffects" value="galaxy"/>
      <inkml:brushProperty name="anchorX" value="-311755.90625"/>
      <inkml:brushProperty name="anchorY" value="-311906.3125"/>
      <inkml:brushProperty name="scaleFactor" value="0.5"/>
    </inkml:brush>
  </inkml:definitions>
  <inkml:trace contextRef="#ctx0" brushRef="#br0">0 0 24575,'0'0'0,"0"7"0,4 7 0,-1-1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2"/>
    </inkml:context>
    <inkml:brush xml:id="br0">
      <inkml:brushProperty name="width" value="0.1" units="cm"/>
      <inkml:brushProperty name="height" value="0.1" units="cm"/>
      <inkml:brushProperty name="color" value="#AE198D"/>
      <inkml:brushProperty name="inkEffects" value="galaxy"/>
      <inkml:brushProperty name="anchorX" value="-310478.46875"/>
      <inkml:brushProperty name="anchorY" value="-310665.28125"/>
      <inkml:brushProperty name="scaleFactor" value="0.5"/>
    </inkml:brush>
  </inkml:definitions>
  <inkml:trace contextRef="#ctx0" brushRef="#br0">1 1 24575,'0'0'0,"0"7"0,0 2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3"/>
    </inkml:context>
    <inkml:brush xml:id="br0">
      <inkml:brushProperty name="width" value="0.1" units="cm"/>
      <inkml:brushProperty name="height" value="0.1" units="cm"/>
      <inkml:brushProperty name="color" value="#AE198D"/>
      <inkml:brushProperty name="inkEffects" value="galaxy"/>
      <inkml:brushProperty name="anchorX" value="-311748.46875"/>
      <inkml:brushProperty name="anchorY" value="-311949.46875"/>
      <inkml:brushProperty name="scaleFactor" value="0.5"/>
    </inkml:brush>
  </inkml:definitions>
  <inkml:trace contextRef="#ctx0" brushRef="#br0">40 0 24575,'0'0'0,"-3"0"0,-1 4 0,-3 1 0,-6-1 0,0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4"/>
    </inkml:context>
    <inkml:brush xml:id="br0">
      <inkml:brushProperty name="width" value="0.1" units="cm"/>
      <inkml:brushProperty name="height" value="0.1" units="cm"/>
      <inkml:brushProperty name="color" value="#AE198D"/>
      <inkml:brushProperty name="inkEffects" value="galaxy"/>
      <inkml:brushProperty name="anchorX" value="-313059.4375"/>
      <inkml:brushProperty name="anchorY" value="-313233.71875"/>
      <inkml:brushProperty name="scaleFactor" value="0.5"/>
    </inkml:brush>
  </inkml:definitions>
  <inkml:trace contextRef="#ctx0" brushRef="#br0">1 9 24575,'0'0'0,"0"-3"0,0-2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5"/>
    </inkml:context>
    <inkml:brush xml:id="br0">
      <inkml:brushProperty name="width" value="0.1" units="cm"/>
      <inkml:brushProperty name="height" value="0.1" units="cm"/>
      <inkml:brushProperty name="color" value="#AE198D"/>
      <inkml:brushProperty name="inkEffects" value="galaxy"/>
      <inkml:brushProperty name="anchorX" value="-314329.4375"/>
      <inkml:brushProperty name="anchorY" value="-314496.625"/>
      <inkml:brushProperty name="scaleFactor" value="0.5"/>
    </inkml:brush>
  </inkml:definitions>
  <inkml:trace contextRef="#ctx0" brushRef="#br0">0 0 24575,'0'0'0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6"/>
    </inkml:context>
    <inkml:brush xml:id="br0">
      <inkml:brushProperty name="width" value="0.1" units="cm"/>
      <inkml:brushProperty name="height" value="0.1" units="cm"/>
      <inkml:brushProperty name="color" value="#AE198D"/>
      <inkml:brushProperty name="inkEffects" value="galaxy"/>
      <inkml:brushProperty name="anchorX" value="-315599.4375"/>
      <inkml:brushProperty name="anchorY" value="-315766.625"/>
      <inkml:brushProperty name="scaleFactor" value="0.5"/>
    </inkml:brush>
  </inkml:definitions>
  <inkml:trace contextRef="#ctx0" brushRef="#br0">0 0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0.278"/>
    </inkml:context>
    <inkml:brush xml:id="br0">
      <inkml:brushProperty name="width" value="0.1" units="cm"/>
      <inkml:brushProperty name="height" value="0.1" units="cm"/>
      <inkml:brushProperty name="color" value="#AE198D"/>
      <inkml:brushProperty name="inkEffects" value="galaxy"/>
      <inkml:brushProperty name="anchorX" value="-88962.24219"/>
      <inkml:brushProperty name="anchorY" value="-88901.82813"/>
      <inkml:brushProperty name="scaleFactor" value="0.5"/>
    </inkml:brush>
  </inkml:definitions>
  <inkml:trace contextRef="#ctx0" brushRef="#br0">0 1 24575,'0'0'0,"3"0"0,0 0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7"/>
    </inkml:context>
    <inkml:brush xml:id="br0">
      <inkml:brushProperty name="width" value="0.1" units="cm"/>
      <inkml:brushProperty name="height" value="0.1" units="cm"/>
      <inkml:brushProperty name="color" value="#AE198D"/>
      <inkml:brushProperty name="inkEffects" value="galaxy"/>
      <inkml:brushProperty name="anchorX" value="-305321.4375"/>
      <inkml:brushProperty name="anchorY" value="-305224.0625"/>
      <inkml:brushProperty name="scaleFactor" value="0.5"/>
    </inkml:brush>
  </inkml:definitions>
  <inkml:trace contextRef="#ctx0" brushRef="#br0">0 1 24575,'0'0'0,"0"3"0,0 10 0,0 4 0,0 3 0,0 6 0,0 1 0,0 3 0,0-4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8"/>
    </inkml:context>
    <inkml:brush xml:id="br0">
      <inkml:brushProperty name="width" value="0.1" units="cm"/>
      <inkml:brushProperty name="height" value="0.1" units="cm"/>
      <inkml:brushProperty name="color" value="#AE198D"/>
      <inkml:brushProperty name="inkEffects" value="galaxy"/>
      <inkml:brushProperty name="anchorX" value="-306591.4375"/>
      <inkml:brushProperty name="anchorY" value="-306634.1875"/>
      <inkml:brushProperty name="scaleFactor" value="0.5"/>
    </inkml:brush>
  </inkml:definitions>
  <inkml:trace contextRef="#ctx0" brushRef="#br0">8 0 24575,'0'0'0,"-3"0"0,-2 0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59"/>
    </inkml:context>
    <inkml:brush xml:id="br0">
      <inkml:brushProperty name="width" value="0.1" units="cm"/>
      <inkml:brushProperty name="height" value="0.1" units="cm"/>
      <inkml:brushProperty name="color" value="#AE198D"/>
      <inkml:brushProperty name="inkEffects" value="galaxy"/>
      <inkml:brushProperty name="anchorX" value="-307868.875"/>
      <inkml:brushProperty name="anchorY" value="-307904.1875"/>
      <inkml:brushProperty name="scaleFactor" value="0.5"/>
    </inkml:brush>
  </inkml:definitions>
  <inkml:trace contextRef="#ctx0" brushRef="#br0">7 0 24575,'0'0'0,"-3"0"0,-1 0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0"/>
    </inkml:context>
    <inkml:brush xml:id="br0">
      <inkml:brushProperty name="width" value="0.1" units="cm"/>
      <inkml:brushProperty name="height" value="0.1" units="cm"/>
      <inkml:brushProperty name="color" value="#AE198D"/>
      <inkml:brushProperty name="inkEffects" value="galaxy"/>
      <inkml:brushProperty name="anchorX" value="-309145.96875"/>
      <inkml:brushProperty name="anchorY" value="-309174.1875"/>
      <inkml:brushProperty name="scaleFactor" value="0.5"/>
    </inkml:brush>
  </inkml:definitions>
  <inkml:trace contextRef="#ctx0" brushRef="#br0">0 0 24575,'0'0'0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1"/>
    </inkml:context>
    <inkml:brush xml:id="br0">
      <inkml:brushProperty name="width" value="0.1" units="cm"/>
      <inkml:brushProperty name="height" value="0.1" units="cm"/>
      <inkml:brushProperty name="color" value="#AE198D"/>
      <inkml:brushProperty name="inkEffects" value="galaxy"/>
      <inkml:brushProperty name="anchorX" value="-310415.96875"/>
      <inkml:brushProperty name="anchorY" value="-310444.1875"/>
      <inkml:brushProperty name="scaleFactor" value="0.5"/>
    </inkml:brush>
  </inkml:definitions>
  <inkml:trace contextRef="#ctx0" brushRef="#br0">68 1 24575,'0'0'0,"-3"3"0,-1 6 0,1 4 0,-4 3 0,-2 6 0,1 2 0,1 1 0,-2 0 0,2-1 0,2-1 0,1-1 0,2-5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2"/>
    </inkml:context>
    <inkml:brush xml:id="br0">
      <inkml:brushProperty name="width" value="0.1" units="cm"/>
      <inkml:brushProperty name="height" value="0.1" units="cm"/>
      <inkml:brushProperty name="color" value="#AE198D"/>
      <inkml:brushProperty name="inkEffects" value="galaxy"/>
      <inkml:brushProperty name="anchorX" value="-316869.4375"/>
      <inkml:brushProperty name="anchorY" value="-317036.625"/>
      <inkml:brushProperty name="scaleFactor" value="0.5"/>
    </inkml:brush>
  </inkml:definitions>
  <inkml:trace contextRef="#ctx0" brushRef="#br0">1 1 24575,'0'0'0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3"/>
    </inkml:context>
    <inkml:brush xml:id="br0">
      <inkml:brushProperty name="width" value="0.1" units="cm"/>
      <inkml:brushProperty name="height" value="0.1" units="cm"/>
      <inkml:brushProperty name="color" value="#AE198D"/>
      <inkml:brushProperty name="inkEffects" value="galaxy"/>
      <inkml:brushProperty name="anchorX" value="-318139.4375"/>
      <inkml:brushProperty name="anchorY" value="-318306.625"/>
      <inkml:brushProperty name="scaleFactor" value="0.5"/>
    </inkml:brush>
  </inkml:definitions>
  <inkml:trace contextRef="#ctx0" brushRef="#br0">0 1 24575,'0'0'0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4"/>
    </inkml:context>
    <inkml:brush xml:id="br0">
      <inkml:brushProperty name="width" value="0.1" units="cm"/>
      <inkml:brushProperty name="height" value="0.1" units="cm"/>
      <inkml:brushProperty name="color" value="#AE198D"/>
      <inkml:brushProperty name="inkEffects" value="galaxy"/>
      <inkml:brushProperty name="anchorX" value="-319409.4375"/>
      <inkml:brushProperty name="anchorY" value="-319576.625"/>
      <inkml:brushProperty name="scaleFactor" value="0.5"/>
    </inkml:brush>
  </inkml:definitions>
  <inkml:trace contextRef="#ctx0" brushRef="#br0">0 0 24575,'0'0'0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5"/>
    </inkml:context>
    <inkml:brush xml:id="br0">
      <inkml:brushProperty name="width" value="0.1" units="cm"/>
      <inkml:brushProperty name="height" value="0.1" units="cm"/>
      <inkml:brushProperty name="color" value="#AE198D"/>
      <inkml:brushProperty name="inkEffects" value="galaxy"/>
      <inkml:brushProperty name="anchorX" value="-320679.4375"/>
      <inkml:brushProperty name="anchorY" value="-320846.625"/>
      <inkml:brushProperty name="scaleFactor" value="0.5"/>
    </inkml:brush>
  </inkml:definitions>
  <inkml:trace contextRef="#ctx0" brushRef="#br0">1 1 24575,'0'0'0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6"/>
    </inkml:context>
    <inkml:brush xml:id="br0">
      <inkml:brushProperty name="width" value="0.1" units="cm"/>
      <inkml:brushProperty name="height" value="0.1" units="cm"/>
      <inkml:brushProperty name="color" value="#AE198D"/>
      <inkml:brushProperty name="inkEffects" value="galaxy"/>
      <inkml:brushProperty name="anchorX" value="-321949.4375"/>
      <inkml:brushProperty name="anchorY" value="-322116.625"/>
      <inkml:brushProperty name="scaleFactor" value="0.5"/>
    </inkml:brush>
  </inkml:definitions>
  <inkml:trace contextRef="#ctx0" brushRef="#br0">0 0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3.635"/>
    </inkml:context>
    <inkml:brush xml:id="br0">
      <inkml:brushProperty name="width" value="0.1" units="cm"/>
      <inkml:brushProperty name="height" value="0.1" units="cm"/>
      <inkml:brushProperty name="color" value="#AE198D"/>
      <inkml:brushProperty name="inkEffects" value="galaxy"/>
      <inkml:brushProperty name="anchorX" value="-95346.92188"/>
      <inkml:brushProperty name="anchorY" value="-95246.25781"/>
      <inkml:brushProperty name="scaleFactor" value="0.5"/>
    </inkml:brush>
  </inkml:definitions>
  <inkml:trace contextRef="#ctx0" brushRef="#br0">1 0 24575,'0'0'0,"2"0"0,6 0 0,3 0 0,13 0 0,9 0 0,-2 0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7"/>
    </inkml:context>
    <inkml:brush xml:id="br0">
      <inkml:brushProperty name="width" value="0.1" units="cm"/>
      <inkml:brushProperty name="height" value="0.1" units="cm"/>
      <inkml:brushProperty name="color" value="#AE198D"/>
      <inkml:brushProperty name="inkEffects" value="galaxy"/>
      <inkml:brushProperty name="anchorX" value="-323219.4375"/>
      <inkml:brushProperty name="anchorY" value="-323386.625"/>
      <inkml:brushProperty name="scaleFactor" value="0.5"/>
    </inkml:brush>
  </inkml:definitions>
  <inkml:trace contextRef="#ctx0" brushRef="#br0">1 1 24575,'0'0'0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8"/>
    </inkml:context>
    <inkml:brush xml:id="br0">
      <inkml:brushProperty name="width" value="0.1" units="cm"/>
      <inkml:brushProperty name="height" value="0.1" units="cm"/>
      <inkml:brushProperty name="color" value="#AE198D"/>
      <inkml:brushProperty name="inkEffects" value="galaxy"/>
      <inkml:brushProperty name="anchorX" value="-324489.4375"/>
      <inkml:brushProperty name="anchorY" value="-324656.625"/>
      <inkml:brushProperty name="scaleFactor" value="0.5"/>
    </inkml:brush>
  </inkml:definitions>
  <inkml:trace contextRef="#ctx0" brushRef="#br0">18 1 24575,'0'0'0,"-3"0"0,-4 0 0,0 0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69"/>
    </inkml:context>
    <inkml:brush xml:id="br0">
      <inkml:brushProperty name="width" value="0.1" units="cm"/>
      <inkml:brushProperty name="height" value="0.1" units="cm"/>
      <inkml:brushProperty name="color" value="#AE198D"/>
      <inkml:brushProperty name="inkEffects" value="galaxy"/>
      <inkml:brushProperty name="anchorX" value="-325777.21875"/>
      <inkml:brushProperty name="anchorY" value="-325926.625"/>
      <inkml:brushProperty name="scaleFactor" value="0.5"/>
    </inkml:brush>
  </inkml:definitions>
  <inkml:trace contextRef="#ctx0" brushRef="#br0">0 0 24575,'0'0'0,"3"0"0,1 0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0"/>
    </inkml:context>
    <inkml:brush xml:id="br0">
      <inkml:brushProperty name="width" value="0.1" units="cm"/>
      <inkml:brushProperty name="height" value="0.1" units="cm"/>
      <inkml:brushProperty name="color" value="#AE198D"/>
      <inkml:brushProperty name="inkEffects" value="galaxy"/>
      <inkml:brushProperty name="anchorX" value="-324500.125"/>
      <inkml:brushProperty name="anchorY" value="-324656.625"/>
      <inkml:brushProperty name="scaleFactor" value="0.5"/>
    </inkml:brush>
  </inkml:definitions>
  <inkml:trace contextRef="#ctx0" brushRef="#br0">1 0 24575,'0'0'0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1"/>
    </inkml:context>
    <inkml:brush xml:id="br0">
      <inkml:brushProperty name="width" value="0.1" units="cm"/>
      <inkml:brushProperty name="height" value="0.1" units="cm"/>
      <inkml:brushProperty name="color" value="#AE198D"/>
      <inkml:brushProperty name="inkEffects" value="galaxy"/>
      <inkml:brushProperty name="anchorX" value="-325770.125"/>
      <inkml:brushProperty name="anchorY" value="-325926.625"/>
      <inkml:brushProperty name="scaleFactor" value="0.5"/>
    </inkml:brush>
  </inkml:definitions>
  <inkml:trace contextRef="#ctx0" brushRef="#br0">1 0 24575,'0'0'0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2"/>
    </inkml:context>
    <inkml:brush xml:id="br0">
      <inkml:brushProperty name="width" value="0.1" units="cm"/>
      <inkml:brushProperty name="height" value="0.1" units="cm"/>
      <inkml:brushProperty name="color" value="#AE198D"/>
      <inkml:brushProperty name="inkEffects" value="galaxy"/>
      <inkml:brushProperty name="anchorX" value="-327040.125"/>
      <inkml:brushProperty name="anchorY" value="-327196.625"/>
      <inkml:brushProperty name="scaleFactor" value="0.5"/>
    </inkml:brush>
  </inkml:definitions>
  <inkml:trace contextRef="#ctx0" brushRef="#br0">0 0 24575,'0'0'0,"3"4"0,5 5 0,-1-1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3"/>
    </inkml:context>
    <inkml:brush xml:id="br0">
      <inkml:brushProperty name="width" value="0.1" units="cm"/>
      <inkml:brushProperty name="height" value="0.1" units="cm"/>
      <inkml:brushProperty name="color" value="#AE198D"/>
      <inkml:brushProperty name="inkEffects" value="galaxy"/>
      <inkml:brushProperty name="anchorX" value="-325752.34375"/>
      <inkml:brushProperty name="anchorY" value="-325944.75"/>
      <inkml:brushProperty name="scaleFactor" value="0.5"/>
    </inkml:brush>
  </inkml:definitions>
  <inkml:trace contextRef="#ctx0" brushRef="#br0">1 0 24575,'0'0'0,"2"0"0,6 0 0,-1 0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4"/>
    </inkml:context>
    <inkml:brush xml:id="br0">
      <inkml:brushProperty name="width" value="0.1" units="cm"/>
      <inkml:brushProperty name="height" value="0.1" units="cm"/>
      <inkml:brushProperty name="color" value="#AE198D"/>
      <inkml:brushProperty name="inkEffects" value="galaxy"/>
      <inkml:brushProperty name="anchorX" value="-324464.5625"/>
      <inkml:brushProperty name="anchorY" value="-324674.75"/>
      <inkml:brushProperty name="scaleFactor" value="0.5"/>
    </inkml:brush>
  </inkml:definitions>
  <inkml:trace contextRef="#ctx0" brushRef="#br0">0 1 24575,'0'0'0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5"/>
    </inkml:context>
    <inkml:brush xml:id="br0">
      <inkml:brushProperty name="width" value="0.1" units="cm"/>
      <inkml:brushProperty name="height" value="0.1" units="cm"/>
      <inkml:brushProperty name="color" value="#AE198D"/>
      <inkml:brushProperty name="inkEffects" value="galaxy"/>
      <inkml:brushProperty name="anchorX" value="-325734.5625"/>
      <inkml:brushProperty name="anchorY" value="-325944.75"/>
      <inkml:brushProperty name="scaleFactor" value="0.5"/>
    </inkml:brush>
  </inkml:definitions>
  <inkml:trace contextRef="#ctx0" brushRef="#br0">0 0 24575,'0'0'0,"3"0"0,1 0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6"/>
    </inkml:context>
    <inkml:brush xml:id="br0">
      <inkml:brushProperty name="width" value="0.1" units="cm"/>
      <inkml:brushProperty name="height" value="0.1" units="cm"/>
      <inkml:brushProperty name="color" value="#AE198D"/>
      <inkml:brushProperty name="inkEffects" value="galaxy"/>
      <inkml:brushProperty name="anchorX" value="-324457.46875"/>
      <inkml:brushProperty name="anchorY" value="-324674.75"/>
      <inkml:brushProperty name="scaleFactor" value="0.5"/>
    </inkml:brush>
  </inkml:definitions>
  <inkml:trace contextRef="#ctx0" brushRef="#br0">0 0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3.852"/>
    </inkml:context>
    <inkml:brush xml:id="br0">
      <inkml:brushProperty name="width" value="0.1" units="cm"/>
      <inkml:brushProperty name="height" value="0.1" units="cm"/>
      <inkml:brushProperty name="color" value="#AE198D"/>
      <inkml:brushProperty name="inkEffects" value="galaxy"/>
      <inkml:brushProperty name="anchorX" value="-96725.89063"/>
      <inkml:brushProperty name="anchorY" value="-96516.25781"/>
      <inkml:brushProperty name="scaleFactor" value="0.5"/>
    </inkml:brush>
  </inkml:definitions>
  <inkml:trace contextRef="#ctx0" brushRef="#br0">0 14 24575,'0'0'0,"3"0"0,3-3 0,4-2 0,1 0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7"/>
    </inkml:context>
    <inkml:brush xml:id="br0">
      <inkml:brushProperty name="width" value="0.1" units="cm"/>
      <inkml:brushProperty name="height" value="0.1" units="cm"/>
      <inkml:brushProperty name="color" value="#AE198D"/>
      <inkml:brushProperty name="inkEffects" value="galaxy"/>
      <inkml:brushProperty name="anchorX" value="-325727.46875"/>
      <inkml:brushProperty name="anchorY" value="-325944.75"/>
      <inkml:brushProperty name="scaleFactor" value="0.5"/>
    </inkml:brush>
  </inkml:definitions>
  <inkml:trace contextRef="#ctx0" brushRef="#br0">0 1 24575,'0'0'0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8"/>
    </inkml:context>
    <inkml:brush xml:id="br0">
      <inkml:brushProperty name="width" value="0.1" units="cm"/>
      <inkml:brushProperty name="height" value="0.1" units="cm"/>
      <inkml:brushProperty name="color" value="#AE198D"/>
      <inkml:brushProperty name="inkEffects" value="galaxy"/>
      <inkml:brushProperty name="anchorX" value="-326997.46875"/>
      <inkml:brushProperty name="anchorY" value="-327214.75"/>
      <inkml:brushProperty name="scaleFactor" value="0.5"/>
    </inkml:brush>
  </inkml:definitions>
  <inkml:trace contextRef="#ctx0" brushRef="#br0">1 1 24575,'0'0'0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79"/>
    </inkml:context>
    <inkml:brush xml:id="br0">
      <inkml:brushProperty name="width" value="0.1" units="cm"/>
      <inkml:brushProperty name="height" value="0.1" units="cm"/>
      <inkml:brushProperty name="color" value="#AE198D"/>
      <inkml:brushProperty name="inkEffects" value="galaxy"/>
      <inkml:brushProperty name="anchorX" value="-328267.46875"/>
      <inkml:brushProperty name="anchorY" value="-328484.75"/>
      <inkml:brushProperty name="scaleFactor" value="0.5"/>
    </inkml:brush>
  </inkml:definitions>
  <inkml:trace contextRef="#ctx0" brushRef="#br0">1 0 24575,'0'0'0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0"/>
    </inkml:context>
    <inkml:brush xml:id="br0">
      <inkml:brushProperty name="width" value="0.1" units="cm"/>
      <inkml:brushProperty name="height" value="0.1" units="cm"/>
      <inkml:brushProperty name="color" value="#AE198D"/>
      <inkml:brushProperty name="inkEffects" value="galaxy"/>
      <inkml:brushProperty name="anchorX" value="-329537.46875"/>
      <inkml:brushProperty name="anchorY" value="-329754.75"/>
      <inkml:brushProperty name="scaleFactor" value="0.5"/>
    </inkml:brush>
  </inkml:definitions>
  <inkml:trace contextRef="#ctx0" brushRef="#br0">1 0 24575,'0'0'0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1"/>
    </inkml:context>
    <inkml:brush xml:id="br0">
      <inkml:brushProperty name="width" value="0.1" units="cm"/>
      <inkml:brushProperty name="height" value="0.1" units="cm"/>
      <inkml:brushProperty name="color" value="#AE198D"/>
      <inkml:brushProperty name="inkEffects" value="galaxy"/>
      <inkml:brushProperty name="anchorX" value="-330807.46875"/>
      <inkml:brushProperty name="anchorY" value="-331024.75"/>
      <inkml:brushProperty name="scaleFactor" value="0.5"/>
    </inkml:brush>
  </inkml:definitions>
  <inkml:trace contextRef="#ctx0" brushRef="#br0">1 0 24575,'0'0'0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2"/>
    </inkml:context>
    <inkml:brush xml:id="br0">
      <inkml:brushProperty name="width" value="0.1" units="cm"/>
      <inkml:brushProperty name="height" value="0.1" units="cm"/>
      <inkml:brushProperty name="color" value="#AE198D"/>
      <inkml:brushProperty name="inkEffects" value="galaxy"/>
      <inkml:brushProperty name="anchorX" value="-192140.1875"/>
      <inkml:brushProperty name="anchorY" value="-191996.03125"/>
      <inkml:brushProperty name="scaleFactor" value="0.5"/>
    </inkml:brush>
  </inkml:definitions>
  <inkml:trace contextRef="#ctx0" brushRef="#br0">1 1 24575,'0'0'0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3"/>
    </inkml:context>
    <inkml:brush xml:id="br0">
      <inkml:brushProperty name="width" value="0.1" units="cm"/>
      <inkml:brushProperty name="height" value="0.1" units="cm"/>
      <inkml:brushProperty name="color" value="#AE198D"/>
      <inkml:brushProperty name="inkEffects" value="galaxy"/>
      <inkml:brushProperty name="anchorX" value="-195977.60938"/>
      <inkml:brushProperty name="anchorY" value="-195865.45313"/>
      <inkml:brushProperty name="scaleFactor" value="0.5"/>
    </inkml:brush>
  </inkml:definitions>
  <inkml:trace contextRef="#ctx0" brushRef="#br0">1 1 24575,'0'0'0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4"/>
    </inkml:context>
    <inkml:brush xml:id="br0">
      <inkml:brushProperty name="width" value="0.035" units="cm"/>
      <inkml:brushProperty name="height" value="0.035" units="cm"/>
      <inkml:brushProperty name="color" value="#AE198D"/>
      <inkml:brushProperty name="inkEffects" value="galaxy"/>
      <inkml:brushProperty name="anchorX" value="-332077.46875"/>
      <inkml:brushProperty name="anchorY" value="-332294.75"/>
      <inkml:brushProperty name="scaleFactor" value="0.5"/>
    </inkml:brush>
  </inkml:definitions>
  <inkml:trace contextRef="#ctx0" brushRef="#br0">0 0 24575,'0'0'0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5"/>
    </inkml:context>
    <inkml:brush xml:id="br0">
      <inkml:brushProperty name="width" value="0.035" units="cm"/>
      <inkml:brushProperty name="height" value="0.035" units="cm"/>
      <inkml:brushProperty name="color" value="#AE198D"/>
      <inkml:brushProperty name="inkEffects" value="galaxy"/>
      <inkml:brushProperty name="anchorX" value="-333347.46875"/>
      <inkml:brushProperty name="anchorY" value="-333564.75"/>
      <inkml:brushProperty name="scaleFactor" value="0.5"/>
    </inkml:brush>
  </inkml:definitions>
  <inkml:trace contextRef="#ctx0" brushRef="#br0">7 1 24575,'0'0'0,"-3"0"0,-1 0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6"/>
    </inkml:context>
    <inkml:brush xml:id="br0">
      <inkml:brushProperty name="width" value="0.035" units="cm"/>
      <inkml:brushProperty name="height" value="0.035" units="cm"/>
      <inkml:brushProperty name="color" value="#AE198D"/>
      <inkml:brushProperty name="inkEffects" value="galaxy"/>
      <inkml:brushProperty name="anchorX" value="-334624.90625"/>
      <inkml:brushProperty name="anchorY" value="-334834.75"/>
      <inkml:brushProperty name="scaleFactor" value="0.5"/>
    </inkml:brush>
  </inkml:definitions>
  <inkml:trace contextRef="#ctx0" brushRef="#br0">1 1 24575,'0'0'0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4.388"/>
    </inkml:context>
    <inkml:brush xml:id="br0">
      <inkml:brushProperty name="width" value="0.1" units="cm"/>
      <inkml:brushProperty name="height" value="0.1" units="cm"/>
      <inkml:brushProperty name="color" value="#AE198D"/>
      <inkml:brushProperty name="inkEffects" value="galaxy"/>
      <inkml:brushProperty name="anchorX" value="-98025.25"/>
      <inkml:brushProperty name="anchorY" value="-97772.92969"/>
      <inkml:brushProperty name="scaleFactor" value="0.5"/>
    </inkml:brush>
  </inkml:definitions>
  <inkml:trace contextRef="#ctx0" brushRef="#br0">1 1 24575,'0'0'0,"2"0"0,4 2 0,2 4 0,5-1 0,-1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7"/>
    </inkml:context>
    <inkml:brush xml:id="br0">
      <inkml:brushProperty name="width" value="0.035" units="cm"/>
      <inkml:brushProperty name="height" value="0.035" units="cm"/>
      <inkml:brushProperty name="color" value="#AE198D"/>
      <inkml:brushProperty name="inkEffects" value="galaxy"/>
      <inkml:brushProperty name="anchorX" value="-335894.90625"/>
      <inkml:brushProperty name="anchorY" value="-336104.75"/>
      <inkml:brushProperty name="scaleFactor" value="0.5"/>
    </inkml:brush>
  </inkml:definitions>
  <inkml:trace contextRef="#ctx0" brushRef="#br0">1 0 24575,'0'0'0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8"/>
    </inkml:context>
    <inkml:brush xml:id="br0">
      <inkml:brushProperty name="width" value="0.1" units="cm"/>
      <inkml:brushProperty name="height" value="0.1" units="cm"/>
      <inkml:brushProperty name="color" value="#AE198D"/>
      <inkml:brushProperty name="inkEffects" value="galaxy"/>
      <inkml:brushProperty name="anchorX" value="-10160"/>
      <inkml:brushProperty name="anchorY" value="-10160"/>
      <inkml:brushProperty name="scaleFactor" value="0.5"/>
    </inkml:brush>
  </inkml:definitions>
  <inkml:trace contextRef="#ctx0" brushRef="#br0">0 1 24575,'0'0'0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89"/>
    </inkml:context>
    <inkml:brush xml:id="br0">
      <inkml:brushProperty name="width" value="0.1" units="cm"/>
      <inkml:brushProperty name="height" value="0.1" units="cm"/>
      <inkml:brushProperty name="color" value="#AE198D"/>
      <inkml:brushProperty name="inkEffects" value="galaxy"/>
      <inkml:brushProperty name="anchorX" value="-11430"/>
      <inkml:brushProperty name="anchorY" value="-11430"/>
      <inkml:brushProperty name="scaleFactor" value="0.5"/>
    </inkml:brush>
  </inkml:definitions>
  <inkml:trace contextRef="#ctx0" brushRef="#br0">1 0 24575,'0'0'0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0"/>
    </inkml:context>
    <inkml:brush xml:id="br0">
      <inkml:brushProperty name="width" value="0.035" units="cm"/>
      <inkml:brushProperty name="height" value="0.035" units="cm"/>
      <inkml:brushProperty name="color" value="#AE198D"/>
      <inkml:brushProperty name="inkEffects" value="galaxy"/>
      <inkml:brushProperty name="anchorX" value="-337164.90625"/>
      <inkml:brushProperty name="anchorY" value="-337374.75"/>
      <inkml:brushProperty name="scaleFactor" value="0.5"/>
    </inkml:brush>
  </inkml:definitions>
  <inkml:trace contextRef="#ctx0" brushRef="#br0">1 1 24575,'0'0'0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1"/>
    </inkml:context>
    <inkml:brush xml:id="br0">
      <inkml:brushProperty name="width" value="0.035" units="cm"/>
      <inkml:brushProperty name="height" value="0.035" units="cm"/>
      <inkml:brushProperty name="color" value="#AE198D"/>
      <inkml:brushProperty name="inkEffects" value="galaxy"/>
      <inkml:brushProperty name="anchorX" value="-338434.90625"/>
      <inkml:brushProperty name="anchorY" value="-338644.75"/>
      <inkml:brushProperty name="scaleFactor" value="0.5"/>
    </inkml:brush>
  </inkml:definitions>
  <inkml:trace contextRef="#ctx0" brushRef="#br0">1 1 24575,'0'0'0,"3"0"0,1 0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2"/>
    </inkml:context>
    <inkml:brush xml:id="br0">
      <inkml:brushProperty name="width" value="0.035" units="cm"/>
      <inkml:brushProperty name="height" value="0.035" units="cm"/>
      <inkml:brushProperty name="color" value="#AE198D"/>
      <inkml:brushProperty name="inkEffects" value="galaxy"/>
      <inkml:brushProperty name="anchorX" value="-337150.6875"/>
      <inkml:brushProperty name="anchorY" value="-337374.75"/>
      <inkml:brushProperty name="scaleFactor" value="0.5"/>
    </inkml:brush>
  </inkml:definitions>
  <inkml:trace contextRef="#ctx0" brushRef="#br0">0 0 24575,'0'0'0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3"/>
    </inkml:context>
    <inkml:brush xml:id="br0">
      <inkml:brushProperty name="width" value="0.035" units="cm"/>
      <inkml:brushProperty name="height" value="0.035" units="cm"/>
      <inkml:brushProperty name="color" value="#AE198D"/>
      <inkml:brushProperty name="inkEffects" value="galaxy"/>
      <inkml:brushProperty name="anchorX" value="-337157.8125"/>
      <inkml:brushProperty name="anchorY" value="-337374.75"/>
      <inkml:brushProperty name="scaleFactor" value="0.5"/>
    </inkml:brush>
  </inkml:definitions>
  <inkml:trace contextRef="#ctx0" brushRef="#br0">0 0 24575,'0'0'0,"3"0"0,1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4"/>
    </inkml:context>
    <inkml:brush xml:id="br0">
      <inkml:brushProperty name="width" value="0.035" units="cm"/>
      <inkml:brushProperty name="height" value="0.035" units="cm"/>
      <inkml:brushProperty name="color" value="#AE198D"/>
      <inkml:brushProperty name="inkEffects" value="galaxy"/>
      <inkml:brushProperty name="anchorX" value="-335880.6875"/>
      <inkml:brushProperty name="anchorY" value="-336104.75"/>
      <inkml:brushProperty name="scaleFactor" value="0.5"/>
    </inkml:brush>
  </inkml:definitions>
  <inkml:trace contextRef="#ctx0" brushRef="#br0">1 1 24575,'0'0'0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5"/>
    </inkml:context>
    <inkml:brush xml:id="br0">
      <inkml:brushProperty name="width" value="0.035" units="cm"/>
      <inkml:brushProperty name="height" value="0.035" units="cm"/>
      <inkml:brushProperty name="color" value="#AE198D"/>
      <inkml:brushProperty name="inkEffects" value="galaxy"/>
      <inkml:brushProperty name="anchorX" value="-338420.6875"/>
      <inkml:brushProperty name="anchorY" value="-338644.75"/>
      <inkml:brushProperty name="scaleFactor" value="0.5"/>
    </inkml:brush>
  </inkml:definitions>
  <inkml:trace contextRef="#ctx0" brushRef="#br0">1 1 24575,'0'0'0,"0"4"0,0 9 0,3-1 0,4 4 0,0-2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6"/>
    </inkml:context>
    <inkml:brush xml:id="br0">
      <inkml:brushProperty name="width" value="0.035" units="cm"/>
      <inkml:brushProperty name="height" value="0.035" units="cm"/>
      <inkml:brushProperty name="color" value="#AE198D"/>
      <inkml:brushProperty name="inkEffects" value="galaxy"/>
      <inkml:brushProperty name="anchorX" value="-337132.90625"/>
      <inkml:brushProperty name="anchorY" value="-337425.59375"/>
      <inkml:brushProperty name="scaleFactor" value="0.5"/>
    </inkml:brush>
  </inkml:definitions>
  <inkml:trace contextRef="#ctx0" brushRef="#br0">11 1 24575,'0'0'0,"-3"0"0,-1 4 0,1 4 0,3 1 0,2-1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4.687"/>
    </inkml:context>
    <inkml:brush xml:id="br0">
      <inkml:brushProperty name="width" value="0.1" units="cm"/>
      <inkml:brushProperty name="height" value="0.1" units="cm"/>
      <inkml:brushProperty name="color" value="#AE198D"/>
      <inkml:brushProperty name="inkEffects" value="galaxy"/>
      <inkml:brushProperty name="anchorX" value="-99335.94531"/>
      <inkml:brushProperty name="anchorY" value="-99061.64063"/>
      <inkml:brushProperty name="scaleFactor" value="0.5"/>
    </inkml:brush>
  </inkml:definitions>
  <inkml:trace contextRef="#ctx0" brushRef="#br0">0 0 24575,'0'0'0,"2"0"0,1 3 0,5-1 0,5 1 0,0-1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7"/>
    </inkml:context>
    <inkml:brush xml:id="br0">
      <inkml:brushProperty name="width" value="0.1" units="cm"/>
      <inkml:brushProperty name="height" value="0.1" units="cm"/>
      <inkml:brushProperty name="color" value="#AE198D"/>
      <inkml:brushProperty name="inkEffects" value="galaxy"/>
      <inkml:brushProperty name="anchorX" value="-27940"/>
      <inkml:brushProperty name="anchorY" value="-27945.32422"/>
      <inkml:brushProperty name="scaleFactor" value="0.5"/>
    </inkml:brush>
  </inkml:definitions>
  <inkml:trace contextRef="#ctx0" brushRef="#br0">0 1 24575,'0'0'0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8"/>
    </inkml:context>
    <inkml:brush xml:id="br0">
      <inkml:brushProperty name="width" value="0.1" units="cm"/>
      <inkml:brushProperty name="height" value="0.1" units="cm"/>
      <inkml:brushProperty name="color" value="#AE198D"/>
      <inkml:brushProperty name="inkEffects" value="galaxy"/>
      <inkml:brushProperty name="anchorX" value="-30485.57617"/>
      <inkml:brushProperty name="anchorY" value="-30485.32422"/>
      <inkml:brushProperty name="scaleFactor" value="0.5"/>
    </inkml:brush>
  </inkml:definitions>
  <inkml:trace contextRef="#ctx0" brushRef="#br0">1 0 24575,'0'0'0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899"/>
    </inkml:context>
    <inkml:brush xml:id="br0">
      <inkml:brushProperty name="width" value="0.035" units="cm"/>
      <inkml:brushProperty name="height" value="0.035" units="cm"/>
      <inkml:brushProperty name="color" value="#AE198D"/>
      <inkml:brushProperty name="inkEffects" value="galaxy"/>
      <inkml:brushProperty name="anchorX" value="-338411.5625"/>
      <inkml:brushProperty name="anchorY" value="-338720.5625"/>
      <inkml:brushProperty name="scaleFactor" value="0.5"/>
    </inkml:brush>
  </inkml:definitions>
  <inkml:trace contextRef="#ctx0" brushRef="#br0">1 1 24575,'0'0'0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0"/>
    </inkml:context>
    <inkml:brush xml:id="br0">
      <inkml:brushProperty name="width" value="0.035" units="cm"/>
      <inkml:brushProperty name="height" value="0.035" units="cm"/>
      <inkml:brushProperty name="color" value="#AE198D"/>
      <inkml:brushProperty name="inkEffects" value="galaxy"/>
      <inkml:brushProperty name="anchorX" value="-339681.5625"/>
      <inkml:brushProperty name="anchorY" value="-339990.5625"/>
      <inkml:brushProperty name="scaleFactor" value="0.5"/>
    </inkml:brush>
  </inkml:definitions>
  <inkml:trace contextRef="#ctx0" brushRef="#br0">1 0 24575,'0'0'0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1"/>
    </inkml:context>
    <inkml:brush xml:id="br0">
      <inkml:brushProperty name="width" value="0.05" units="cm"/>
      <inkml:brushProperty name="height" value="0.05" units="cm"/>
      <inkml:brushProperty name="color" value="#AE198D"/>
      <inkml:brushProperty name="inkEffects" value="galaxy"/>
      <inkml:brushProperty name="anchorX" value="-340951.5625"/>
      <inkml:brushProperty name="anchorY" value="-341260.5625"/>
      <inkml:brushProperty name="scaleFactor" value="0.5"/>
    </inkml:brush>
  </inkml:definitions>
  <inkml:trace contextRef="#ctx0" brushRef="#br0">1 1 24575,'0'0'0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2"/>
    </inkml:context>
    <inkml:brush xml:id="br0">
      <inkml:brushProperty name="width" value="0.05" units="cm"/>
      <inkml:brushProperty name="height" value="0.05" units="cm"/>
      <inkml:brushProperty name="color" value="#AE198D"/>
      <inkml:brushProperty name="inkEffects" value="galaxy"/>
      <inkml:brushProperty name="anchorX" value="-342221.5625"/>
      <inkml:brushProperty name="anchorY" value="-342530.5625"/>
      <inkml:brushProperty name="scaleFactor" value="0.5"/>
    </inkml:brush>
  </inkml:definitions>
  <inkml:trace contextRef="#ctx0" brushRef="#br0">13 1 24575,'0'0'0,"-3"0"0,-2 5 0,0 0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3"/>
    </inkml:context>
    <inkml:brush xml:id="br0">
      <inkml:brushProperty name="width" value="0.05" units="cm"/>
      <inkml:brushProperty name="height" value="0.05" units="cm"/>
      <inkml:brushProperty name="color" value="#AE198D"/>
      <inkml:brushProperty name="inkEffects" value="galaxy"/>
      <inkml:brushProperty name="anchorX" value="-343505"/>
      <inkml:brushProperty name="anchorY" value="-343809.0625"/>
      <inkml:brushProperty name="scaleFactor" value="0.5"/>
    </inkml:brush>
  </inkml:definitions>
  <inkml:trace contextRef="#ctx0" brushRef="#br0">1 1 24575,'0'0'0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4"/>
    </inkml:context>
    <inkml:brush xml:id="br0">
      <inkml:brushProperty name="width" value="0.05" units="cm"/>
      <inkml:brushProperty name="height" value="0.05" units="cm"/>
      <inkml:brushProperty name="color" value="#AE198D"/>
      <inkml:brushProperty name="inkEffects" value="galaxy"/>
      <inkml:brushProperty name="anchorX" value="-344775"/>
      <inkml:brushProperty name="anchorY" value="-345079.0625"/>
      <inkml:brushProperty name="scaleFactor" value="0.5"/>
    </inkml:brush>
  </inkml:definitions>
  <inkml:trace contextRef="#ctx0" brushRef="#br0">1 1 24575,'0'0'0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5"/>
    </inkml:context>
    <inkml:brush xml:id="br0">
      <inkml:brushProperty name="width" value="0.05" units="cm"/>
      <inkml:brushProperty name="height" value="0.05" units="cm"/>
      <inkml:brushProperty name="color" value="#AE198D"/>
      <inkml:brushProperty name="inkEffects" value="galaxy"/>
      <inkml:brushProperty name="anchorX" value="-346045"/>
      <inkml:brushProperty name="anchorY" value="-346349.0625"/>
      <inkml:brushProperty name="scaleFactor" value="0.5"/>
    </inkml:brush>
  </inkml:definitions>
  <inkml:trace contextRef="#ctx0" brushRef="#br0">1 1 24575,'0'0'0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6"/>
    </inkml:context>
    <inkml:brush xml:id="br0">
      <inkml:brushProperty name="width" value="0.05" units="cm"/>
      <inkml:brushProperty name="height" value="0.05" units="cm"/>
      <inkml:brushProperty name="color" value="#AE198D"/>
      <inkml:brushProperty name="inkEffects" value="galaxy"/>
      <inkml:brushProperty name="anchorX" value="-347315"/>
      <inkml:brushProperty name="anchorY" value="-347619.0625"/>
      <inkml:brushProperty name="scaleFactor" value="0.5"/>
    </inkml:brush>
  </inkml:definitions>
  <inkml:trace contextRef="#ctx0" brushRef="#br0">1 1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4.907"/>
    </inkml:context>
    <inkml:brush xml:id="br0">
      <inkml:brushProperty name="width" value="0.1" units="cm"/>
      <inkml:brushProperty name="height" value="0.1" units="cm"/>
      <inkml:brushProperty name="color" value="#AE198D"/>
      <inkml:brushProperty name="inkEffects" value="galaxy"/>
      <inkml:brushProperty name="anchorX" value="-100644.67188"/>
      <inkml:brushProperty name="anchorY" value="-100341.85938"/>
      <inkml:brushProperty name="scaleFactor" value="0.5"/>
    </inkml:brush>
  </inkml:definitions>
  <inkml:trace contextRef="#ctx0" brushRef="#br0">0 1 24575,'0'0'0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7"/>
    </inkml:context>
    <inkml:brush xml:id="br0">
      <inkml:brushProperty name="width" value="0.05" units="cm"/>
      <inkml:brushProperty name="height" value="0.05" units="cm"/>
      <inkml:brushProperty name="color" value="#AE198D"/>
      <inkml:brushProperty name="inkEffects" value="galaxy"/>
      <inkml:brushProperty name="anchorX" value="-348585"/>
      <inkml:brushProperty name="anchorY" value="-348889.0625"/>
      <inkml:brushProperty name="scaleFactor" value="0.5"/>
    </inkml:brush>
  </inkml:definitions>
  <inkml:trace contextRef="#ctx0" brushRef="#br0">1 1 24575,'0'0'0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8"/>
    </inkml:context>
    <inkml:brush xml:id="br0">
      <inkml:brushProperty name="width" value="0.05" units="cm"/>
      <inkml:brushProperty name="height" value="0.05" units="cm"/>
      <inkml:brushProperty name="color" value="#AE198D"/>
      <inkml:brushProperty name="inkEffects" value="galaxy"/>
      <inkml:brushProperty name="anchorX" value="-349855"/>
      <inkml:brushProperty name="anchorY" value="-350159.0625"/>
      <inkml:brushProperty name="scaleFactor" value="0.5"/>
    </inkml:brush>
  </inkml:definitions>
  <inkml:trace contextRef="#ctx0" brushRef="#br0">1 1 24575,'0'0'0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09"/>
    </inkml:context>
    <inkml:brush xml:id="br0">
      <inkml:brushProperty name="width" value="0.05" units="cm"/>
      <inkml:brushProperty name="height" value="0.05" units="cm"/>
      <inkml:brushProperty name="color" value="#AE198D"/>
      <inkml:brushProperty name="inkEffects" value="galaxy"/>
      <inkml:brushProperty name="anchorX" value="-351125"/>
      <inkml:brushProperty name="anchorY" value="-351429.0625"/>
      <inkml:brushProperty name="scaleFactor" value="0.5"/>
    </inkml:brush>
  </inkml:definitions>
  <inkml:trace contextRef="#ctx0" brushRef="#br0">1 1 24575,'0'0'0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0"/>
    </inkml:context>
    <inkml:brush xml:id="br0">
      <inkml:brushProperty name="width" value="0.05" units="cm"/>
      <inkml:brushProperty name="height" value="0.05" units="cm"/>
      <inkml:brushProperty name="color" value="#AE198D"/>
      <inkml:brushProperty name="inkEffects" value="galaxy"/>
      <inkml:brushProperty name="anchorX" value="-352395"/>
      <inkml:brushProperty name="anchorY" value="-352699.0625"/>
      <inkml:brushProperty name="scaleFactor" value="0.5"/>
    </inkml:brush>
  </inkml:definitions>
  <inkml:trace contextRef="#ctx0" brushRef="#br0">1 1 24575,'0'0'0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1"/>
    </inkml:context>
    <inkml:brush xml:id="br0">
      <inkml:brushProperty name="width" value="0.05" units="cm"/>
      <inkml:brushProperty name="height" value="0.05" units="cm"/>
      <inkml:brushProperty name="color" value="#AE198D"/>
      <inkml:brushProperty name="inkEffects" value="galaxy"/>
      <inkml:brushProperty name="anchorX" value="-353665"/>
      <inkml:brushProperty name="anchorY" value="-353969.0625"/>
      <inkml:brushProperty name="scaleFactor" value="0.5"/>
    </inkml:brush>
  </inkml:definitions>
  <inkml:trace contextRef="#ctx0" brushRef="#br0">1 1 24575,'0'0'0,"0"4"0,0 11 0,0 1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2"/>
    </inkml:context>
    <inkml:brush xml:id="br0">
      <inkml:brushProperty name="width" value="0.05" units="cm"/>
      <inkml:brushProperty name="height" value="0.05" units="cm"/>
      <inkml:brushProperty name="color" value="#AE198D"/>
      <inkml:brushProperty name="inkEffects" value="galaxy"/>
      <inkml:brushProperty name="anchorX" value="-354935"/>
      <inkml:brushProperty name="anchorY" value="-355268.90625"/>
      <inkml:brushProperty name="scaleFactor" value="0.5"/>
    </inkml:brush>
  </inkml:definitions>
  <inkml:trace contextRef="#ctx0" brushRef="#br0">1 1 24575,'0'0'0,"0"4"0,0 2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3"/>
    </inkml:context>
    <inkml:brush xml:id="br0">
      <inkml:brushProperty name="width" value="0.05" units="cm"/>
      <inkml:brushProperty name="height" value="0.05" units="cm"/>
      <inkml:brushProperty name="color" value="#AE198D"/>
      <inkml:brushProperty name="inkEffects" value="galaxy"/>
      <inkml:brushProperty name="anchorX" value="-356205"/>
      <inkml:brushProperty name="anchorY" value="-356547.4375"/>
      <inkml:brushProperty name="scaleFactor" value="0.5"/>
    </inkml:brush>
  </inkml:definitions>
  <inkml:trace contextRef="#ctx0" brushRef="#br0">1 1 24575,'0'0'0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4"/>
    </inkml:context>
    <inkml:brush xml:id="br0">
      <inkml:brushProperty name="width" value="0.05" units="cm"/>
      <inkml:brushProperty name="height" value="0.05" units="cm"/>
      <inkml:brushProperty name="color" value="#AE198D"/>
      <inkml:brushProperty name="inkEffects" value="galaxy"/>
      <inkml:brushProperty name="anchorX" value="-357475"/>
      <inkml:brushProperty name="anchorY" value="-357817.4375"/>
      <inkml:brushProperty name="scaleFactor" value="0.5"/>
    </inkml:brush>
  </inkml:definitions>
  <inkml:trace contextRef="#ctx0" brushRef="#br0">1 1 24575,'0'0'0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5"/>
    </inkml:context>
    <inkml:brush xml:id="br0">
      <inkml:brushProperty name="width" value="0.05" units="cm"/>
      <inkml:brushProperty name="height" value="0.05" units="cm"/>
      <inkml:brushProperty name="color" value="#AE198D"/>
      <inkml:brushProperty name="inkEffects" value="galaxy"/>
      <inkml:brushProperty name="anchorX" value="-358745"/>
      <inkml:brushProperty name="anchorY" value="-359087.4375"/>
      <inkml:brushProperty name="scaleFactor" value="0.5"/>
    </inkml:brush>
  </inkml:definitions>
  <inkml:trace contextRef="#ctx0" brushRef="#br0">1 1 24575,'0'0'0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6"/>
    </inkml:context>
    <inkml:brush xml:id="br0">
      <inkml:brushProperty name="width" value="0.05" units="cm"/>
      <inkml:brushProperty name="height" value="0.05" units="cm"/>
      <inkml:brushProperty name="color" value="#AE198D"/>
      <inkml:brushProperty name="inkEffects" value="galaxy"/>
      <inkml:brushProperty name="anchorX" value="-360015"/>
      <inkml:brushProperty name="anchorY" value="-360357.4375"/>
      <inkml:brushProperty name="scaleFactor" value="0.5"/>
    </inkml:brush>
  </inkml:definitions>
  <inkml:trace contextRef="#ctx0" brushRef="#br0">1 1 24575,'0'0'0,"0"4"0,0 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5.535"/>
    </inkml:context>
    <inkml:brush xml:id="br0">
      <inkml:brushProperty name="width" value="0.1" units="cm"/>
      <inkml:brushProperty name="height" value="0.1" units="cm"/>
      <inkml:brushProperty name="color" value="#AE198D"/>
      <inkml:brushProperty name="inkEffects" value="galaxy"/>
      <inkml:brushProperty name="anchorX" value="-101914.67188"/>
      <inkml:brushProperty name="anchorY" value="-101611.85938"/>
      <inkml:brushProperty name="scaleFactor" value="0.5"/>
    </inkml:brush>
  </inkml:definitions>
  <inkml:trace contextRef="#ctx0" brushRef="#br0">1 1 24575,'0'0'0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7"/>
    </inkml:context>
    <inkml:brush xml:id="br0">
      <inkml:brushProperty name="width" value="0.05" units="cm"/>
      <inkml:brushProperty name="height" value="0.05" units="cm"/>
      <inkml:brushProperty name="color" value="#AE198D"/>
      <inkml:brushProperty name="inkEffects" value="galaxy"/>
      <inkml:brushProperty name="anchorX" value="-361285"/>
      <inkml:brushProperty name="anchorY" value="-361635.96875"/>
      <inkml:brushProperty name="scaleFactor" value="0.5"/>
    </inkml:brush>
  </inkml:definitions>
  <inkml:trace contextRef="#ctx0" brushRef="#br0">9 1 24575,'0'0'0,"-3"0"0,-2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8"/>
    </inkml:context>
    <inkml:brush xml:id="br0">
      <inkml:brushProperty name="width" value="0.05" units="cm"/>
      <inkml:brushProperty name="height" value="0.05" units="cm"/>
      <inkml:brushProperty name="color" value="#AE198D"/>
      <inkml:brushProperty name="inkEffects" value="galaxy"/>
      <inkml:brushProperty name="anchorX" value="-362563.53125"/>
      <inkml:brushProperty name="anchorY" value="-362905.96875"/>
      <inkml:brushProperty name="scaleFactor" value="0.5"/>
    </inkml:brush>
  </inkml:definitions>
  <inkml:trace contextRef="#ctx0" brushRef="#br0">9 1 24575,'0'0'0,"-3"0"0,-2 0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19"/>
    </inkml:context>
    <inkml:brush xml:id="br0">
      <inkml:brushProperty name="width" value="0.05" units="cm"/>
      <inkml:brushProperty name="height" value="0.05" units="cm"/>
      <inkml:brushProperty name="color" value="#AE198D"/>
      <inkml:brushProperty name="inkEffects" value="galaxy"/>
      <inkml:brushProperty name="anchorX" value="-363842.03125"/>
      <inkml:brushProperty name="anchorY" value="-364175.96875"/>
      <inkml:brushProperty name="scaleFactor" value="0.5"/>
    </inkml:brush>
  </inkml:definitions>
  <inkml:trace contextRef="#ctx0" brushRef="#br0">21 1 24575,'0'0'0,"-3"0"0,-6 0 0,0 0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0"/>
    </inkml:context>
    <inkml:brush xml:id="br0">
      <inkml:brushProperty name="width" value="0.05" units="cm"/>
      <inkml:brushProperty name="height" value="0.05" units="cm"/>
      <inkml:brushProperty name="color" value="#AE198D"/>
      <inkml:brushProperty name="inkEffects" value="galaxy"/>
      <inkml:brushProperty name="anchorX" value="-365133.34375"/>
      <inkml:brushProperty name="anchorY" value="-365445.96875"/>
      <inkml:brushProperty name="scaleFactor" value="0.5"/>
    </inkml:brush>
  </inkml:definitions>
  <inkml:trace contextRef="#ctx0" brushRef="#br0">37 1 24575,'0'0'0,"-4"4"0,-1 7 0,-3-1 0,1 4 0,0 3 0,2-2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1"/>
    </inkml:context>
    <inkml:brush xml:id="br0">
      <inkml:brushProperty name="width" value="0.05" units="cm"/>
      <inkml:brushProperty name="height" value="0.05" units="cm"/>
      <inkml:brushProperty name="color" value="#AE198D"/>
      <inkml:brushProperty name="inkEffects" value="galaxy"/>
      <inkml:brushProperty name="anchorX" value="-366440.25"/>
      <inkml:brushProperty name="anchorY" value="-366777.375"/>
      <inkml:brushProperty name="scaleFactor" value="0.5"/>
    </inkml:brush>
  </inkml:definitions>
  <inkml:trace contextRef="#ctx0" brushRef="#br0">1 1 24575,'0'0'0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2"/>
    </inkml:context>
    <inkml:brush xml:id="br0">
      <inkml:brushProperty name="width" value="0.05" units="cm"/>
      <inkml:brushProperty name="height" value="0.05" units="cm"/>
      <inkml:brushProperty name="color" value="#AE198D"/>
      <inkml:brushProperty name="inkEffects" value="galaxy"/>
      <inkml:brushProperty name="anchorX" value="-367710.25"/>
      <inkml:brushProperty name="anchorY" value="-368047.375"/>
      <inkml:brushProperty name="scaleFactor" value="0.5"/>
    </inkml:brush>
  </inkml:definitions>
  <inkml:trace contextRef="#ctx0" brushRef="#br0">1 1 24575,'0'0'0,"0"4"0,0 2 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3"/>
    </inkml:context>
    <inkml:brush xml:id="br0">
      <inkml:brushProperty name="width" value="0.05" units="cm"/>
      <inkml:brushProperty name="height" value="0.05" units="cm"/>
      <inkml:brushProperty name="color" value="#AE198D"/>
      <inkml:brushProperty name="inkEffects" value="galaxy"/>
      <inkml:brushProperty name="anchorX" value="-368980.25"/>
      <inkml:brushProperty name="anchorY" value="-369326.28125"/>
      <inkml:brushProperty name="scaleFactor" value="0.5"/>
    </inkml:brush>
  </inkml:definitions>
  <inkml:trace contextRef="#ctx0" brushRef="#br0">1 1 24575,'0'0'0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4"/>
    </inkml:context>
    <inkml:brush xml:id="br0">
      <inkml:brushProperty name="width" value="0.05" units="cm"/>
      <inkml:brushProperty name="height" value="0.05" units="cm"/>
      <inkml:brushProperty name="color" value="#AE198D"/>
      <inkml:brushProperty name="inkEffects" value="galaxy"/>
      <inkml:brushProperty name="anchorX" value="-370250.25"/>
      <inkml:brushProperty name="anchorY" value="-370596.28125"/>
      <inkml:brushProperty name="scaleFactor" value="0.5"/>
    </inkml:brush>
  </inkml:definitions>
  <inkml:trace contextRef="#ctx0" brushRef="#br0">0 1 24575,'0'0'0,"3"0"0,6 0 0,0 0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5"/>
    </inkml:context>
    <inkml:brush xml:id="br0">
      <inkml:brushProperty name="width" value="0.05" units="cm"/>
      <inkml:brushProperty name="height" value="0.05" units="cm"/>
      <inkml:brushProperty name="color" value="#AE198D"/>
      <inkml:brushProperty name="inkEffects" value="galaxy"/>
      <inkml:brushProperty name="anchorX" value="-368958.9375"/>
      <inkml:brushProperty name="anchorY" value="-369326.28125"/>
      <inkml:brushProperty name="scaleFactor" value="0.5"/>
    </inkml:brush>
  </inkml:definitions>
  <inkml:trace contextRef="#ctx0" brushRef="#br0">1 1 24575,'0'0'0,"3"0"0,2 0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6"/>
    </inkml:context>
    <inkml:brush xml:id="br0">
      <inkml:brushProperty name="width" value="0.05" units="cm"/>
      <inkml:brushProperty name="height" value="0.05" units="cm"/>
      <inkml:brushProperty name="color" value="#AE198D"/>
      <inkml:brushProperty name="inkEffects" value="galaxy"/>
      <inkml:brushProperty name="anchorX" value="-367680.40625"/>
      <inkml:brushProperty name="anchorY" value="-368056.28125"/>
      <inkml:brushProperty name="scaleFactor" value="0.5"/>
    </inkml:brush>
  </inkml:definitions>
  <inkml:trace contextRef="#ctx0" brushRef="#br0">1 1 24575,'0'0'0,"3"0"0,2 5 0,-1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0.964"/>
    </inkml:context>
    <inkml:brush xml:id="br0">
      <inkml:brushProperty name="width" value="0.1" units="cm"/>
      <inkml:brushProperty name="height" value="0.1" units="cm"/>
      <inkml:brushProperty name="color" value="#AE198D"/>
      <inkml:brushProperty name="inkEffects" value="galaxy"/>
      <inkml:brushProperty name="anchorX" value="-109550.89063"/>
      <inkml:brushProperty name="anchorY" value="-109220.96094"/>
      <inkml:brushProperty name="scaleFactor" value="0.5"/>
    </inkml:brush>
  </inkml:definitions>
  <inkml:trace contextRef="#ctx0" brushRef="#br0">1 9 24575,'0'0'0,"2"0"0,1-3 0,5 0 0,0 1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7"/>
    </inkml:context>
    <inkml:brush xml:id="br0">
      <inkml:brushProperty name="width" value="0.05" units="cm"/>
      <inkml:brushProperty name="height" value="0.05" units="cm"/>
      <inkml:brushProperty name="color" value="#AE198D"/>
      <inkml:brushProperty name="inkEffects" value="galaxy"/>
      <inkml:brushProperty name="anchorX" value="-366397.59375"/>
      <inkml:brushProperty name="anchorY" value="-366795.1875"/>
      <inkml:brushProperty name="scaleFactor" value="0.5"/>
    </inkml:brush>
  </inkml:definitions>
  <inkml:trace contextRef="#ctx0" brushRef="#br0">1 1 24575,'0'0'0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8"/>
    </inkml:context>
    <inkml:brush xml:id="br0">
      <inkml:brushProperty name="width" value="0.05" units="cm"/>
      <inkml:brushProperty name="height" value="0.05" units="cm"/>
      <inkml:brushProperty name="color" value="#AE198D"/>
      <inkml:brushProperty name="inkEffects" value="galaxy"/>
      <inkml:brushProperty name="anchorX" value="-367667.59375"/>
      <inkml:brushProperty name="anchorY" value="-368065.1875"/>
      <inkml:brushProperty name="scaleFactor" value="0.5"/>
    </inkml:brush>
  </inkml:definitions>
  <inkml:trace contextRef="#ctx0" brushRef="#br0">1 1 24575,'0'0'0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29"/>
    </inkml:context>
    <inkml:brush xml:id="br0">
      <inkml:brushProperty name="width" value="0.05" units="cm"/>
      <inkml:brushProperty name="height" value="0.05" units="cm"/>
      <inkml:brushProperty name="color" value="#AE198D"/>
      <inkml:brushProperty name="inkEffects" value="galaxy"/>
      <inkml:brushProperty name="anchorX" value="-368937.59375"/>
      <inkml:brushProperty name="anchorY" value="-369335.1875"/>
      <inkml:brushProperty name="scaleFactor" value="0.5"/>
    </inkml:brush>
  </inkml:definitions>
  <inkml:trace contextRef="#ctx0" brushRef="#br0">0 1 24575,'0'0'0,"3"0"0,6 0 0,8 0 0,-1 0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0"/>
    </inkml:context>
    <inkml:brush xml:id="br0">
      <inkml:brushProperty name="width" value="0.05" units="cm"/>
      <inkml:brushProperty name="height" value="0.05" units="cm"/>
      <inkml:brushProperty name="color" value="#AE198D"/>
      <inkml:brushProperty name="inkEffects" value="galaxy"/>
      <inkml:brushProperty name="anchorX" value="-367621.40625"/>
      <inkml:brushProperty name="anchorY" value="-368065.1875"/>
      <inkml:brushProperty name="scaleFactor" value="0.5"/>
    </inkml:brush>
  </inkml:definitions>
  <inkml:trace contextRef="#ctx0" brushRef="#br0">0 1 24575,'0'0'0,"3"0"0,6 0 0,0 0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1"/>
    </inkml:context>
    <inkml:brush xml:id="br0">
      <inkml:brushProperty name="width" value="0.05" units="cm"/>
      <inkml:brushProperty name="height" value="0.05" units="cm"/>
      <inkml:brushProperty name="color" value="#AE198D"/>
      <inkml:brushProperty name="inkEffects" value="galaxy"/>
      <inkml:brushProperty name="anchorX" value="-366330.0625"/>
      <inkml:brushProperty name="anchorY" value="-366795.1875"/>
      <inkml:brushProperty name="scaleFactor" value="0.5"/>
    </inkml:brush>
  </inkml:definitions>
  <inkml:trace contextRef="#ctx0" brushRef="#br0">1 1 24575,'0'0'0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2"/>
    </inkml:context>
    <inkml:brush xml:id="br0">
      <inkml:brushProperty name="width" value="0.05" units="cm"/>
      <inkml:brushProperty name="height" value="0.05" units="cm"/>
      <inkml:brushProperty name="color" value="#AE198D"/>
      <inkml:brushProperty name="inkEffects" value="galaxy"/>
      <inkml:brushProperty name="anchorX" value="-367600.0625"/>
      <inkml:brushProperty name="anchorY" value="-368065.1875"/>
      <inkml:brushProperty name="scaleFactor" value="0.5"/>
    </inkml:brush>
  </inkml:definitions>
  <inkml:trace contextRef="#ctx0" brushRef="#br0">1 161 24575,'0'0'0,"0"-8"0,0-18 0,0-9 0,0-13 0,0 4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3"/>
    </inkml:context>
    <inkml:brush xml:id="br0">
      <inkml:brushProperty name="width" value="0.05" units="cm"/>
      <inkml:brushProperty name="height" value="0.05" units="cm"/>
      <inkml:brushProperty name="color" value="#AE198D"/>
      <inkml:brushProperty name="inkEffects" value="galaxy"/>
      <inkml:brushProperty name="anchorX" value="-368870.0625"/>
      <inkml:brushProperty name="anchorY" value="-369196.53125"/>
      <inkml:brushProperty name="scaleFactor" value="0.5"/>
    </inkml:brush>
  </inkml:definitions>
  <inkml:trace contextRef="#ctx0" brushRef="#br0">1 1 24575,'0'0'0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4"/>
    </inkml:context>
    <inkml:brush xml:id="br0">
      <inkml:brushProperty name="width" value="0.05" units="cm"/>
      <inkml:brushProperty name="height" value="0.05" units="cm"/>
      <inkml:brushProperty name="color" value="#AE198D"/>
      <inkml:brushProperty name="inkEffects" value="galaxy"/>
      <inkml:brushProperty name="anchorX" value="-370140.0625"/>
      <inkml:brushProperty name="anchorY" value="-370466.53125"/>
      <inkml:brushProperty name="scaleFactor" value="0.5"/>
    </inkml:brush>
  </inkml:definitions>
  <inkml:trace contextRef="#ctx0" brushRef="#br0">21 1 24575,'0'0'0,"-3"0"0,-6 5 0,0 0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5"/>
    </inkml:context>
    <inkml:brush xml:id="br0">
      <inkml:brushProperty name="width" value="0.05" units="cm"/>
      <inkml:brushProperty name="height" value="0.05" units="cm"/>
      <inkml:brushProperty name="color" value="#AE198D"/>
      <inkml:brushProperty name="inkEffects" value="galaxy"/>
      <inkml:brushProperty name="anchorX" value="-371431.40625"/>
      <inkml:brushProperty name="anchorY" value="-371745.0625"/>
      <inkml:brushProperty name="scaleFactor" value="0.5"/>
    </inkml:brush>
  </inkml:definitions>
  <inkml:trace contextRef="#ctx0" brushRef="#br0">17 1 24575,'0'0'0,"-3"0"0,-2 5 0,0 5 0,2 0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6"/>
    </inkml:context>
    <inkml:brush xml:id="br0">
      <inkml:brushProperty name="width" value="0.05" units="cm"/>
      <inkml:brushProperty name="height" value="0.05" units="cm"/>
      <inkml:brushProperty name="color" value="#AE198D"/>
      <inkml:brushProperty name="inkEffects" value="galaxy"/>
      <inkml:brushProperty name="anchorX" value="-372718.53125"/>
      <inkml:brushProperty name="anchorY" value="-373036.375"/>
      <inkml:brushProperty name="scaleFactor" value="0.5"/>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2.331"/>
    </inkml:context>
    <inkml:brush xml:id="br0">
      <inkml:brushProperty name="width" value="0.1" units="cm"/>
      <inkml:brushProperty name="height" value="0.1" units="cm"/>
      <inkml:brushProperty name="color" value="#AE198D"/>
      <inkml:brushProperty name="inkEffects" value="galaxy"/>
      <inkml:brushProperty name="anchorX" value="-91507.5625"/>
      <inkml:brushProperty name="anchorY" value="-91436.25781"/>
      <inkml:brushProperty name="scaleFactor" value="0.5"/>
    </inkml:brush>
  </inkml:definitions>
  <inkml:trace contextRef="#ctx0" brushRef="#br0">0 1 24575,'0'0'0,"2"0"0,2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1.341"/>
    </inkml:context>
    <inkml:brush xml:id="br0">
      <inkml:brushProperty name="width" value="0.1" units="cm"/>
      <inkml:brushProperty name="height" value="0.1" units="cm"/>
      <inkml:brushProperty name="color" value="#AE198D"/>
      <inkml:brushProperty name="inkEffects" value="galaxy"/>
      <inkml:brushProperty name="anchorX" value="-110842.24219"/>
      <inkml:brushProperty name="anchorY" value="-110482.94531"/>
      <inkml:brushProperty name="scaleFactor" value="0.5"/>
    </inkml:brush>
  </inkml:definitions>
  <inkml:trace contextRef="#ctx0" brushRef="#br0">0 0 24575,'0'0'0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7"/>
    </inkml:context>
    <inkml:brush xml:id="br0">
      <inkml:brushProperty name="width" value="0.05" units="cm"/>
      <inkml:brushProperty name="height" value="0.05" units="cm"/>
      <inkml:brushProperty name="color" value="#AE198D"/>
      <inkml:brushProperty name="inkEffects" value="galaxy"/>
      <inkml:brushProperty name="anchorX" value="-373988.53125"/>
      <inkml:brushProperty name="anchorY" value="-374306.375"/>
      <inkml:brushProperty name="scaleFactor" value="0.5"/>
    </inkml:brush>
  </inkml:definitions>
  <inkml:trace contextRef="#ctx0" brushRef="#br0">9 1 24575,'0'0'0,"-3"0"0,-2 0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8"/>
    </inkml:context>
    <inkml:brush xml:id="br0">
      <inkml:brushProperty name="width" value="0.05" units="cm"/>
      <inkml:brushProperty name="height" value="0.05" units="cm"/>
      <inkml:brushProperty name="color" value="#AE198D"/>
      <inkml:brushProperty name="inkEffects" value="galaxy"/>
      <inkml:brushProperty name="anchorX" value="-375267.03125"/>
      <inkml:brushProperty name="anchorY" value="-375576.375"/>
      <inkml:brushProperty name="scaleFactor" value="0.5"/>
    </inkml:brush>
  </inkml:definitions>
  <inkml:trace contextRef="#ctx0" brushRef="#br0">21 1 24575,'0'0'0,"-3"0"0,-6 0 0,0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39"/>
    </inkml:context>
    <inkml:brush xml:id="br0">
      <inkml:brushProperty name="width" value="0.05" units="cm"/>
      <inkml:brushProperty name="height" value="0.05" units="cm"/>
      <inkml:brushProperty name="color" value="#AE198D"/>
      <inkml:brushProperty name="inkEffects" value="galaxy"/>
      <inkml:brushProperty name="anchorX" value="-376558.34375"/>
      <inkml:brushProperty name="anchorY" value="-376846.375"/>
      <inkml:brushProperty name="scaleFactor" value="0.5"/>
    </inkml:brush>
  </inkml:definitions>
  <inkml:trace contextRef="#ctx0" brushRef="#br0">1 1 24575,'0'0'0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0"/>
    </inkml:context>
    <inkml:brush xml:id="br0">
      <inkml:brushProperty name="width" value="0.05" units="cm"/>
      <inkml:brushProperty name="height" value="0.05" units="cm"/>
      <inkml:brushProperty name="color" value="#AE198D"/>
      <inkml:brushProperty name="inkEffects" value="galaxy"/>
      <inkml:brushProperty name="anchorX" value="-377828.34375"/>
      <inkml:brushProperty name="anchorY" value="-378116.375"/>
      <inkml:brushProperty name="scaleFactor" value="0.5"/>
    </inkml:brush>
  </inkml:definitions>
  <inkml:trace contextRef="#ctx0" brushRef="#br0">1 21 24575,'0'0'0,"0"-9"0,0-2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1"/>
    </inkml:context>
    <inkml:brush xml:id="br0">
      <inkml:brushProperty name="width" value="0.05" units="cm"/>
      <inkml:brushProperty name="height" value="0.05" units="cm"/>
      <inkml:brushProperty name="color" value="#AE198D"/>
      <inkml:brushProperty name="inkEffects" value="galaxy"/>
      <inkml:brushProperty name="anchorX" value="-379098.34375"/>
      <inkml:brushProperty name="anchorY" value="-379369.34375"/>
      <inkml:brushProperty name="scaleFactor" value="0.5"/>
    </inkml:brush>
  </inkml:definitions>
  <inkml:trace contextRef="#ctx0" brushRef="#br0">9 1 24575,'0'0'0,"-3"0"0,-2 0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2"/>
    </inkml:context>
    <inkml:brush xml:id="br0">
      <inkml:brushProperty name="width" value="0.05" units="cm"/>
      <inkml:brushProperty name="height" value="0.05" units="cm"/>
      <inkml:brushProperty name="color" value="#AE198D"/>
      <inkml:brushProperty name="inkEffects" value="galaxy"/>
      <inkml:brushProperty name="anchorX" value="-380376.84375"/>
      <inkml:brushProperty name="anchorY" value="-380639.34375"/>
      <inkml:brushProperty name="scaleFactor" value="0.5"/>
    </inkml:brush>
  </inkml:definitions>
  <inkml:trace contextRef="#ctx0" brushRef="#br0">1 1 24575,'0'0'0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3"/>
    </inkml:context>
    <inkml:brush xml:id="br0">
      <inkml:brushProperty name="width" value="0.05" units="cm"/>
      <inkml:brushProperty name="height" value="0.05" units="cm"/>
      <inkml:brushProperty name="color" value="#AE198D"/>
      <inkml:brushProperty name="inkEffects" value="galaxy"/>
      <inkml:brushProperty name="anchorX" value="-381646.84375"/>
      <inkml:brushProperty name="anchorY" value="-381909.34375"/>
      <inkml:brushProperty name="scaleFactor" value="0.5"/>
    </inkml:brush>
  </inkml:definitions>
  <inkml:trace contextRef="#ctx0" brushRef="#br0">1 1 24575,'0'0'0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4"/>
    </inkml:context>
    <inkml:brush xml:id="br0">
      <inkml:brushProperty name="width" value="0.05" units="cm"/>
      <inkml:brushProperty name="height" value="0.05" units="cm"/>
      <inkml:brushProperty name="color" value="#AE198D"/>
      <inkml:brushProperty name="inkEffects" value="galaxy"/>
      <inkml:brushProperty name="anchorX" value="-382916.84375"/>
      <inkml:brushProperty name="anchorY" value="-383179.375"/>
      <inkml:brushProperty name="scaleFactor" value="0.5"/>
    </inkml:brush>
  </inkml:definitions>
  <inkml:trace contextRef="#ctx0" brushRef="#br0">1 1 24575,'0'0'0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5"/>
    </inkml:context>
    <inkml:brush xml:id="br0">
      <inkml:brushProperty name="width" value="0.05" units="cm"/>
      <inkml:brushProperty name="height" value="0.05" units="cm"/>
      <inkml:brushProperty name="color" value="#AE198D"/>
      <inkml:brushProperty name="inkEffects" value="galaxy"/>
      <inkml:brushProperty name="anchorX" value="-384186.84375"/>
      <inkml:brushProperty name="anchorY" value="-384449.375"/>
      <inkml:brushProperty name="scaleFactor" value="0.5"/>
    </inkml:brush>
  </inkml:definitions>
  <inkml:trace contextRef="#ctx0" brushRef="#br0">1 10 24575,'0'0'0,"3"-4"0,2-2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6"/>
    </inkml:context>
    <inkml:brush xml:id="br0">
      <inkml:brushProperty name="width" value="0.05" units="cm"/>
      <inkml:brushProperty name="height" value="0.05" units="cm"/>
      <inkml:brushProperty name="color" value="#AE198D"/>
      <inkml:brushProperty name="inkEffects" value="galaxy"/>
      <inkml:brushProperty name="anchorX" value="-382908.34375"/>
      <inkml:brushProperty name="anchorY" value="-383170.84375"/>
      <inkml:brushProperty name="scaleFactor" value="0.5"/>
    </inkml:brush>
  </inkml:definitions>
  <inkml:trace contextRef="#ctx0" brushRef="#br0">1 1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1.858"/>
    </inkml:context>
    <inkml:brush xml:id="br0">
      <inkml:brushProperty name="width" value="0.1" units="cm"/>
      <inkml:brushProperty name="height" value="0.1" units="cm"/>
      <inkml:brushProperty name="color" value="#AE198D"/>
      <inkml:brushProperty name="inkEffects" value="galaxy"/>
      <inkml:brushProperty name="anchorX" value="-112112.24219"/>
      <inkml:brushProperty name="anchorY" value="-111752.94531"/>
      <inkml:brushProperty name="scaleFactor" value="0.5"/>
    </inkml:brush>
  </inkml:definitions>
  <inkml:trace contextRef="#ctx0" brushRef="#br0">1 0 24575,'0'0'0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7"/>
    </inkml:context>
    <inkml:brush xml:id="br0">
      <inkml:brushProperty name="width" value="0.05" units="cm"/>
      <inkml:brushProperty name="height" value="0.05" units="cm"/>
      <inkml:brushProperty name="color" value="#AE198D"/>
      <inkml:brushProperty name="inkEffects" value="galaxy"/>
      <inkml:brushProperty name="anchorX" value="-384178.34375"/>
      <inkml:brushProperty name="anchorY" value="-384440.84375"/>
      <inkml:brushProperty name="scaleFactor" value="0.5"/>
    </inkml:brush>
  </inkml:definitions>
  <inkml:trace contextRef="#ctx0" brushRef="#br0">1 1 24575,'0'0'0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8"/>
    </inkml:context>
    <inkml:brush xml:id="br0">
      <inkml:brushProperty name="width" value="0.05" units="cm"/>
      <inkml:brushProperty name="height" value="0.05" units="cm"/>
      <inkml:brushProperty name="color" value="#AE198D"/>
      <inkml:brushProperty name="inkEffects" value="galaxy"/>
      <inkml:brushProperty name="anchorX" value="-385448.34375"/>
      <inkml:brushProperty name="anchorY" value="-385710.84375"/>
      <inkml:brushProperty name="scaleFactor" value="0.5"/>
    </inkml:brush>
  </inkml:definitions>
  <inkml:trace contextRef="#ctx0" brushRef="#br0">1 1 24575,'0'0'0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49"/>
    </inkml:context>
    <inkml:brush xml:id="br0">
      <inkml:brushProperty name="width" value="0.05" units="cm"/>
      <inkml:brushProperty name="height" value="0.05" units="cm"/>
      <inkml:brushProperty name="color" value="#AE198D"/>
      <inkml:brushProperty name="inkEffects" value="galaxy"/>
      <inkml:brushProperty name="anchorX" value="-386718.34375"/>
      <inkml:brushProperty name="anchorY" value="-386980.84375"/>
      <inkml:brushProperty name="scaleFactor" value="0.5"/>
    </inkml:brush>
  </inkml:definitions>
  <inkml:trace contextRef="#ctx0" brushRef="#br0">17 15 24575,'0'0'0,"0"-4"0,-8-2 0,0 1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0"/>
    </inkml:context>
    <inkml:brush xml:id="br0">
      <inkml:brushProperty name="width" value="0.05" units="cm"/>
      <inkml:brushProperty name="height" value="0.05" units="cm"/>
      <inkml:brushProperty name="color" value="#AE198D"/>
      <inkml:brushProperty name="inkEffects" value="galaxy"/>
      <inkml:brushProperty name="anchorX" value="-388005.375"/>
      <inkml:brushProperty name="anchorY" value="-388238.03125"/>
      <inkml:brushProperty name="scaleFactor" value="0.5"/>
    </inkml:brush>
  </inkml:definitions>
  <inkml:trace contextRef="#ctx0" brushRef="#br0">9 1 24575,'0'0'0,"-3"0"0,-2 0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1"/>
    </inkml:context>
    <inkml:brush xml:id="br0">
      <inkml:brushProperty name="width" value="0.05" units="cm"/>
      <inkml:brushProperty name="height" value="0.05" units="cm"/>
      <inkml:brushProperty name="color" value="#AE198D"/>
      <inkml:brushProperty name="inkEffects" value="galaxy"/>
      <inkml:brushProperty name="anchorX" value="-389283.90625"/>
      <inkml:brushProperty name="anchorY" value="-389508.03125"/>
      <inkml:brushProperty name="scaleFactor" value="0.5"/>
    </inkml:brush>
  </inkml:definitions>
  <inkml:trace contextRef="#ctx0" brushRef="#br0">13 10 24575,'0'0'0,"-3"0"0,-2-5 0,1 0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2"/>
    </inkml:context>
    <inkml:brush xml:id="br0">
      <inkml:brushProperty name="width" value="0.05" units="cm"/>
      <inkml:brushProperty name="height" value="0.05" units="cm"/>
      <inkml:brushProperty name="color" value="#AE198D"/>
      <inkml:brushProperty name="inkEffects" value="galaxy"/>
      <inkml:brushProperty name="anchorX" value="-390566.71875"/>
      <inkml:brushProperty name="anchorY" value="-390769.5"/>
      <inkml:brushProperty name="scaleFactor" value="0.5"/>
    </inkml:brush>
  </inkml:definitions>
  <inkml:trace contextRef="#ctx0" brushRef="#br0">1 1 24575,'0'0'0,"0"4"0,0 17 0,4 9 0,20 33 0,18 3 0,12 8 0,19 8 0,-7-14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3"/>
    </inkml:context>
    <inkml:brush xml:id="br0">
      <inkml:brushProperty name="width" value="0.05" units="cm"/>
      <inkml:brushProperty name="height" value="0.05" units="cm"/>
      <inkml:brushProperty name="color" value="#AE198D"/>
      <inkml:brushProperty name="inkEffects" value="galaxy"/>
      <inkml:brushProperty name="anchorX" value="-389024.75"/>
      <inkml:brushProperty name="anchorY" value="-389851.0625"/>
      <inkml:brushProperty name="scaleFactor" value="0.5"/>
    </inkml:brush>
  </inkml:definitions>
  <inkml:trace contextRef="#ctx0" brushRef="#br0">10 1 24575,'0'0'0,"-4"0"0,-1 10 0,5 10 0,5 10 0,1-2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4"/>
    </inkml:context>
    <inkml:brush xml:id="br0">
      <inkml:brushProperty name="width" value="0.05" units="cm"/>
      <inkml:brushProperty name="height" value="0.05" units="cm"/>
      <inkml:brushProperty name="color" value="#AE198D"/>
      <inkml:brushProperty name="inkEffects" value="galaxy"/>
      <inkml:brushProperty name="anchorX" value="-387752.65625"/>
      <inkml:brushProperty name="anchorY" value="-388657.21875"/>
      <inkml:brushProperty name="scaleFactor" value="0.5"/>
    </inkml:brush>
  </inkml:definitions>
  <inkml:trace contextRef="#ctx0" brushRef="#br0">9 1 24575,'0'0'0,"-3"4"0,-2 2 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5"/>
    </inkml:context>
    <inkml:brush xml:id="br0">
      <inkml:brushProperty name="width" value="0.05" units="cm"/>
      <inkml:brushProperty name="height" value="0.05" units="cm"/>
      <inkml:brushProperty name="color" value="#AE198D"/>
      <inkml:brushProperty name="inkEffects" value="galaxy"/>
      <inkml:brushProperty name="anchorX" value="-389031.15625"/>
      <inkml:brushProperty name="anchorY" value="-389935.75"/>
      <inkml:brushProperty name="scaleFactor" value="0.5"/>
    </inkml:brush>
  </inkml:definitions>
  <inkml:trace contextRef="#ctx0" brushRef="#br0">1 1 24575,'0'0'0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6"/>
    </inkml:context>
    <inkml:brush xml:id="br0">
      <inkml:brushProperty name="width" value="0.05" units="cm"/>
      <inkml:brushProperty name="height" value="0.05" units="cm"/>
      <inkml:brushProperty name="color" value="#AE198D"/>
      <inkml:brushProperty name="inkEffects" value="galaxy"/>
      <inkml:brushProperty name="anchorX" value="-390301.15625"/>
      <inkml:brushProperty name="anchorY" value="-391205.75"/>
      <inkml:brushProperty name="scaleFactor" value="0.5"/>
    </inkml:brush>
  </inkml:definitions>
  <inkml:trace contextRef="#ctx0" brushRef="#br0">9 1 24575,'0'0'0,"-3"0"0,-2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2.535"/>
    </inkml:context>
    <inkml:brush xml:id="br0">
      <inkml:brushProperty name="width" value="0.1" units="cm"/>
      <inkml:brushProperty name="height" value="0.1" units="cm"/>
      <inkml:brushProperty name="color" value="#AE198D"/>
      <inkml:brushProperty name="inkEffects" value="galaxy"/>
      <inkml:brushProperty name="anchorX" value="-113382.24219"/>
      <inkml:brushProperty name="anchorY" value="-113022.94531"/>
      <inkml:brushProperty name="scaleFactor" value="0.5"/>
    </inkml:brush>
  </inkml:definitions>
  <inkml:trace contextRef="#ctx0" brushRef="#br0">1 1 24575,'0'0'0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7"/>
    </inkml:context>
    <inkml:brush xml:id="br0">
      <inkml:brushProperty name="width" value="0.05" units="cm"/>
      <inkml:brushProperty name="height" value="0.05" units="cm"/>
      <inkml:brushProperty name="color" value="#AE198D"/>
      <inkml:brushProperty name="inkEffects" value="galaxy"/>
      <inkml:brushProperty name="anchorX" value="-391579.6875"/>
      <inkml:brushProperty name="anchorY" value="-392475.75"/>
      <inkml:brushProperty name="scaleFactor" value="0.5"/>
    </inkml:brush>
  </inkml:definitions>
  <inkml:trace contextRef="#ctx0" brushRef="#br0">9 1 24575,'0'0'0,"-3"0"0,-2 0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8"/>
    </inkml:context>
    <inkml:brush xml:id="br0">
      <inkml:brushProperty name="width" value="0.05" units="cm"/>
      <inkml:brushProperty name="height" value="0.05" units="cm"/>
      <inkml:brushProperty name="color" value="#AE198D"/>
      <inkml:brushProperty name="inkEffects" value="galaxy"/>
      <inkml:brushProperty name="anchorX" value="-392858.1875"/>
      <inkml:brushProperty name="anchorY" value="-393745.75"/>
      <inkml:brushProperty name="scaleFactor" value="0.5"/>
    </inkml:brush>
  </inkml:definitions>
  <inkml:trace contextRef="#ctx0" brushRef="#br0">1 1 24575,'0'0'0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59"/>
    </inkml:context>
    <inkml:brush xml:id="br0">
      <inkml:brushProperty name="width" value="0.05" units="cm"/>
      <inkml:brushProperty name="height" value="0.05" units="cm"/>
      <inkml:brushProperty name="color" value="#AE198D"/>
      <inkml:brushProperty name="inkEffects" value="galaxy"/>
      <inkml:brushProperty name="anchorX" value="-394128.1875"/>
      <inkml:brushProperty name="anchorY" value="-395015.75"/>
      <inkml:brushProperty name="scaleFactor" value="0.5"/>
    </inkml:brush>
  </inkml:definitions>
  <inkml:trace contextRef="#ctx0" brushRef="#br0">1 1 24575,'0'0'0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0"/>
    </inkml:context>
    <inkml:brush xml:id="br0">
      <inkml:brushProperty name="width" value="0.05" units="cm"/>
      <inkml:brushProperty name="height" value="0.05" units="cm"/>
      <inkml:brushProperty name="color" value="#AE198D"/>
      <inkml:brushProperty name="inkEffects" value="galaxy"/>
      <inkml:brushProperty name="anchorX" value="-395398.1875"/>
      <inkml:brushProperty name="anchorY" value="-396285.75"/>
      <inkml:brushProperty name="scaleFactor" value="0.5"/>
    </inkml:brush>
  </inkml:definitions>
  <inkml:trace contextRef="#ctx0" brushRef="#br0">1 1 24575,'0'0'0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1"/>
    </inkml:context>
    <inkml:brush xml:id="br0">
      <inkml:brushProperty name="width" value="0.05" units="cm"/>
      <inkml:brushProperty name="height" value="0.05" units="cm"/>
      <inkml:brushProperty name="color" value="#AE198D"/>
      <inkml:brushProperty name="inkEffects" value="galaxy"/>
      <inkml:brushProperty name="anchorX" value="-396668.1875"/>
      <inkml:brushProperty name="anchorY" value="-397555.75"/>
      <inkml:brushProperty name="scaleFactor" value="0.5"/>
    </inkml:brush>
  </inkml:definitions>
  <inkml:trace contextRef="#ctx0" brushRef="#br0">1 1 24575,'0'0'0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2"/>
    </inkml:context>
    <inkml:brush xml:id="br0">
      <inkml:brushProperty name="width" value="0.05" units="cm"/>
      <inkml:brushProperty name="height" value="0.05" units="cm"/>
      <inkml:brushProperty name="color" value="#AE198D"/>
      <inkml:brushProperty name="inkEffects" value="galaxy"/>
      <inkml:brushProperty name="anchorX" value="-397938.1875"/>
      <inkml:brushProperty name="anchorY" value="-398825.75"/>
      <inkml:brushProperty name="scaleFactor" value="0.5"/>
    </inkml:brush>
  </inkml:definitions>
  <inkml:trace contextRef="#ctx0" brushRef="#br0">1 10 24575,'0'0'0,"3"0"0,10 0 0,20 0 0,9-5 0,-3 0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3"/>
    </inkml:context>
    <inkml:brush xml:id="br0">
      <inkml:brushProperty name="width" value="0.05" units="cm"/>
      <inkml:brushProperty name="height" value="0.05" units="cm"/>
      <inkml:brushProperty name="color" value="#AE198D"/>
      <inkml:brushProperty name="inkEffects" value="galaxy"/>
      <inkml:brushProperty name="anchorX" value="-400344.09375"/>
      <inkml:brushProperty name="anchorY" value="-401357.21875"/>
      <inkml:brushProperty name="scaleFactor" value="0.5"/>
    </inkml:brush>
  </inkml:definitions>
  <inkml:trace contextRef="#ctx0" brushRef="#br0">1 1 24575,'0'0'0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4"/>
    </inkml:context>
    <inkml:brush xml:id="br0">
      <inkml:brushProperty name="width" value="0.05" units="cm"/>
      <inkml:brushProperty name="height" value="0.05" units="cm"/>
      <inkml:brushProperty name="color" value="#AE198D"/>
      <inkml:brushProperty name="inkEffects" value="galaxy"/>
      <inkml:brushProperty name="anchorX" value="-401614.09375"/>
      <inkml:brushProperty name="anchorY" value="-402627.21875"/>
      <inkml:brushProperty name="scaleFactor" value="0.5"/>
    </inkml:brush>
  </inkml:definitions>
  <inkml:trace contextRef="#ctx0" brushRef="#br0">1 1 24575,'0'0'0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5"/>
    </inkml:context>
    <inkml:brush xml:id="br0">
      <inkml:brushProperty name="width" value="0.05" units="cm"/>
      <inkml:brushProperty name="height" value="0.05" units="cm"/>
      <inkml:brushProperty name="color" value="#AE198D"/>
      <inkml:brushProperty name="inkEffects" value="galaxy"/>
      <inkml:brushProperty name="anchorX" value="-405424.09375"/>
      <inkml:brushProperty name="anchorY" value="-406437.21875"/>
      <inkml:brushProperty name="scaleFactor" value="0.5"/>
    </inkml:brush>
  </inkml:definitions>
  <inkml:trace contextRef="#ctx0" brushRef="#br0">1 1 24575,'0'0'0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6"/>
    </inkml:context>
    <inkml:brush xml:id="br0">
      <inkml:brushProperty name="width" value="0.05" units="cm"/>
      <inkml:brushProperty name="height" value="0.05" units="cm"/>
      <inkml:brushProperty name="color" value="#AE198D"/>
      <inkml:brushProperty name="inkEffects" value="galaxy"/>
      <inkml:brushProperty name="anchorX" value="-406694.09375"/>
      <inkml:brushProperty name="anchorY" value="-407707.21875"/>
      <inkml:brushProperty name="scaleFactor" value="0.5"/>
    </inkml:brush>
  </inkml:definitions>
  <inkml:trace contextRef="#ctx0" brushRef="#br0">1 1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2.912"/>
    </inkml:context>
    <inkml:brush xml:id="br0">
      <inkml:brushProperty name="width" value="0.1" units="cm"/>
      <inkml:brushProperty name="height" value="0.1" units="cm"/>
      <inkml:brushProperty name="color" value="#AE198D"/>
      <inkml:brushProperty name="inkEffects" value="galaxy"/>
      <inkml:brushProperty name="anchorX" value="-114652.24219"/>
      <inkml:brushProperty name="anchorY" value="-114292.94531"/>
      <inkml:brushProperty name="scaleFactor" value="0.5"/>
    </inkml:brush>
  </inkml:definitions>
  <inkml:trace contextRef="#ctx0" brushRef="#br0">1 1 24575,'0'0'0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7"/>
    </inkml:context>
    <inkml:brush xml:id="br0">
      <inkml:brushProperty name="width" value="0.05" units="cm"/>
      <inkml:brushProperty name="height" value="0.05" units="cm"/>
      <inkml:brushProperty name="color" value="#AE198D"/>
      <inkml:brushProperty name="inkEffects" value="galaxy"/>
      <inkml:brushProperty name="anchorX" value="-407964.09375"/>
      <inkml:brushProperty name="anchorY" value="-408977.21875"/>
      <inkml:brushProperty name="scaleFactor" value="0.5"/>
    </inkml:brush>
  </inkml:definitions>
  <inkml:trace contextRef="#ctx0" brushRef="#br0">1 1 24575,'0'0'0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8"/>
    </inkml:context>
    <inkml:brush xml:id="br0">
      <inkml:brushProperty name="width" value="0.05" units="cm"/>
      <inkml:brushProperty name="height" value="0.05" units="cm"/>
      <inkml:brushProperty name="color" value="#AE198D"/>
      <inkml:brushProperty name="inkEffects" value="galaxy"/>
      <inkml:brushProperty name="anchorX" value="-409234.09375"/>
      <inkml:brushProperty name="anchorY" value="-410247.21875"/>
      <inkml:brushProperty name="scaleFactor" value="0.5"/>
    </inkml:brush>
  </inkml:definitions>
  <inkml:trace contextRef="#ctx0" brushRef="#br0">45 1 24575,'0'0'0,"-3"0"0,-6 0 0,-7 0 0,0 0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69"/>
    </inkml:context>
    <inkml:brush xml:id="br0">
      <inkml:brushProperty name="width" value="0.05" units="cm"/>
      <inkml:brushProperty name="height" value="0.05" units="cm"/>
      <inkml:brushProperty name="color" value="#AE198D"/>
      <inkml:brushProperty name="inkEffects" value="galaxy"/>
      <inkml:brushProperty name="anchorX" value="-410550.3125"/>
      <inkml:brushProperty name="anchorY" value="-411517.21875"/>
      <inkml:brushProperty name="scaleFactor" value="0.5"/>
    </inkml:brush>
  </inkml:definitions>
  <inkml:trace contextRef="#ctx0" brushRef="#br0">9 1 24575,'0'0'0,"-3"0"0,-2 0 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0"/>
    </inkml:context>
    <inkml:brush xml:id="br0">
      <inkml:brushProperty name="width" value="0.05" units="cm"/>
      <inkml:brushProperty name="height" value="0.05" units="cm"/>
      <inkml:brushProperty name="color" value="#AE198D"/>
      <inkml:brushProperty name="inkEffects" value="galaxy"/>
      <inkml:brushProperty name="anchorX" value="-411828.8125"/>
      <inkml:brushProperty name="anchorY" value="-412787.21875"/>
      <inkml:brushProperty name="scaleFactor" value="0.5"/>
    </inkml:brush>
  </inkml:definitions>
  <inkml:trace contextRef="#ctx0" brushRef="#br0">1 1 24575,'0'0'0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1"/>
    </inkml:context>
    <inkml:brush xml:id="br0">
      <inkml:brushProperty name="width" value="0.05" units="cm"/>
      <inkml:brushProperty name="height" value="0.05" units="cm"/>
      <inkml:brushProperty name="color" value="#AE198D"/>
      <inkml:brushProperty name="inkEffects" value="galaxy"/>
      <inkml:brushProperty name="anchorX" value="-413098.8125"/>
      <inkml:brushProperty name="anchorY" value="-414057.21875"/>
      <inkml:brushProperty name="scaleFactor" value="0.5"/>
    </inkml:brush>
  </inkml:definitions>
  <inkml:trace contextRef="#ctx0" brushRef="#br0">1 1 24575,'0'0'0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2"/>
    </inkml:context>
    <inkml:brush xml:id="br0">
      <inkml:brushProperty name="width" value="0.05" units="cm"/>
      <inkml:brushProperty name="height" value="0.05" units="cm"/>
      <inkml:brushProperty name="color" value="#AE198D"/>
      <inkml:brushProperty name="inkEffects" value="galaxy"/>
      <inkml:brushProperty name="anchorX" value="-414368.8125"/>
      <inkml:brushProperty name="anchorY" value="-415327.21875"/>
      <inkml:brushProperty name="scaleFactor" value="0.5"/>
    </inkml:brush>
  </inkml:definitions>
  <inkml:trace contextRef="#ctx0" brushRef="#br0">1 1 24575,'0'0'0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3"/>
    </inkml:context>
    <inkml:brush xml:id="br0">
      <inkml:brushProperty name="width" value="0.05" units="cm"/>
      <inkml:brushProperty name="height" value="0.05" units="cm"/>
      <inkml:brushProperty name="color" value="#AE198D"/>
      <inkml:brushProperty name="inkEffects" value="galaxy"/>
      <inkml:brushProperty name="anchorX" value="-415638.8125"/>
      <inkml:brushProperty name="anchorY" value="-416597.21875"/>
      <inkml:brushProperty name="scaleFactor" value="0.5"/>
    </inkml:brush>
  </inkml:definitions>
  <inkml:trace contextRef="#ctx0" brushRef="#br0">1 1 24575,'0'0'0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4"/>
    </inkml:context>
    <inkml:brush xml:id="br0">
      <inkml:brushProperty name="width" value="0.05" units="cm"/>
      <inkml:brushProperty name="height" value="0.05" units="cm"/>
      <inkml:brushProperty name="color" value="#AE198D"/>
      <inkml:brushProperty name="inkEffects" value="galaxy"/>
      <inkml:brushProperty name="anchorX" value="-416908.8125"/>
      <inkml:brushProperty name="anchorY" value="-417867.21875"/>
      <inkml:brushProperty name="scaleFactor" value="0.5"/>
    </inkml:brush>
  </inkml:definitions>
  <inkml:trace contextRef="#ctx0" brushRef="#br0">1 1 24575,'0'0'0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5"/>
    </inkml:context>
    <inkml:brush xml:id="br0">
      <inkml:brushProperty name="width" value="0.05" units="cm"/>
      <inkml:brushProperty name="height" value="0.05" units="cm"/>
      <inkml:brushProperty name="color" value="#AE198D"/>
      <inkml:brushProperty name="inkEffects" value="galaxy"/>
      <inkml:brushProperty name="anchorX" value="-418178.8125"/>
      <inkml:brushProperty name="anchorY" value="-419137.21875"/>
      <inkml:brushProperty name="scaleFactor" value="0.5"/>
    </inkml:brush>
  </inkml:definitions>
  <inkml:trace contextRef="#ctx0" brushRef="#br0">1 1 24575,'0'0'0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6"/>
    </inkml:context>
    <inkml:brush xml:id="br0">
      <inkml:brushProperty name="width" value="0.05" units="cm"/>
      <inkml:brushProperty name="height" value="0.05" units="cm"/>
      <inkml:brushProperty name="color" value="#AE198D"/>
      <inkml:brushProperty name="inkEffects" value="galaxy"/>
      <inkml:brushProperty name="anchorX" value="-419448.8125"/>
      <inkml:brushProperty name="anchorY" value="-420407.21875"/>
      <inkml:brushProperty name="scaleFactor" value="0.5"/>
    </inkml:brush>
  </inkml:definitions>
  <inkml:trace contextRef="#ctx0" brushRef="#br0">1 1 24575,'0'0'0,"0"4"0,0 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3.321"/>
    </inkml:context>
    <inkml:brush xml:id="br0">
      <inkml:brushProperty name="width" value="0.1" units="cm"/>
      <inkml:brushProperty name="height" value="0.1" units="cm"/>
      <inkml:brushProperty name="color" value="#AE198D"/>
      <inkml:brushProperty name="inkEffects" value="galaxy"/>
      <inkml:brushProperty name="anchorX" value="-115922.24219"/>
      <inkml:brushProperty name="anchorY" value="-115562.94531"/>
      <inkml:brushProperty name="scaleFactor" value="0.5"/>
    </inkml:brush>
  </inkml:definitions>
  <inkml:trace contextRef="#ctx0" brushRef="#br0">1 9 24575,'0'0'0,"2"-2"0,4-2 0,-1 2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7"/>
    </inkml:context>
    <inkml:brush xml:id="br0">
      <inkml:brushProperty name="width" value="0.05" units="cm"/>
      <inkml:brushProperty name="height" value="0.05" units="cm"/>
      <inkml:brushProperty name="color" value="#AE198D"/>
      <inkml:brushProperty name="inkEffects" value="galaxy"/>
      <inkml:brushProperty name="anchorX" value="-420718.8125"/>
      <inkml:brushProperty name="anchorY" value="-421685.75"/>
      <inkml:brushProperty name="scaleFactor" value="0.5"/>
    </inkml:brush>
  </inkml:definitions>
  <inkml:trace contextRef="#ctx0" brushRef="#br0">1 1 24575,'0'0'0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8"/>
    </inkml:context>
    <inkml:brush xml:id="br0">
      <inkml:brushProperty name="width" value="0.05" units="cm"/>
      <inkml:brushProperty name="height" value="0.05" units="cm"/>
      <inkml:brushProperty name="color" value="#AE198D"/>
      <inkml:brushProperty name="inkEffects" value="galaxy"/>
      <inkml:brushProperty name="anchorX" value="-421988.8125"/>
      <inkml:brushProperty name="anchorY" value="-422955.75"/>
      <inkml:brushProperty name="scaleFactor" value="0.5"/>
    </inkml:brush>
  </inkml:definitions>
  <inkml:trace contextRef="#ctx0" brushRef="#br0">1 1 24575,'0'0'0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79"/>
    </inkml:context>
    <inkml:brush xml:id="br0">
      <inkml:brushProperty name="width" value="0.05" units="cm"/>
      <inkml:brushProperty name="height" value="0.05" units="cm"/>
      <inkml:brushProperty name="color" value="#AE198D"/>
      <inkml:brushProperty name="inkEffects" value="galaxy"/>
      <inkml:brushProperty name="anchorX" value="-423258.8125"/>
      <inkml:brushProperty name="anchorY" value="-424225.75"/>
      <inkml:brushProperty name="scaleFactor" value="0.5"/>
    </inkml:brush>
  </inkml:definitions>
  <inkml:trace contextRef="#ctx0" brushRef="#br0">1 1 24575,'0'0'0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0"/>
    </inkml:context>
    <inkml:brush xml:id="br0">
      <inkml:brushProperty name="width" value="0.05" units="cm"/>
      <inkml:brushProperty name="height" value="0.05" units="cm"/>
      <inkml:brushProperty name="color" value="#AE198D"/>
      <inkml:brushProperty name="inkEffects" value="galaxy"/>
      <inkml:brushProperty name="anchorX" value="-424528.8125"/>
      <inkml:brushProperty name="anchorY" value="-425495.75"/>
      <inkml:brushProperty name="scaleFactor" value="0.5"/>
    </inkml:brush>
  </inkml:definitions>
  <inkml:trace contextRef="#ctx0" brushRef="#br0">1 1 24575,'0'0'0,"0"4"0,0 7 0,0-1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1"/>
    </inkml:context>
    <inkml:brush xml:id="br0">
      <inkml:brushProperty name="width" value="0.05" units="cm"/>
      <inkml:brushProperty name="height" value="0.05" units="cm"/>
      <inkml:brushProperty name="color" value="#AE198D"/>
      <inkml:brushProperty name="inkEffects" value="galaxy"/>
      <inkml:brushProperty name="anchorX" value="-425798.8125"/>
      <inkml:brushProperty name="anchorY" value="-426787.0625"/>
      <inkml:brushProperty name="scaleFactor" value="0.5"/>
    </inkml:brush>
  </inkml:definitions>
  <inkml:trace contextRef="#ctx0" brushRef="#br0">1 1 24575,'0'0'0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2"/>
    </inkml:context>
    <inkml:brush xml:id="br0">
      <inkml:brushProperty name="width" value="0.05" units="cm"/>
      <inkml:brushProperty name="height" value="0.05" units="cm"/>
      <inkml:brushProperty name="color" value="#AE198D"/>
      <inkml:brushProperty name="inkEffects" value="galaxy"/>
      <inkml:brushProperty name="anchorX" value="-427068.8125"/>
      <inkml:brushProperty name="anchorY" value="-428057.0625"/>
      <inkml:brushProperty name="scaleFactor" value="0.5"/>
    </inkml:brush>
  </inkml:definitions>
  <inkml:trace contextRef="#ctx0" brushRef="#br0">1 1 24575,'0'0'0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3"/>
    </inkml:context>
    <inkml:brush xml:id="br0">
      <inkml:brushProperty name="width" value="0.05" units="cm"/>
      <inkml:brushProperty name="height" value="0.05" units="cm"/>
      <inkml:brushProperty name="color" value="#AE198D"/>
      <inkml:brushProperty name="inkEffects" value="galaxy"/>
      <inkml:brushProperty name="anchorX" value="-428338.8125"/>
      <inkml:brushProperty name="anchorY" value="-429327.0625"/>
      <inkml:brushProperty name="scaleFactor" value="0.5"/>
    </inkml:brush>
  </inkml:definitions>
  <inkml:trace contextRef="#ctx0" brushRef="#br0">1 1 24575,'0'0'0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4"/>
    </inkml:context>
    <inkml:brush xml:id="br0">
      <inkml:brushProperty name="width" value="0.05" units="cm"/>
      <inkml:brushProperty name="height" value="0.05" units="cm"/>
      <inkml:brushProperty name="color" value="#AE198D"/>
      <inkml:brushProperty name="inkEffects" value="galaxy"/>
      <inkml:brushProperty name="anchorX" value="-429608.8125"/>
      <inkml:brushProperty name="anchorY" value="-430597.0625"/>
      <inkml:brushProperty name="scaleFactor" value="0.5"/>
    </inkml:brush>
  </inkml:definitions>
  <inkml:trace contextRef="#ctx0" brushRef="#br0">1 1 24575,'0'0'0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5"/>
    </inkml:context>
    <inkml:brush xml:id="br0">
      <inkml:brushProperty name="width" value="0.05" units="cm"/>
      <inkml:brushProperty name="height" value="0.05" units="cm"/>
      <inkml:brushProperty name="color" value="#AE198D"/>
      <inkml:brushProperty name="inkEffects" value="galaxy"/>
      <inkml:brushProperty name="anchorX" value="-430878.8125"/>
      <inkml:brushProperty name="anchorY" value="-431867.0625"/>
      <inkml:brushProperty name="scaleFactor" value="0.5"/>
    </inkml:brush>
  </inkml:definitions>
  <inkml:trace contextRef="#ctx0" brushRef="#br0">1 1 24575,'0'0'0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6"/>
    </inkml:context>
    <inkml:brush xml:id="br0">
      <inkml:brushProperty name="width" value="0.05" units="cm"/>
      <inkml:brushProperty name="height" value="0.05" units="cm"/>
      <inkml:brushProperty name="color" value="#AE198D"/>
      <inkml:brushProperty name="inkEffects" value="galaxy"/>
      <inkml:brushProperty name="anchorX" value="-432148.8125"/>
      <inkml:brushProperty name="anchorY" value="-433137.0625"/>
      <inkml:brushProperty name="scaleFactor" value="0.5"/>
    </inkml:brush>
  </inkml:definitions>
  <inkml:trace contextRef="#ctx0" brushRef="#br0">1 1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3.918"/>
    </inkml:context>
    <inkml:brush xml:id="br0">
      <inkml:brushProperty name="width" value="0.1" units="cm"/>
      <inkml:brushProperty name="height" value="0.1" units="cm"/>
      <inkml:brushProperty name="color" value="#AE198D"/>
      <inkml:brushProperty name="inkEffects" value="galaxy"/>
      <inkml:brushProperty name="anchorX" value="-117205.82031"/>
      <inkml:brushProperty name="anchorY" value="-116824.5625"/>
      <inkml:brushProperty name="scaleFactor" value="0.5"/>
    </inkml:brush>
  </inkml:definitions>
  <inkml:trace contextRef="#ctx0" brushRef="#br0">1 0 24575,'0'0'0,"0"3"0,0 0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7"/>
    </inkml:context>
    <inkml:brush xml:id="br0">
      <inkml:brushProperty name="width" value="0.05" units="cm"/>
      <inkml:brushProperty name="height" value="0.05" units="cm"/>
      <inkml:brushProperty name="color" value="#AE198D"/>
      <inkml:brushProperty name="inkEffects" value="galaxy"/>
      <inkml:brushProperty name="anchorX" value="-433418.8125"/>
      <inkml:brushProperty name="anchorY" value="-434407.09375"/>
      <inkml:brushProperty name="scaleFactor" value="0.5"/>
    </inkml:brush>
  </inkml:definitions>
  <inkml:trace contextRef="#ctx0" brushRef="#br0">1 1 24575,'0'0'0,"3"8"0,2 4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8"/>
    </inkml:context>
    <inkml:brush xml:id="br0">
      <inkml:brushProperty name="width" value="0.05" units="cm"/>
      <inkml:brushProperty name="height" value="0.05" units="cm"/>
      <inkml:brushProperty name="color" value="#AE198D"/>
      <inkml:brushProperty name="inkEffects" value="galaxy"/>
      <inkml:brushProperty name="anchorX" value="-432140.28125"/>
      <inkml:brushProperty name="anchorY" value="-433154.125"/>
      <inkml:brushProperty name="scaleFactor" value="0.5"/>
    </inkml:brush>
  </inkml:definitions>
  <inkml:trace contextRef="#ctx0" brushRef="#br0">1 1 24575,'0'0'0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89"/>
    </inkml:context>
    <inkml:brush xml:id="br0">
      <inkml:brushProperty name="width" value="0.05" units="cm"/>
      <inkml:brushProperty name="height" value="0.05" units="cm"/>
      <inkml:brushProperty name="color" value="#AE198D"/>
      <inkml:brushProperty name="inkEffects" value="galaxy"/>
      <inkml:brushProperty name="anchorX" value="-433410.28125"/>
      <inkml:brushProperty name="anchorY" value="-434424.125"/>
      <inkml:brushProperty name="scaleFactor" value="0.5"/>
    </inkml:brush>
  </inkml:definitions>
  <inkml:trace contextRef="#ctx0" brushRef="#br0">1 1 24575,'0'0'0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0"/>
    </inkml:context>
    <inkml:brush xml:id="br0">
      <inkml:brushProperty name="width" value="0.05" units="cm"/>
      <inkml:brushProperty name="height" value="0.05" units="cm"/>
      <inkml:brushProperty name="color" value="#AE198D"/>
      <inkml:brushProperty name="inkEffects" value="galaxy"/>
      <inkml:brushProperty name="anchorX" value="-434680.25"/>
      <inkml:brushProperty name="anchorY" value="-435694.125"/>
      <inkml:brushProperty name="scaleFactor" value="0.5"/>
    </inkml:brush>
  </inkml:definitions>
  <inkml:trace contextRef="#ctx0" brushRef="#br0">1 1 24575,'0'0'0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1"/>
    </inkml:context>
    <inkml:brush xml:id="br0">
      <inkml:brushProperty name="width" value="0.05" units="cm"/>
      <inkml:brushProperty name="height" value="0.05" units="cm"/>
      <inkml:brushProperty name="color" value="#AE198D"/>
      <inkml:brushProperty name="inkEffects" value="galaxy"/>
      <inkml:brushProperty name="anchorX" value="-435950.25"/>
      <inkml:brushProperty name="anchorY" value="-436964.125"/>
      <inkml:brushProperty name="scaleFactor" value="0.5"/>
    </inkml:brush>
  </inkml:definitions>
  <inkml:trace contextRef="#ctx0" brushRef="#br0">1 1 24575,'0'0'0,"3"4"0,2 2 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2"/>
    </inkml:context>
    <inkml:brush xml:id="br0">
      <inkml:brushProperty name="width" value="0.05" units="cm"/>
      <inkml:brushProperty name="height" value="0.05" units="cm"/>
      <inkml:brushProperty name="color" value="#AE198D"/>
      <inkml:brushProperty name="inkEffects" value="galaxy"/>
      <inkml:brushProperty name="anchorX" value="-434671.71875"/>
      <inkml:brushProperty name="anchorY" value="-435702.65625"/>
      <inkml:brushProperty name="scaleFactor" value="0.5"/>
    </inkml:brush>
  </inkml:definitions>
  <inkml:trace contextRef="#ctx0" brushRef="#br0">1 1 24575,'0'0'0,"3"0"0,2 0 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3"/>
    </inkml:context>
    <inkml:brush xml:id="br0">
      <inkml:brushProperty name="width" value="0.05" units="cm"/>
      <inkml:brushProperty name="height" value="0.05" units="cm"/>
      <inkml:brushProperty name="color" value="#AE198D"/>
      <inkml:brushProperty name="inkEffects" value="galaxy"/>
      <inkml:brushProperty name="anchorX" value="-433393.1875"/>
      <inkml:brushProperty name="anchorY" value="-434432.65625"/>
      <inkml:brushProperty name="scaleFactor" value="0.5"/>
    </inkml:brush>
  </inkml:definitions>
  <inkml:trace contextRef="#ctx0" brushRef="#br0">1 11 24575,'0'0'0,"3"-4"0,2-2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4"/>
    </inkml:context>
    <inkml:brush xml:id="br0">
      <inkml:brushProperty name="width" value="0.05" units="cm"/>
      <inkml:brushProperty name="height" value="0.05" units="cm"/>
      <inkml:brushProperty name="color" value="#AE198D"/>
      <inkml:brushProperty name="inkEffects" value="galaxy"/>
      <inkml:brushProperty name="anchorX" value="-432114.65625"/>
      <inkml:brushProperty name="anchorY" value="-433153.75"/>
      <inkml:brushProperty name="scaleFactor" value="0.5"/>
    </inkml:brush>
  </inkml:definitions>
  <inkml:trace contextRef="#ctx0" brushRef="#br0">0 1 24575,'0'0'0,"3"0"0,19 0 0,-1 0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5"/>
    </inkml:context>
    <inkml:brush xml:id="br0">
      <inkml:brushProperty name="width" value="0.05" units="cm"/>
      <inkml:brushProperty name="height" value="0.05" units="cm"/>
      <inkml:brushProperty name="color" value="#AE198D"/>
      <inkml:brushProperty name="inkEffects" value="galaxy"/>
      <inkml:brushProperty name="anchorX" value="-430797.375"/>
      <inkml:brushProperty name="anchorY" value="-431883.75"/>
      <inkml:brushProperty name="scaleFactor" value="0.5"/>
    </inkml:brush>
  </inkml:definitions>
  <inkml:trace contextRef="#ctx0" brushRef="#br0">1 1 24575,'0'0'0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6"/>
    </inkml:context>
    <inkml:brush xml:id="br0">
      <inkml:brushProperty name="width" value="0.05" units="cm"/>
      <inkml:brushProperty name="height" value="0.05" units="cm"/>
      <inkml:brushProperty name="color" value="#AE198D"/>
      <inkml:brushProperty name="inkEffects" value="galaxy"/>
      <inkml:brushProperty name="anchorX" value="-432067.375"/>
      <inkml:brushProperty name="anchorY" value="-433153.75"/>
      <inkml:brushProperty name="scaleFactor" value="0.5"/>
    </inkml:brush>
  </inkml:definitions>
  <inkml:trace contextRef="#ctx0" brushRef="#br0">1 1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4.404"/>
    </inkml:context>
    <inkml:brush xml:id="br0">
      <inkml:brushProperty name="width" value="0.1" units="cm"/>
      <inkml:brushProperty name="height" value="0.1" units="cm"/>
      <inkml:brushProperty name="color" value="#AE198D"/>
      <inkml:brushProperty name="inkEffects" value="galaxy"/>
      <inkml:brushProperty name="anchorX" value="-118475.82031"/>
      <inkml:brushProperty name="anchorY" value="-118099.89063"/>
      <inkml:brushProperty name="scaleFactor" value="0.5"/>
    </inkml:brush>
  </inkml:definitions>
  <inkml:trace contextRef="#ctx0" brushRef="#br0">1 1 24575,'0'0'0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7"/>
    </inkml:context>
    <inkml:brush xml:id="br0">
      <inkml:brushProperty name="width" value="0.05" units="cm"/>
      <inkml:brushProperty name="height" value="0.05" units="cm"/>
      <inkml:brushProperty name="color" value="#AE198D"/>
      <inkml:brushProperty name="inkEffects" value="galaxy"/>
      <inkml:brushProperty name="anchorX" value="-433337.375"/>
      <inkml:brushProperty name="anchorY" value="-434423.71875"/>
      <inkml:brushProperty name="scaleFactor" value="0.5"/>
    </inkml:brush>
  </inkml:definitions>
  <inkml:trace contextRef="#ctx0" brushRef="#br0">1 1 24575,'0'0'0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8"/>
    </inkml:context>
    <inkml:brush xml:id="br0">
      <inkml:brushProperty name="width" value="0.05" units="cm"/>
      <inkml:brushProperty name="height" value="0.05" units="cm"/>
      <inkml:brushProperty name="color" value="#AE198D"/>
      <inkml:brushProperty name="inkEffects" value="galaxy"/>
      <inkml:brushProperty name="anchorX" value="-434582.53125"/>
      <inkml:brushProperty name="anchorY" value="-435672.375"/>
      <inkml:brushProperty name="scaleFactor" value="0.5"/>
    </inkml:brush>
  </inkml:definitions>
  <inkml:trace contextRef="#ctx0" brushRef="#br0">9 1 24575,'0'0'0,"-3"0"0,-2 0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7.999"/>
    </inkml:context>
    <inkml:brush xml:id="br0">
      <inkml:brushProperty name="width" value="0.05" units="cm"/>
      <inkml:brushProperty name="height" value="0.05" units="cm"/>
      <inkml:brushProperty name="color" value="#AE198D"/>
      <inkml:brushProperty name="inkEffects" value="galaxy"/>
      <inkml:brushProperty name="anchorX" value="-435861.0625"/>
      <inkml:brushProperty name="anchorY" value="-436942.375"/>
      <inkml:brushProperty name="scaleFactor" value="0.5"/>
    </inkml:brush>
  </inkml:definitions>
  <inkml:trace contextRef="#ctx0" brushRef="#br0">1 1 24575,'0'0'0,"3"0"0,2 0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
    </inkml:context>
    <inkml:brush xml:id="br0">
      <inkml:brushProperty name="width" value="0.1" units="cm"/>
      <inkml:brushProperty name="height" value="0.1" units="cm"/>
      <inkml:brushProperty name="color" value="#AE198D"/>
      <inkml:brushProperty name="inkEffects" value="galaxy"/>
      <inkml:brushProperty name="anchorX" value="-39375.57422"/>
      <inkml:brushProperty name="anchorY" value="-39353.60547"/>
      <inkml:brushProperty name="scaleFactor" value="0.5"/>
    </inkml:brush>
  </inkml:definitions>
  <inkml:trace contextRef="#ctx0" brushRef="#br0">1 0 24575,'0'0'0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1"/>
    </inkml:context>
    <inkml:brush xml:id="br0">
      <inkml:brushProperty name="width" value="0.1" units="cm"/>
      <inkml:brushProperty name="height" value="0.1" units="cm"/>
      <inkml:brushProperty name="color" value="#AE198D"/>
      <inkml:brushProperty name="inkEffects" value="galaxy"/>
      <inkml:brushProperty name="anchorX" value="-41915.57422"/>
      <inkml:brushProperty name="anchorY" value="-41893.60547"/>
      <inkml:brushProperty name="scaleFactor" value="0.5"/>
    </inkml:brush>
  </inkml:definitions>
  <inkml:trace contextRef="#ctx0" brushRef="#br0">1 0 24575,'0'0'0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2"/>
    </inkml:context>
    <inkml:brush xml:id="br0">
      <inkml:brushProperty name="width" value="0.1" units="cm"/>
      <inkml:brushProperty name="height" value="0.1" units="cm"/>
      <inkml:brushProperty name="color" value="#AE198D"/>
      <inkml:brushProperty name="inkEffects" value="galaxy"/>
      <inkml:brushProperty name="anchorX" value="-43185.57422"/>
      <inkml:brushProperty name="anchorY" value="-43163.60547"/>
      <inkml:brushProperty name="scaleFactor" value="0.5"/>
    </inkml:brush>
  </inkml:definitions>
  <inkml:trace contextRef="#ctx0" brushRef="#br0">1 1 24575,'0'0'0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3"/>
    </inkml:context>
    <inkml:brush xml:id="br0">
      <inkml:brushProperty name="width" value="0.1" units="cm"/>
      <inkml:brushProperty name="height" value="0.1" units="cm"/>
      <inkml:brushProperty name="color" value="#AE198D"/>
      <inkml:brushProperty name="inkEffects" value="galaxy"/>
      <inkml:brushProperty name="anchorX" value="-44455.57422"/>
      <inkml:brushProperty name="anchorY" value="-44433.60547"/>
      <inkml:brushProperty name="scaleFactor" value="0.5"/>
    </inkml:brush>
  </inkml:definitions>
  <inkml:trace contextRef="#ctx0" brushRef="#br0">1 1 24575,'0'0'0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4"/>
    </inkml:context>
    <inkml:brush xml:id="br0">
      <inkml:brushProperty name="width" value="0.1" units="cm"/>
      <inkml:brushProperty name="height" value="0.1" units="cm"/>
      <inkml:brushProperty name="color" value="#AE198D"/>
      <inkml:brushProperty name="inkEffects" value="galaxy"/>
      <inkml:brushProperty name="anchorX" value="-45725.57422"/>
      <inkml:brushProperty name="anchorY" value="-45703.60547"/>
      <inkml:brushProperty name="scaleFactor" value="0.5"/>
    </inkml:brush>
  </inkml:definitions>
  <inkml:trace contextRef="#ctx0" brushRef="#br0">0 0 24575,'0'0'0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5"/>
    </inkml:context>
    <inkml:brush xml:id="br0">
      <inkml:brushProperty name="width" value="0.05" units="cm"/>
      <inkml:brushProperty name="height" value="0.05" units="cm"/>
      <inkml:brushProperty name="color" value="#AE198D"/>
      <inkml:brushProperty name="inkEffects" value="galaxy"/>
      <inkml:brushProperty name="anchorX" value="-396534.09375"/>
      <inkml:brushProperty name="anchorY" value="-397547.21875"/>
      <inkml:brushProperty name="scaleFactor" value="0.5"/>
    </inkml:brush>
  </inkml:definitions>
  <inkml:trace contextRef="#ctx0" brushRef="#br0">1 1 24575,'0'0'0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6"/>
    </inkml:context>
    <inkml:brush xml:id="br0">
      <inkml:brushProperty name="width" value="0.05" units="cm"/>
      <inkml:brushProperty name="height" value="0.05" units="cm"/>
      <inkml:brushProperty name="color" value="#AE198D"/>
      <inkml:brushProperty name="inkEffects" value="galaxy"/>
      <inkml:brushProperty name="anchorX" value="-397804.09375"/>
      <inkml:brushProperty name="anchorY" value="-398817.21875"/>
      <inkml:brushProperty name="scaleFactor" value="0.5"/>
    </inkml:brush>
  </inkml:definitions>
  <inkml:trace contextRef="#ctx0" brushRef="#br0">1 1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5.063"/>
    </inkml:context>
    <inkml:brush xml:id="br0">
      <inkml:brushProperty name="width" value="0.1" units="cm"/>
      <inkml:brushProperty name="height" value="0.1" units="cm"/>
      <inkml:brushProperty name="color" value="#AE198D"/>
      <inkml:brushProperty name="inkEffects" value="galaxy"/>
      <inkml:brushProperty name="anchorX" value="-119745.82031"/>
      <inkml:brushProperty name="anchorY" value="-119369.89063"/>
      <inkml:brushProperty name="scaleFactor" value="0.5"/>
    </inkml:brush>
  </inkml:definitions>
  <inkml:trace contextRef="#ctx0" brushRef="#br0">1 1 24575,'0'0'0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7"/>
    </inkml:context>
    <inkml:brush xml:id="br0">
      <inkml:brushProperty name="width" value="0.05" units="cm"/>
      <inkml:brushProperty name="height" value="0.05" units="cm"/>
      <inkml:brushProperty name="color" value="#AE198D"/>
      <inkml:brushProperty name="inkEffects" value="galaxy"/>
      <inkml:brushProperty name="anchorX" value="-399074.09375"/>
      <inkml:brushProperty name="anchorY" value="-400087.21875"/>
      <inkml:brushProperty name="scaleFactor" value="0.5"/>
    </inkml:brush>
  </inkml:definitions>
  <inkml:trace contextRef="#ctx0" brushRef="#br0">1 1 24575,'0'0'0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8"/>
    </inkml:context>
    <inkml:brush xml:id="br0">
      <inkml:brushProperty name="width" value="0.05" units="cm"/>
      <inkml:brushProperty name="height" value="0.05" units="cm"/>
      <inkml:brushProperty name="color" value="#AE198D"/>
      <inkml:brushProperty name="inkEffects" value="galaxy"/>
      <inkml:brushProperty name="anchorX" value="-434607.375"/>
      <inkml:brushProperty name="anchorY" value="-435693.71875"/>
      <inkml:brushProperty name="scaleFactor" value="0.5"/>
    </inkml:brush>
  </inkml:definitions>
  <inkml:trace contextRef="#ctx0" brushRef="#br0">1 1 24575,'0'0'0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09"/>
    </inkml:context>
    <inkml:brush xml:id="br0">
      <inkml:brushProperty name="width" value="0.05" units="cm"/>
      <inkml:brushProperty name="height" value="0.05" units="cm"/>
      <inkml:brushProperty name="color" value="#AE198D"/>
      <inkml:brushProperty name="inkEffects" value="galaxy"/>
      <inkml:brushProperty name="anchorX" value="-435877.375"/>
      <inkml:brushProperty name="anchorY" value="-436963.71875"/>
      <inkml:brushProperty name="scaleFactor" value="0.5"/>
    </inkml:brush>
  </inkml:definitions>
  <inkml:trace contextRef="#ctx0" brushRef="#br0">1 25 24575,'0'0'0,"3"0"0,2-5 0,3-4 0,0-1 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0"/>
    </inkml:context>
    <inkml:brush xml:id="br0">
      <inkml:brushProperty name="width" value="0.05" units="cm"/>
      <inkml:brushProperty name="height" value="0.05" units="cm"/>
      <inkml:brushProperty name="color" value="#AE198D"/>
      <inkml:brushProperty name="inkEffects" value="galaxy"/>
      <inkml:brushProperty name="anchorX" value="-434582.53125"/>
      <inkml:brushProperty name="anchorY" value="-435672.375"/>
      <inkml:brushProperty name="scaleFactor" value="0.5"/>
    </inkml:brush>
  </inkml:definitions>
  <inkml:trace contextRef="#ctx0" brushRef="#br0">1 1 24575,'0'0'0,"0"4"0,0 7 0,0 4 0,0-1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1"/>
    </inkml:context>
    <inkml:brush xml:id="br0">
      <inkml:brushProperty name="width" value="0.05" units="cm"/>
      <inkml:brushProperty name="height" value="0.05" units="cm"/>
      <inkml:brushProperty name="color" value="#AE198D"/>
      <inkml:brushProperty name="inkEffects" value="galaxy"/>
      <inkml:brushProperty name="anchorX" value="-435852.53125"/>
      <inkml:brushProperty name="anchorY" value="-436980.0625"/>
      <inkml:brushProperty name="scaleFactor" value="0.5"/>
    </inkml:brush>
  </inkml:definitions>
  <inkml:trace contextRef="#ctx0" brushRef="#br0">1 1 24575,'0'0'0,"0"4"0,0 2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2"/>
    </inkml:context>
    <inkml:brush xml:id="br0">
      <inkml:brushProperty name="width" value="0.05" units="cm"/>
      <inkml:brushProperty name="height" value="0.05" units="cm"/>
      <inkml:brushProperty name="color" value="#AE198D"/>
      <inkml:brushProperty name="inkEffects" value="galaxy"/>
      <inkml:brushProperty name="anchorX" value="-402884.09375"/>
      <inkml:brushProperty name="anchorY" value="-403897.21875"/>
      <inkml:brushProperty name="scaleFactor" value="0.5"/>
    </inkml:brush>
  </inkml:definitions>
  <inkml:trace contextRef="#ctx0" brushRef="#br0">1 1 24575,'0'0'0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3"/>
    </inkml:context>
    <inkml:brush xml:id="br0">
      <inkml:brushProperty name="width" value="0.05" units="cm"/>
      <inkml:brushProperty name="height" value="0.05" units="cm"/>
      <inkml:brushProperty name="color" value="#AE198D"/>
      <inkml:brushProperty name="inkEffects" value="galaxy"/>
      <inkml:brushProperty name="anchorX" value="-404154.09375"/>
      <inkml:brushProperty name="anchorY" value="-405167.21875"/>
      <inkml:brushProperty name="scaleFactor" value="0.5"/>
    </inkml:brush>
  </inkml:definitions>
  <inkml:trace contextRef="#ctx0" brushRef="#br0">1 1 24575,'0'0'0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4"/>
    </inkml:context>
    <inkml:brush xml:id="br0">
      <inkml:brushProperty name="width" value="0.05" units="cm"/>
      <inkml:brushProperty name="height" value="0.05" units="cm"/>
      <inkml:brushProperty name="color" value="#AE198D"/>
      <inkml:brushProperty name="inkEffects" value="galaxy"/>
      <inkml:brushProperty name="anchorX" value="-437122.53125"/>
      <inkml:brushProperty name="anchorY" value="-438258.59375"/>
      <inkml:brushProperty name="scaleFactor" value="0.5"/>
    </inkml:brush>
  </inkml:definitions>
  <inkml:trace contextRef="#ctx0" brushRef="#br0">16 1 24575,'0'0'0,"-3"0"0,-2 5 0,1 5 0,0 0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5"/>
    </inkml:context>
    <inkml:brush xml:id="br0">
      <inkml:brushProperty name="width" value="0.05" units="cm"/>
      <inkml:brushProperty name="height" value="0.05" units="cm"/>
      <inkml:brushProperty name="color" value="#AE198D"/>
      <inkml:brushProperty name="inkEffects" value="galaxy"/>
      <inkml:brushProperty name="anchorX" value="-438408.84375"/>
      <inkml:brushProperty name="anchorY" value="-439549.9375"/>
      <inkml:brushProperty name="scaleFactor" value="0.5"/>
    </inkml:brush>
  </inkml:definitions>
  <inkml:trace contextRef="#ctx0" brushRef="#br0">1 1 24575,'0'0'0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6"/>
    </inkml:context>
    <inkml:brush xml:id="br0">
      <inkml:brushProperty name="width" value="0.05" units="cm"/>
      <inkml:brushProperty name="height" value="0.05" units="cm"/>
      <inkml:brushProperty name="color" value="#AE198D"/>
      <inkml:brushProperty name="inkEffects" value="galaxy"/>
      <inkml:brushProperty name="anchorX" value="-439678.84375"/>
      <inkml:brushProperty name="anchorY" value="-440819.9375"/>
      <inkml:brushProperty name="scaleFactor" value="0.5"/>
    </inkml:brush>
  </inkml:definitions>
  <inkml:trace contextRef="#ctx0" brushRef="#br0">1 1 24575,'0'0'0,"0"4"0,0 11 0,0 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5.707"/>
    </inkml:context>
    <inkml:brush xml:id="br0">
      <inkml:brushProperty name="width" value="0.1" units="cm"/>
      <inkml:brushProperty name="height" value="0.1" units="cm"/>
      <inkml:brushProperty name="color" value="#AE198D"/>
      <inkml:brushProperty name="inkEffects" value="galaxy"/>
      <inkml:brushProperty name="anchorX" value="-121015.82031"/>
      <inkml:brushProperty name="anchorY" value="-120639.89063"/>
      <inkml:brushProperty name="scaleFactor" value="0.5"/>
    </inkml:brush>
  </inkml:definitions>
  <inkml:trace contextRef="#ctx0" brushRef="#br0">1 0 24575,'0'0'0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32:08.017"/>
    </inkml:context>
    <inkml:brush xml:id="br0">
      <inkml:brushProperty name="width" value="0.05" units="cm"/>
      <inkml:brushProperty name="height" value="0.05" units="cm"/>
      <inkml:brushProperty name="color" value="#AE198D"/>
      <inkml:brushProperty name="inkEffects" value="galaxy"/>
      <inkml:brushProperty name="anchorX" value="-440948.84375"/>
      <inkml:brushProperty name="anchorY" value="-442119.75"/>
      <inkml:brushProperty name="scaleFactor" value="0.5"/>
    </inkml:brush>
  </inkml:definitions>
  <inkml:trace contextRef="#ctx0" brushRef="#br0">105 1 24575,'0'0'0,"-3"0"0,-6 0 0,-3 0 0,-8 0 0,-11 0 0,2 0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3:52:31.036"/>
    </inkml:context>
    <inkml:brush xml:id="br0">
      <inkml:brushProperty name="width" value="0.49389" units="cm"/>
      <inkml:brushProperty name="height" value="0.98778"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0,'313'0,"663"0,-973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3:52:09.658"/>
    </inkml:context>
    <inkml:brush xml:id="br0">
      <inkml:brushProperty name="width" value="0.29986" units="cm"/>
      <inkml:brushProperty name="height" value="0.59972"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0,'420'0,"888"0,-1306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6.192"/>
    </inkml:context>
    <inkml:brush xml:id="br0">
      <inkml:brushProperty name="width" value="0.1" units="cm"/>
      <inkml:brushProperty name="height" value="0.1" units="cm"/>
      <inkml:brushProperty name="color" value="#AE198D"/>
      <inkml:brushProperty name="inkEffects" value="galaxy"/>
      <inkml:brushProperty name="anchorX" value="-122285.82031"/>
      <inkml:brushProperty name="anchorY" value="-121909.89063"/>
      <inkml:brushProperty name="scaleFactor" value="0.5"/>
    </inkml:brush>
  </inkml:definitions>
  <inkml:trace contextRef="#ctx0" brushRef="#br0">1 0 24575,'0'0'0,"2"0"0,4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8:52.913"/>
    </inkml:context>
    <inkml:brush xml:id="br0">
      <inkml:brushProperty name="width" value="0.1" units="cm"/>
      <inkml:brushProperty name="height" value="0.1" units="cm"/>
      <inkml:brushProperty name="color" value="#AE198D"/>
      <inkml:brushProperty name="inkEffects" value="galaxy"/>
      <inkml:brushProperty name="anchorX" value="-92782.88281"/>
      <inkml:brushProperty name="anchorY" value="-92706.25781"/>
      <inkml:brushProperty name="scaleFactor" value="0.5"/>
    </inkml:brush>
  </inkml:definitions>
  <inkml:trace contextRef="#ctx0" brushRef="#br0">0 0 24575,'0'0'0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6.836"/>
    </inkml:context>
    <inkml:brush xml:id="br0">
      <inkml:brushProperty name="width" value="0.1" units="cm"/>
      <inkml:brushProperty name="height" value="0.1" units="cm"/>
      <inkml:brushProperty name="color" value="#AE198D"/>
      <inkml:brushProperty name="inkEffects" value="galaxy"/>
      <inkml:brushProperty name="anchorX" value="-123569.15625"/>
      <inkml:brushProperty name="anchorY" value="-123179.89063"/>
      <inkml:brushProperty name="scaleFactor" value="0.5"/>
    </inkml:brush>
  </inkml:definitions>
  <inkml:trace contextRef="#ctx0" brushRef="#br0">1 1 24575,'0'0'0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7.137"/>
    </inkml:context>
    <inkml:brush xml:id="br0">
      <inkml:brushProperty name="width" value="0.1" units="cm"/>
      <inkml:brushProperty name="height" value="0.1" units="cm"/>
      <inkml:brushProperty name="color" value="#AE198D"/>
      <inkml:brushProperty name="inkEffects" value="galaxy"/>
      <inkml:brushProperty name="anchorX" value="-124839.15625"/>
      <inkml:brushProperty name="anchorY" value="-124449.89063"/>
      <inkml:brushProperty name="scaleFactor" value="0.5"/>
    </inkml:brush>
  </inkml:definitions>
  <inkml:trace contextRef="#ctx0" brushRef="#br0">1 1 24575,'0'0'0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8.002"/>
    </inkml:context>
    <inkml:brush xml:id="br0">
      <inkml:brushProperty name="width" value="0.1" units="cm"/>
      <inkml:brushProperty name="height" value="0.1" units="cm"/>
      <inkml:brushProperty name="color" value="#AE198D"/>
      <inkml:brushProperty name="inkEffects" value="galaxy"/>
      <inkml:brushProperty name="anchorX" value="-126109.15625"/>
      <inkml:brushProperty name="anchorY" value="-125719.89063"/>
      <inkml:brushProperty name="scaleFactor" value="0.5"/>
    </inkml:brush>
  </inkml:definitions>
  <inkml:trace contextRef="#ctx0" brushRef="#br0">1 0 24575,'0'0'0,"2"0"0,1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9.057"/>
    </inkml:context>
    <inkml:brush xml:id="br0">
      <inkml:brushProperty name="width" value="0.1" units="cm"/>
      <inkml:brushProperty name="height" value="0.1" units="cm"/>
      <inkml:brushProperty name="color" value="#AE198D"/>
      <inkml:brushProperty name="inkEffects" value="galaxy"/>
      <inkml:brushProperty name="anchorX" value="-127384.73438"/>
      <inkml:brushProperty name="anchorY" value="-126989.89063"/>
      <inkml:brushProperty name="scaleFactor" value="0.5"/>
    </inkml:brush>
  </inkml:definitions>
  <inkml:trace contextRef="#ctx0" brushRef="#br0">1 1 24575,'0'0'0,"2"0"0,6 0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0.345"/>
    </inkml:context>
    <inkml:brush xml:id="br0">
      <inkml:brushProperty name="width" value="0.1" units="cm"/>
      <inkml:brushProperty name="height" value="0.1" units="cm"/>
      <inkml:brushProperty name="color" value="#AE198D"/>
      <inkml:brushProperty name="inkEffects" value="galaxy"/>
      <inkml:brushProperty name="anchorX" value="-129943.63281"/>
      <inkml:brushProperty name="anchorY" value="-129535.21094"/>
      <inkml:brushProperty name="scaleFactor" value="0.5"/>
    </inkml:brush>
  </inkml:definitions>
  <inkml:trace contextRef="#ctx0" brushRef="#br0">1 0 24575,'0'0'0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19.528"/>
    </inkml:context>
    <inkml:brush xml:id="br0">
      <inkml:brushProperty name="width" value="0.1" units="cm"/>
      <inkml:brushProperty name="height" value="0.1" units="cm"/>
      <inkml:brushProperty name="color" value="#AE198D"/>
      <inkml:brushProperty name="inkEffects" value="galaxy"/>
      <inkml:brushProperty name="anchorX" value="-128673.63281"/>
      <inkml:brushProperty name="anchorY" value="-128259.89063"/>
      <inkml:brushProperty name="scaleFactor" value="0.5"/>
    </inkml:brush>
  </inkml:definitions>
  <inkml:trace contextRef="#ctx0" brushRef="#br0">1 0 24575,'0'0'0,"0"2"0,0 1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0.880"/>
    </inkml:context>
    <inkml:brush xml:id="br0">
      <inkml:brushProperty name="width" value="0.1" units="cm"/>
      <inkml:brushProperty name="height" value="0.1" units="cm"/>
      <inkml:brushProperty name="color" value="#AE198D"/>
      <inkml:brushProperty name="inkEffects" value="galaxy"/>
      <inkml:brushProperty name="anchorX" value="-131213.64063"/>
      <inkml:brushProperty name="anchorY" value="-130805.21094"/>
      <inkml:brushProperty name="scaleFactor" value="0.5"/>
    </inkml:brush>
  </inkml:definitions>
  <inkml:trace contextRef="#ctx0" brushRef="#br0">1 0 24575,'0'0'0,"2"0"0,1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1.210"/>
    </inkml:context>
    <inkml:brush xml:id="br0">
      <inkml:brushProperty name="width" value="0.1" units="cm"/>
      <inkml:brushProperty name="height" value="0.1" units="cm"/>
      <inkml:brushProperty name="color" value="#AE198D"/>
      <inkml:brushProperty name="inkEffects" value="galaxy"/>
      <inkml:brushProperty name="anchorX" value="-132488.95313"/>
      <inkml:brushProperty name="anchorY" value="-132075.20313"/>
      <inkml:brushProperty name="scaleFactor" value="0.5"/>
    </inkml:brush>
  </inkml:definitions>
  <inkml:trace contextRef="#ctx0" brushRef="#br0">1 0 24575,'0'0'0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1.791"/>
    </inkml:context>
    <inkml:brush xml:id="br0">
      <inkml:brushProperty name="width" value="0.1" units="cm"/>
      <inkml:brushProperty name="height" value="0.1" units="cm"/>
      <inkml:brushProperty name="color" value="#AE198D"/>
      <inkml:brushProperty name="inkEffects" value="galaxy"/>
      <inkml:brushProperty name="anchorX" value="-133758.95313"/>
      <inkml:brushProperty name="anchorY" value="-133345.20313"/>
      <inkml:brushProperty name="scaleFactor" value="0.5"/>
    </inkml:brush>
  </inkml:definitions>
  <inkml:trace contextRef="#ctx0" brushRef="#br0">1 1 24575,'0'0'0,"2"0"0,1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12:29:22.184"/>
    </inkml:context>
    <inkml:brush xml:id="br0">
      <inkml:brushProperty name="width" value="0.1" units="cm"/>
      <inkml:brushProperty name="height" value="0.1" units="cm"/>
      <inkml:brushProperty name="color" value="#AE198D"/>
      <inkml:brushProperty name="inkEffects" value="galaxy"/>
      <inkml:brushProperty name="anchorX" value="-135034.28125"/>
      <inkml:brushProperty name="anchorY" value="-134615.20313"/>
      <inkml:brushProperty name="scaleFactor" value="0.5"/>
    </inkml:brush>
  </inkml:definitions>
  <inkml:trace contextRef="#ctx0" brushRef="#br0">0 1 24575,'0'0'0,"2"0"0,7 0 0,7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63797" cy="435848"/>
          </a:xfrm>
          <a:prstGeom prst="rect">
            <a:avLst/>
          </a:prstGeom>
        </p:spPr>
        <p:txBody>
          <a:bodyPr vert="horz" lIns="87391" tIns="43696" rIns="87391" bIns="43696" rtlCol="0"/>
          <a:lstStyle>
            <a:lvl1pPr algn="l">
              <a:defRPr sz="1200"/>
            </a:lvl1pPr>
          </a:lstStyle>
          <a:p>
            <a:endParaRPr lang="en-ZA"/>
          </a:p>
        </p:txBody>
      </p:sp>
      <p:sp>
        <p:nvSpPr>
          <p:cNvPr id="3" name="Date Placeholder 2"/>
          <p:cNvSpPr>
            <a:spLocks noGrp="1"/>
          </p:cNvSpPr>
          <p:nvPr>
            <p:ph type="dt" idx="1"/>
          </p:nvPr>
        </p:nvSpPr>
        <p:spPr>
          <a:xfrm>
            <a:off x="3743436" y="1"/>
            <a:ext cx="2863797" cy="435848"/>
          </a:xfrm>
          <a:prstGeom prst="rect">
            <a:avLst/>
          </a:prstGeom>
        </p:spPr>
        <p:txBody>
          <a:bodyPr vert="horz" lIns="87391" tIns="43696" rIns="87391" bIns="43696" rtlCol="0"/>
          <a:lstStyle>
            <a:lvl1pPr algn="r">
              <a:defRPr sz="1200"/>
            </a:lvl1pPr>
          </a:lstStyle>
          <a:p>
            <a:fld id="{211563E5-572E-481A-83E4-0AE08357F744}" type="datetimeFigureOut">
              <a:rPr lang="en-ZA" smtClean="0"/>
              <a:t>2024/10/09</a:t>
            </a:fld>
            <a:endParaRPr lang="en-ZA"/>
          </a:p>
        </p:txBody>
      </p:sp>
      <p:sp>
        <p:nvSpPr>
          <p:cNvPr id="4" name="Slide Image Placeholder 3"/>
          <p:cNvSpPr>
            <a:spLocks noGrp="1" noRot="1" noChangeAspect="1"/>
          </p:cNvSpPr>
          <p:nvPr>
            <p:ph type="sldImg" idx="2"/>
          </p:nvPr>
        </p:nvSpPr>
        <p:spPr>
          <a:xfrm>
            <a:off x="698500" y="1085850"/>
            <a:ext cx="5211763" cy="2932113"/>
          </a:xfrm>
          <a:prstGeom prst="rect">
            <a:avLst/>
          </a:prstGeom>
          <a:noFill/>
          <a:ln w="12700">
            <a:solidFill>
              <a:prstClr val="black"/>
            </a:solidFill>
          </a:ln>
        </p:spPr>
        <p:txBody>
          <a:bodyPr vert="horz" lIns="87391" tIns="43696" rIns="87391" bIns="43696" rtlCol="0" anchor="ctr"/>
          <a:lstStyle/>
          <a:p>
            <a:endParaRPr lang="en-ZA"/>
          </a:p>
        </p:txBody>
      </p:sp>
      <p:sp>
        <p:nvSpPr>
          <p:cNvPr id="5" name="Notes Placeholder 4"/>
          <p:cNvSpPr>
            <a:spLocks noGrp="1"/>
          </p:cNvSpPr>
          <p:nvPr>
            <p:ph type="body" sz="quarter" idx="3"/>
          </p:nvPr>
        </p:nvSpPr>
        <p:spPr>
          <a:xfrm>
            <a:off x="660877" y="4180522"/>
            <a:ext cx="5287010" cy="3420428"/>
          </a:xfrm>
          <a:prstGeom prst="rect">
            <a:avLst/>
          </a:prstGeom>
        </p:spPr>
        <p:txBody>
          <a:bodyPr vert="horz" lIns="87391" tIns="43696" rIns="87391" bIns="43696" rtlCol="0"/>
          <a:lstStyle/>
          <a:p>
            <a:pPr marL="0" marR="0" lvl="0" indent="0" algn="l" defTabSz="87391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Click to edit Master text styles</a:t>
            </a:r>
          </a:p>
          <a:p>
            <a:pPr marL="174480" marR="0" lvl="1" indent="-174480" algn="l" defTabSz="8739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Second level</a:t>
            </a:r>
          </a:p>
        </p:txBody>
      </p:sp>
      <p:sp>
        <p:nvSpPr>
          <p:cNvPr id="6" name="Footer Placeholder 5"/>
          <p:cNvSpPr>
            <a:spLocks noGrp="1"/>
          </p:cNvSpPr>
          <p:nvPr>
            <p:ph type="ftr" sz="quarter" idx="4"/>
          </p:nvPr>
        </p:nvSpPr>
        <p:spPr>
          <a:xfrm>
            <a:off x="0" y="8250953"/>
            <a:ext cx="2863797" cy="435847"/>
          </a:xfrm>
          <a:prstGeom prst="rect">
            <a:avLst/>
          </a:prstGeom>
        </p:spPr>
        <p:txBody>
          <a:bodyPr vert="horz" lIns="87391" tIns="43696" rIns="87391" bIns="43696" rtlCol="0" anchor="b"/>
          <a:lstStyle>
            <a:lvl1pPr algn="l">
              <a:defRPr sz="1200"/>
            </a:lvl1pPr>
          </a:lstStyle>
          <a:p>
            <a:endParaRPr lang="en-ZA"/>
          </a:p>
        </p:txBody>
      </p:sp>
      <p:sp>
        <p:nvSpPr>
          <p:cNvPr id="7" name="Slide Number Placeholder 6"/>
          <p:cNvSpPr>
            <a:spLocks noGrp="1"/>
          </p:cNvSpPr>
          <p:nvPr>
            <p:ph type="sldNum" sz="quarter" idx="5"/>
          </p:nvPr>
        </p:nvSpPr>
        <p:spPr>
          <a:xfrm>
            <a:off x="3743436" y="8250953"/>
            <a:ext cx="2863797" cy="435847"/>
          </a:xfrm>
          <a:prstGeom prst="rect">
            <a:avLst/>
          </a:prstGeom>
        </p:spPr>
        <p:txBody>
          <a:bodyPr vert="horz" lIns="87391" tIns="43696" rIns="87391" bIns="43696" rtlCol="0" anchor="b"/>
          <a:lstStyle>
            <a:lvl1pPr algn="r">
              <a:defRPr sz="1200"/>
            </a:lvl1pPr>
          </a:lstStyle>
          <a:p>
            <a:fld id="{BA6A8D42-E502-4AF0-8797-4AE4185E5234}" type="slidenum">
              <a:rPr lang="en-ZA" smtClean="0"/>
              <a:t>‹#›</a:t>
            </a:fld>
            <a:endParaRPr lang="en-ZA"/>
          </a:p>
        </p:txBody>
      </p:sp>
    </p:spTree>
    <p:extLst>
      <p:ext uri="{BB962C8B-B14F-4D97-AF65-F5344CB8AC3E}">
        <p14:creationId xmlns:p14="http://schemas.microsoft.com/office/powerpoint/2010/main" val="36792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1</a:t>
            </a:fld>
            <a:endParaRPr lang="en-ZA"/>
          </a:p>
        </p:txBody>
      </p:sp>
    </p:spTree>
    <p:extLst>
      <p:ext uri="{BB962C8B-B14F-4D97-AF65-F5344CB8AC3E}">
        <p14:creationId xmlns:p14="http://schemas.microsoft.com/office/powerpoint/2010/main" val="347141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AU" dirty="0"/>
              <a:t>Listed here are some guiding principles of treatment of disease or infection in children. Treatment completion and safety are critical but it can take many months of daily medication for TB treatment or TPT to be effective.</a:t>
            </a:r>
          </a:p>
          <a:p>
            <a:pPr>
              <a:defRPr/>
            </a:pPr>
            <a:r>
              <a:rPr lang="en-US" altLang="en-AU" dirty="0"/>
              <a:t>Therefore, education and counseling to the child as well as to the caregiver at the time of treatment initiation is key for adherence and treatment completion</a:t>
            </a:r>
          </a:p>
          <a:p>
            <a:pPr>
              <a:defRPr/>
            </a:pPr>
            <a:r>
              <a:rPr lang="en-US" altLang="en-AU" dirty="0"/>
              <a:t>It is very helpful to reassure patients and families that the drugs for TB are usually well tolerated in almost all children as long as given at correct recommended dosages.</a:t>
            </a:r>
          </a:p>
          <a:p>
            <a:pPr>
              <a:defRPr/>
            </a:pPr>
            <a:r>
              <a:rPr lang="en-US" altLang="en-AU" dirty="0"/>
              <a:t>Weight is important as dosages are calculated according to weight, not by age, and sometimes dosages have to be adjusted with changes of weight during follow-up.  </a:t>
            </a:r>
          </a:p>
          <a:p>
            <a:pPr>
              <a:defRPr/>
            </a:pPr>
            <a:r>
              <a:rPr lang="en-US" altLang="en-AU" dirty="0"/>
              <a:t>Children with TB respond well to treatment often with symptomatic improvement during intensive phase so important to explain that the whole course needs to be completed. Treatment outcomes are usually excellent as long as treatment is taken to completion and  adverse effects due to the drugs are </a:t>
            </a:r>
            <a:r>
              <a:rPr lang="en-US" altLang="en-AU" dirty="0" err="1"/>
              <a:t>ususual</a:t>
            </a:r>
            <a:r>
              <a:rPr lang="en-US" altLang="en-AU" dirty="0"/>
              <a:t> in children – the main serious one in treatment of drug-susceptible TB is hepatotoxicity but this is very rare if correct dosages are used. </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10</a:t>
            </a:fld>
            <a:endParaRPr lang="en-ZA"/>
          </a:p>
        </p:txBody>
      </p:sp>
    </p:spTree>
    <p:extLst>
      <p:ext uri="{BB962C8B-B14F-4D97-AF65-F5344CB8AC3E}">
        <p14:creationId xmlns:p14="http://schemas.microsoft.com/office/powerpoint/2010/main" val="314097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8"/>
              </a:spcBef>
            </a:pPr>
            <a:r>
              <a:rPr lang="en-US" altLang="en-AU" dirty="0"/>
              <a:t>Treatment of TB in adolescents follows the same principles as in adults, Psychosocial education and counseling at the time of treatment initiation is especially key for adherence and treatment completion as a</a:t>
            </a:r>
            <a:r>
              <a:rPr lang="en-US" altLang="en-US" dirty="0"/>
              <a:t>dolescents have particular age-related challenges for care and outcomes - including adherence, stigma, attention to ongoing education needs, treatment autonomy - and therefore require supportive monitoring and follow-up in the context of their age, development stage and social circumstances.</a:t>
            </a:r>
          </a:p>
          <a:p>
            <a:pPr>
              <a:spcBef>
                <a:spcPts val="458"/>
              </a:spcBef>
            </a:pPr>
            <a:r>
              <a:rPr lang="en-US" altLang="en-US" dirty="0"/>
              <a:t>First-line TB drugs are generally well tolerated in adolescents but more similar to adults, with non-severe side-effects more commonly reported than for young children.</a:t>
            </a:r>
          </a:p>
          <a:p>
            <a:pPr>
              <a:spcBef>
                <a:spcPts val="458"/>
              </a:spcBef>
            </a:pPr>
            <a:r>
              <a:rPr lang="en-US" altLang="en-US" dirty="0"/>
              <a:t>Adolescents can be treated with the same formulations as adults</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11</a:t>
            </a:fld>
            <a:endParaRPr lang="en-ZA"/>
          </a:p>
        </p:txBody>
      </p:sp>
    </p:spTree>
    <p:extLst>
      <p:ext uri="{BB962C8B-B14F-4D97-AF65-F5344CB8AC3E}">
        <p14:creationId xmlns:p14="http://schemas.microsoft.com/office/powerpoint/2010/main" val="244425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AE3D-92A2-2BB4-B2F1-F55B9D491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58114-B0A6-623E-1724-A06024CAE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A33CC-387C-8D44-B221-4EE55FD8E8F2}"/>
              </a:ext>
            </a:extLst>
          </p:cNvPr>
          <p:cNvSpPr>
            <a:spLocks noGrp="1"/>
          </p:cNvSpPr>
          <p:nvPr>
            <p:ph type="body" idx="1"/>
          </p:nvPr>
        </p:nvSpPr>
        <p:spPr/>
        <p:txBody>
          <a:bodyPr/>
          <a:lstStyle/>
          <a:p>
            <a:pPr>
              <a:defRPr/>
            </a:pPr>
            <a:r>
              <a:rPr lang="en-AU" dirty="0"/>
              <a:t>Before we move to choice of treatment regimen, let’s review some of the considerations that will effect decision to treat and what to treat with.</a:t>
            </a:r>
          </a:p>
          <a:p>
            <a:pPr>
              <a:defRPr/>
            </a:pPr>
            <a:r>
              <a:rPr lang="en-AU" dirty="0"/>
              <a:t>Approaches to evaluation and management decisions include: </a:t>
            </a:r>
            <a:endParaRPr lang="en-US" dirty="0">
              <a:ea typeface="Calibri" panose="020F0502020204030204"/>
              <a:cs typeface="Calibri" panose="020F0502020204030204"/>
            </a:endParaRPr>
          </a:p>
          <a:p>
            <a:pPr marL="163859" indent="-163859">
              <a:buFont typeface="Arial"/>
              <a:buChar char="•"/>
              <a:defRPr/>
            </a:pPr>
            <a:r>
              <a:rPr lang="en-GB" dirty="0"/>
              <a:t>assess severity of illness that may require immediate management and further investigation for TB; </a:t>
            </a:r>
          </a:p>
          <a:p>
            <a:pPr marL="163859" indent="-163859">
              <a:buFont typeface="Arial"/>
              <a:buChar char="•"/>
              <a:defRPr/>
            </a:pPr>
            <a:r>
              <a:rPr lang="en-AU" dirty="0"/>
              <a:t>evaluate nutritional status and risk evaluation for TB disease on basis of age and comorbidities such as HIV or severe malnutrition; </a:t>
            </a:r>
            <a:endParaRPr lang="en-GB" dirty="0"/>
          </a:p>
          <a:p>
            <a:pPr marL="163859" indent="-163859">
              <a:buFont typeface="Arial"/>
              <a:buChar char="•"/>
              <a:defRPr/>
            </a:pPr>
            <a:r>
              <a:rPr lang="en-AU" dirty="0"/>
              <a:t>results of bacteriological tests</a:t>
            </a:r>
            <a:r>
              <a:rPr lang="en-GB" dirty="0"/>
              <a:t> and chest X-ray findings with consideration of</a:t>
            </a:r>
            <a:r>
              <a:rPr lang="en-US" dirty="0"/>
              <a:t> disease site, disease severity and drug susceptibility as all these will impact on choice of treatment regimen</a:t>
            </a:r>
            <a:endParaRPr lang="en-GB" dirty="0"/>
          </a:p>
          <a:p>
            <a:endParaRPr lang="en-AU" dirty="0"/>
          </a:p>
        </p:txBody>
      </p:sp>
      <p:sp>
        <p:nvSpPr>
          <p:cNvPr id="4" name="Slide Number Placeholder 3">
            <a:extLst>
              <a:ext uri="{FF2B5EF4-FFF2-40B4-BE49-F238E27FC236}">
                <a16:creationId xmlns:a16="http://schemas.microsoft.com/office/drawing/2014/main" id="{9CF10E1A-96DD-9D49-F0DD-A799AB809437}"/>
              </a:ext>
            </a:extLst>
          </p:cNvPr>
          <p:cNvSpPr>
            <a:spLocks noGrp="1"/>
          </p:cNvSpPr>
          <p:nvPr>
            <p:ph type="sldNum" sz="quarter" idx="5"/>
          </p:nvPr>
        </p:nvSpPr>
        <p:spPr/>
        <p:txBody>
          <a:bodyPr/>
          <a:lstStyle/>
          <a:p>
            <a:fld id="{BA6A8D42-E502-4AF0-8797-4AE4185E5234}" type="slidenum">
              <a:rPr lang="en-ZA" smtClean="0"/>
              <a:t>12</a:t>
            </a:fld>
            <a:endParaRPr lang="en-ZA"/>
          </a:p>
        </p:txBody>
      </p:sp>
    </p:spTree>
    <p:extLst>
      <p:ext uri="{BB962C8B-B14F-4D97-AF65-F5344CB8AC3E}">
        <p14:creationId xmlns:p14="http://schemas.microsoft.com/office/powerpoint/2010/main" val="220089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AU" dirty="0"/>
              <a:t>Once a child or adolescent has been diagnosed with TB and the appropriate recommended regimen chosen, then treatment should be ensured and initiated without delay. Pretreatment loss to follow-up is not uncommon especially in adolescents or adults who submit a sample for laboratory diagnosis but are not initiated on treatment even when the test is positive. This is likely less common in young children but prompt treatment is especially critical in this age as they can deteriorate quickly if untreated.</a:t>
            </a:r>
          </a:p>
          <a:p>
            <a:endParaRPr lang="en-US" altLang="en-AU" dirty="0"/>
          </a:p>
          <a:p>
            <a:r>
              <a:rPr lang="en-US" altLang="en-AU" dirty="0"/>
              <a:t>There are additional issues to consider that are listed. Nutritional advice and support should be provided along with </a:t>
            </a:r>
            <a:r>
              <a:rPr lang="en-US" altLang="en-AU" dirty="0" err="1"/>
              <a:t>pyridozine</a:t>
            </a:r>
            <a:r>
              <a:rPr lang="en-US" altLang="en-AU" dirty="0"/>
              <a:t> supplementation if receiving isoniazid, especially if malnourished or living with HIV. Nutritional support has been shown to improve outcomes.</a:t>
            </a:r>
          </a:p>
          <a:p>
            <a:endParaRPr lang="en-US" altLang="en-AU" dirty="0"/>
          </a:p>
          <a:p>
            <a:r>
              <a:rPr lang="en-US" altLang="en-AU" dirty="0"/>
              <a:t>Corticosteroids are indicated from initiation of treatment for TB meningitis and pericardial TB, but also are useful to reduce the inflammatory response to TB that can cause compression (e.g. of airway or spinal cord) or that occurs after TB treatment is commenced. TB IRIS with worsening of symptoms can occur within weeks after treatment initiation following initial improvement, especially in children with severe malnutrition or HIV who are very immunosuppressed.</a:t>
            </a:r>
          </a:p>
          <a:p>
            <a:endParaRPr lang="en-US" altLang="en-AU" dirty="0"/>
          </a:p>
          <a:p>
            <a:r>
              <a:rPr lang="en-US" altLang="en-AU" dirty="0"/>
              <a:t>The effective management of any comorbidity is critical to optimize treatment outcome as is comprehensive treatment support to ensure adherence and completion. We revisit this in module 5.</a:t>
            </a:r>
          </a:p>
        </p:txBody>
      </p:sp>
      <p:sp>
        <p:nvSpPr>
          <p:cNvPr id="4" name="Slide Number Placeholder 3"/>
          <p:cNvSpPr>
            <a:spLocks noGrp="1"/>
          </p:cNvSpPr>
          <p:nvPr>
            <p:ph type="sldNum" sz="quarter" idx="5"/>
          </p:nvPr>
        </p:nvSpPr>
        <p:spPr/>
        <p:txBody>
          <a:bodyPr/>
          <a:lstStyle/>
          <a:p>
            <a:fld id="{BA6A8D42-E502-4AF0-8797-4AE4185E5234}" type="slidenum">
              <a:rPr lang="en-ZA" smtClean="0"/>
              <a:t>13</a:t>
            </a:fld>
            <a:endParaRPr lang="en-ZA"/>
          </a:p>
        </p:txBody>
      </p:sp>
    </p:spTree>
    <p:extLst>
      <p:ext uri="{BB962C8B-B14F-4D97-AF65-F5344CB8AC3E}">
        <p14:creationId xmlns:p14="http://schemas.microsoft.com/office/powerpoint/2010/main" val="400517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will now cover the main treatment regimens for confirmed or presumed drug-susceptible TB. Note that you should check and follow NTP treatment guidelines.</a:t>
            </a:r>
          </a:p>
        </p:txBody>
      </p:sp>
      <p:sp>
        <p:nvSpPr>
          <p:cNvPr id="4" name="Slide Number Placeholder 3"/>
          <p:cNvSpPr>
            <a:spLocks noGrp="1"/>
          </p:cNvSpPr>
          <p:nvPr>
            <p:ph type="sldNum" sz="quarter" idx="5"/>
          </p:nvPr>
        </p:nvSpPr>
        <p:spPr/>
        <p:txBody>
          <a:bodyPr/>
          <a:lstStyle/>
          <a:p>
            <a:fld id="{BA6A8D42-E502-4AF0-8797-4AE4185E5234}" type="slidenum">
              <a:rPr lang="en-ZA" smtClean="0"/>
              <a:t>14</a:t>
            </a:fld>
            <a:endParaRPr lang="en-ZA"/>
          </a:p>
        </p:txBody>
      </p:sp>
    </p:spTree>
    <p:extLst>
      <p:ext uri="{BB962C8B-B14F-4D97-AF65-F5344CB8AC3E}">
        <p14:creationId xmlns:p14="http://schemas.microsoft.com/office/powerpoint/2010/main" val="275918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Union’s desk guide for primary healthcare workers lists recommended regimens by age as well as by site of disease and severity. Healthcare workers should have ready access to such information.</a:t>
            </a:r>
          </a:p>
          <a:p>
            <a:pPr>
              <a:defRPr/>
            </a:pPr>
            <a:r>
              <a:rPr lang="en-AU" dirty="0"/>
              <a:t>This is just an example and useful for </a:t>
            </a:r>
            <a:r>
              <a:rPr lang="en-AU" dirty="0" err="1"/>
              <a:t>hcw</a:t>
            </a:r>
            <a:r>
              <a:rPr lang="en-AU" dirty="0"/>
              <a:t> to have an easy reference to refer to but be sure that is</a:t>
            </a:r>
            <a:r>
              <a:rPr lang="en-US" dirty="0"/>
              <a:t> consistent with national guidelines – may be replaced with national guidelines box</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15</a:t>
            </a:fld>
            <a:endParaRPr lang="en-ZA"/>
          </a:p>
        </p:txBody>
      </p:sp>
    </p:spTree>
    <p:extLst>
      <p:ext uri="{BB962C8B-B14F-4D97-AF65-F5344CB8AC3E}">
        <p14:creationId xmlns:p14="http://schemas.microsoft.com/office/powerpoint/2010/main" val="199680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16</a:t>
            </a:fld>
            <a:endParaRPr lang="en-ZA"/>
          </a:p>
        </p:txBody>
      </p:sp>
    </p:spTree>
    <p:extLst>
      <p:ext uri="{BB962C8B-B14F-4D97-AF65-F5344CB8AC3E}">
        <p14:creationId xmlns:p14="http://schemas.microsoft.com/office/powerpoint/2010/main" val="291221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four-month treatment regimen - 2HRZ(E) 2HR - is now recommended by WHO for non-severe forms of presumptive drug-susceptible TB in children of 3 months and older that is paucibacillary TB – meaning smear-negative or low MTB detection on </a:t>
            </a:r>
            <a:r>
              <a:rPr lang="en-US" dirty="0" err="1"/>
              <a:t>Xpert</a:t>
            </a:r>
            <a:r>
              <a:rPr lang="en-US" dirty="0"/>
              <a:t> Ultra – and that on CXR, does not have airway obstruction due to lymph node enlargement, does not have cavities, any parenchymal disease is confined to less than one full lobe of the lungs and there is no a miliary pattern. Non-severe forms of EPTB that can be treated with a four-month regimen are lymph node TB that is peripheral (e.g., neck swelling) and isolated (i.e., no evidence of TB elsewhere)</a:t>
            </a:r>
            <a:r>
              <a:rPr lang="en-AU" dirty="0"/>
              <a:t> or </a:t>
            </a:r>
            <a:r>
              <a:rPr lang="en-US" dirty="0"/>
              <a:t>uncomplicated TB pleural effusion</a:t>
            </a:r>
            <a:endParaRPr lang="en-AU" dirty="0"/>
          </a:p>
          <a:p>
            <a:pPr defTabSz="873914">
              <a:defRPr/>
            </a:pPr>
            <a:r>
              <a:rPr lang="en-US" dirty="0"/>
              <a:t>(</a:t>
            </a:r>
            <a:r>
              <a:rPr lang="en-US" b="1" dirty="0"/>
              <a:t>NOTE: this may need to be adapted to be consistent with national guidelines)</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17</a:t>
            </a:fld>
            <a:endParaRPr lang="en-ZA"/>
          </a:p>
        </p:txBody>
      </p:sp>
    </p:spTree>
    <p:extLst>
      <p:ext uri="{BB962C8B-B14F-4D97-AF65-F5344CB8AC3E}">
        <p14:creationId xmlns:p14="http://schemas.microsoft.com/office/powerpoint/2010/main" val="75465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standard six-month treatment regimen should be used for severe pulmonary TB that is confirmed or presumed to be drug-susceptible. Severe pulmonary TB on CXR includes intrathoracic lymph node enlargement with airway compression, cavitations or extensive lung disease with more than one lobe involved on CXR. The standard 6-month regimen is also used in young infants (&lt;3 months).</a:t>
            </a:r>
          </a:p>
          <a:p>
            <a:pPr>
              <a:buFont typeface="Symbol" panose="05050102010706020507" pitchFamily="18" charset="2"/>
              <a:buNone/>
            </a:pPr>
            <a:r>
              <a:rPr lang="en-US" dirty="0"/>
              <a:t>Note that a fourth drug, ethambutol, should be included in the intensive phase of the 6-month regimen when disease has a high bacterial load - sputum smear-positive TB or high-level detection of MTB on </a:t>
            </a:r>
            <a:r>
              <a:rPr lang="en-US" dirty="0" err="1"/>
              <a:t>Xpert</a:t>
            </a:r>
            <a:r>
              <a:rPr lang="en-US" dirty="0"/>
              <a:t>. The main role of ethambutol is to protect against the development of resistance during treatment.</a:t>
            </a:r>
          </a:p>
          <a:p>
            <a:pPr>
              <a:buFont typeface="Symbol" panose="05050102010706020507" pitchFamily="18" charset="2"/>
              <a:buNone/>
            </a:pPr>
            <a:r>
              <a:rPr lang="en-US" dirty="0"/>
              <a:t>Note that ethambutol is also recommended by WHO to be used as the fourth drug in the standard intensive phase for both severe and non-severe forms of TB and extra-pulmonary TB (except TB meningitis) in high HIV prevalence or high isoniazid-resistance settings.  It is also recommended for infants aged less than 3 months of age in these settings.  </a:t>
            </a:r>
          </a:p>
          <a:p>
            <a:pPr>
              <a:buFont typeface="Symbol" panose="05050102010706020507" pitchFamily="18" charset="2"/>
              <a:buNone/>
            </a:pPr>
            <a:r>
              <a:rPr lang="en-US" b="1" dirty="0">
                <a:solidFill>
                  <a:srgbClr val="002060"/>
                </a:solidFill>
                <a:latin typeface="Arial" panose="020B0604020202020204" pitchFamily="34" charset="0"/>
                <a:ea typeface="Times New Roman" panose="02020603050405020304" pitchFamily="18" charset="0"/>
                <a:cs typeface="Arial" panose="020B0604020202020204" pitchFamily="34" charset="0"/>
              </a:rPr>
              <a:t>(NOTE: this may need to be adapted to be consistent with national guidelines)</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18</a:t>
            </a:fld>
            <a:endParaRPr lang="en-ZA"/>
          </a:p>
        </p:txBody>
      </p:sp>
    </p:spTree>
    <p:extLst>
      <p:ext uri="{BB962C8B-B14F-4D97-AF65-F5344CB8AC3E}">
        <p14:creationId xmlns:p14="http://schemas.microsoft.com/office/powerpoint/2010/main" val="2631521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Union’s Diagnostic CXR atlas and on-line CXR training course provide examples of severe and non-severe TB as seen on CXR. This example would be classified as severe because the obvious lymph node enlargement is complicated by airway narrowing, which is not so obvious. This highlights the challenges as using CXR to determine severity requires good quality, inspiratory radiographs as well as some expertise or experience in interpreting abnormal findings. If in doubt, treat for 6 months.</a:t>
            </a:r>
          </a:p>
        </p:txBody>
      </p:sp>
      <p:sp>
        <p:nvSpPr>
          <p:cNvPr id="4" name="Slide Number Placeholder 3"/>
          <p:cNvSpPr>
            <a:spLocks noGrp="1"/>
          </p:cNvSpPr>
          <p:nvPr>
            <p:ph type="sldNum" sz="quarter" idx="5"/>
          </p:nvPr>
        </p:nvSpPr>
        <p:spPr/>
        <p:txBody>
          <a:bodyPr/>
          <a:lstStyle/>
          <a:p>
            <a:fld id="{BA6A8D42-E502-4AF0-8797-4AE4185E5234}" type="slidenum">
              <a:rPr lang="en-ZA" smtClean="0"/>
              <a:t>19</a:t>
            </a:fld>
            <a:endParaRPr lang="en-ZA"/>
          </a:p>
        </p:txBody>
      </p:sp>
    </p:spTree>
    <p:extLst>
      <p:ext uri="{BB962C8B-B14F-4D97-AF65-F5344CB8AC3E}">
        <p14:creationId xmlns:p14="http://schemas.microsoft.com/office/powerpoint/2010/main" val="93625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Once we have made a decision to treat, we must be able to </a:t>
            </a:r>
            <a:r>
              <a:rPr lang="en-US" dirty="0"/>
              <a:t>decide on the most appropriate treatment regimen.</a:t>
            </a:r>
          </a:p>
          <a:p>
            <a:pPr>
              <a:defRPr/>
            </a:pPr>
            <a:r>
              <a:rPr lang="en-US" dirty="0"/>
              <a:t>We want to be able to initiate children and adolescents with TB onto treatment with high uptake and completion on correct dosages and the most suitable formulations.</a:t>
            </a:r>
          </a:p>
          <a:p>
            <a:r>
              <a:rPr lang="en-AU" dirty="0"/>
              <a:t>We will also learn of the management of drug-resistant TB in children and adolescents.</a:t>
            </a:r>
          </a:p>
        </p:txBody>
      </p:sp>
      <p:sp>
        <p:nvSpPr>
          <p:cNvPr id="4" name="Slide Number Placeholder 3"/>
          <p:cNvSpPr>
            <a:spLocks noGrp="1"/>
          </p:cNvSpPr>
          <p:nvPr>
            <p:ph type="sldNum" sz="quarter" idx="5"/>
          </p:nvPr>
        </p:nvSpPr>
        <p:spPr/>
        <p:txBody>
          <a:bodyPr/>
          <a:lstStyle/>
          <a:p>
            <a:fld id="{BA6A8D42-E502-4AF0-8797-4AE4185E5234}" type="slidenum">
              <a:rPr lang="en-ZA" smtClean="0"/>
              <a:t>2</a:t>
            </a:fld>
            <a:endParaRPr lang="en-ZA"/>
          </a:p>
        </p:txBody>
      </p:sp>
    </p:spTree>
    <p:extLst>
      <p:ext uri="{BB962C8B-B14F-4D97-AF65-F5344CB8AC3E}">
        <p14:creationId xmlns:p14="http://schemas.microsoft.com/office/powerpoint/2010/main" val="531396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systematic approach nicely illustrated in the Union’s CXR Diagnostic Atlas that is a useful guide. The steps are first to decide whether the CXR is of sufficient quality and if it is, then whether normal or abnormal. If abnormal, are the abnormalities TB-related or consistent with TB – and then once decided to treat, need to determine severity on CXR of pulmonary or pleural TB to decide on duration of treatment. Other abnormalities such as miliary TB or pericardial TB require other treatment decisions.</a:t>
            </a:r>
          </a:p>
        </p:txBody>
      </p:sp>
      <p:sp>
        <p:nvSpPr>
          <p:cNvPr id="4" name="Slide Number Placeholder 3"/>
          <p:cNvSpPr>
            <a:spLocks noGrp="1"/>
          </p:cNvSpPr>
          <p:nvPr>
            <p:ph type="sldNum" sz="quarter" idx="5"/>
          </p:nvPr>
        </p:nvSpPr>
        <p:spPr/>
        <p:txBody>
          <a:bodyPr/>
          <a:lstStyle/>
          <a:p>
            <a:fld id="{BA6A8D42-E502-4AF0-8797-4AE4185E5234}" type="slidenum">
              <a:rPr lang="en-ZA" smtClean="0"/>
              <a:t>20</a:t>
            </a:fld>
            <a:endParaRPr lang="en-ZA"/>
          </a:p>
        </p:txBody>
      </p:sp>
    </p:spTree>
    <p:extLst>
      <p:ext uri="{BB962C8B-B14F-4D97-AF65-F5344CB8AC3E}">
        <p14:creationId xmlns:p14="http://schemas.microsoft.com/office/powerpoint/2010/main" val="775556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Union’s Diagnostic CXR atlas and on-line CXR training course provide examples of severe and non-severe TB as seen on CXR. This example would be classified as severe because the obvious lymph node enlargement is complicated by airway narrowing, which is not so obvious. This highlights the challenges as using CXR to determine severity requires good quality, inspiratory radiographs as well as some expertise or experience in interpreting abnormal findings. If in doubt, treat for 6 months.</a:t>
            </a:r>
          </a:p>
        </p:txBody>
      </p:sp>
      <p:sp>
        <p:nvSpPr>
          <p:cNvPr id="4" name="Slide Number Placeholder 3"/>
          <p:cNvSpPr>
            <a:spLocks noGrp="1"/>
          </p:cNvSpPr>
          <p:nvPr>
            <p:ph type="sldNum" sz="quarter" idx="5"/>
          </p:nvPr>
        </p:nvSpPr>
        <p:spPr/>
        <p:txBody>
          <a:bodyPr/>
          <a:lstStyle/>
          <a:p>
            <a:fld id="{BA6A8D42-E502-4AF0-8797-4AE4185E5234}" type="slidenum">
              <a:rPr lang="en-ZA" smtClean="0"/>
              <a:t>21</a:t>
            </a:fld>
            <a:endParaRPr lang="en-ZA"/>
          </a:p>
        </p:txBody>
      </p:sp>
    </p:spTree>
    <p:extLst>
      <p:ext uri="{BB962C8B-B14F-4D97-AF65-F5344CB8AC3E}">
        <p14:creationId xmlns:p14="http://schemas.microsoft.com/office/powerpoint/2010/main" val="456924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22</a:t>
            </a:fld>
            <a:endParaRPr lang="en-ZA"/>
          </a:p>
        </p:txBody>
      </p:sp>
    </p:spTree>
    <p:extLst>
      <p:ext uri="{BB962C8B-B14F-4D97-AF65-F5344CB8AC3E}">
        <p14:creationId xmlns:p14="http://schemas.microsoft.com/office/powerpoint/2010/main" val="548007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AU" dirty="0"/>
              <a:t>This slide has examples from the Atlas of non-severe lymph node enlargement seen in the right perihilar region – the commonest CXR abnormality seen with TB in young children. </a:t>
            </a:r>
          </a:p>
          <a:p>
            <a:pPr>
              <a:lnSpc>
                <a:spcPct val="100000"/>
              </a:lnSpc>
              <a:spcAft>
                <a:spcPts val="0"/>
              </a:spcAft>
            </a:pPr>
            <a:r>
              <a:rPr lang="en-AU" dirty="0"/>
              <a:t>[Click for animation] – here you can see the enlarged right perihilar lymph nodes.</a:t>
            </a:r>
          </a:p>
          <a:p>
            <a:pPr>
              <a:lnSpc>
                <a:spcPct val="100000"/>
              </a:lnSpc>
              <a:spcAft>
                <a:spcPts val="0"/>
              </a:spcAft>
            </a:pPr>
            <a:r>
              <a:rPr lang="en-AU" dirty="0"/>
              <a:t>[Click for animation] – here you can see them on the lateral </a:t>
            </a:r>
          </a:p>
          <a:p>
            <a:pPr>
              <a:lnSpc>
                <a:spcPct val="100000"/>
              </a:lnSpc>
              <a:spcAft>
                <a:spcPts val="0"/>
              </a:spcAft>
            </a:pPr>
            <a:endParaRPr lang="en-AU" dirty="0"/>
          </a:p>
          <a:p>
            <a:pPr>
              <a:lnSpc>
                <a:spcPct val="100000"/>
              </a:lnSpc>
              <a:spcAft>
                <a:spcPts val="0"/>
              </a:spcAft>
            </a:pPr>
            <a:r>
              <a:rPr lang="en-AU" dirty="0"/>
              <a:t>[Click for animation]  - let’s run through the checklist for this Xray together:</a:t>
            </a:r>
          </a:p>
          <a:p>
            <a:pPr marL="327718" indent="-327718">
              <a:lnSpc>
                <a:spcPct val="100000"/>
              </a:lnSpc>
              <a:spcAft>
                <a:spcPts val="0"/>
              </a:spcAft>
              <a:buFont typeface="+mj-lt"/>
              <a:buAutoNum type="arabicPeriod"/>
            </a:pPr>
            <a:r>
              <a:rPr lang="en-GB" dirty="0"/>
              <a:t>Is there significant airway compression or deviation? </a:t>
            </a:r>
            <a:r>
              <a:rPr lang="en-AU" dirty="0"/>
              <a:t>[Click for animation] </a:t>
            </a:r>
            <a:r>
              <a:rPr lang="en-GB" dirty="0"/>
              <a:t>…No</a:t>
            </a:r>
          </a:p>
          <a:p>
            <a:pPr marL="327718" indent="-327718">
              <a:lnSpc>
                <a:spcPct val="100000"/>
              </a:lnSpc>
              <a:spcAft>
                <a:spcPts val="0"/>
              </a:spcAft>
              <a:buFont typeface="+mj-lt"/>
              <a:buAutoNum type="arabicPeriod"/>
            </a:pPr>
            <a:r>
              <a:rPr lang="en-GB" dirty="0"/>
              <a:t>Is there consolidation ≥ 1 full lobe? </a:t>
            </a:r>
            <a:r>
              <a:rPr lang="en-AU" dirty="0"/>
              <a:t>[Click for animation] </a:t>
            </a:r>
            <a:r>
              <a:rPr lang="en-GB" dirty="0"/>
              <a:t>…No</a:t>
            </a:r>
          </a:p>
          <a:p>
            <a:pPr marL="327718" indent="-327718">
              <a:lnSpc>
                <a:spcPct val="100000"/>
              </a:lnSpc>
              <a:spcAft>
                <a:spcPts val="0"/>
              </a:spcAft>
              <a:buFont typeface="+mj-lt"/>
              <a:buAutoNum type="arabicPeriod"/>
            </a:pPr>
            <a:r>
              <a:rPr lang="en-GB" dirty="0"/>
              <a:t>Are there cavities? </a:t>
            </a:r>
            <a:r>
              <a:rPr lang="en-AU" dirty="0"/>
              <a:t>[Click for animation] </a:t>
            </a:r>
            <a:r>
              <a:rPr lang="en-GB" dirty="0"/>
              <a:t>…No</a:t>
            </a:r>
          </a:p>
          <a:p>
            <a:pPr marL="327718" indent="-327718">
              <a:lnSpc>
                <a:spcPct val="100000"/>
              </a:lnSpc>
              <a:spcAft>
                <a:spcPts val="0"/>
              </a:spcAft>
              <a:buFont typeface="+mj-lt"/>
              <a:buAutoNum type="arabicPeriod"/>
            </a:pPr>
            <a:r>
              <a:rPr lang="en-GB" dirty="0"/>
              <a:t>Are there miliary infiltrates? </a:t>
            </a:r>
            <a:r>
              <a:rPr lang="en-AU" dirty="0"/>
              <a:t>[Click for animation] </a:t>
            </a:r>
            <a:r>
              <a:rPr lang="en-GB" dirty="0"/>
              <a:t>…No</a:t>
            </a:r>
          </a:p>
          <a:p>
            <a:pPr marL="327718" indent="-327718">
              <a:lnSpc>
                <a:spcPct val="100000"/>
              </a:lnSpc>
              <a:spcAft>
                <a:spcPts val="0"/>
              </a:spcAft>
              <a:buFont typeface="+mj-lt"/>
              <a:buAutoNum type="arabicPeriod"/>
            </a:pPr>
            <a:r>
              <a:rPr lang="en-GB" dirty="0"/>
              <a:t>Is there a complicated pleural effusion? </a:t>
            </a:r>
            <a:r>
              <a:rPr lang="en-AU" dirty="0"/>
              <a:t>[Click for animation] </a:t>
            </a:r>
            <a:r>
              <a:rPr lang="en-GB" dirty="0"/>
              <a:t>…No</a:t>
            </a:r>
          </a:p>
          <a:p>
            <a:pPr>
              <a:lnSpc>
                <a:spcPct val="100000"/>
              </a:lnSpc>
              <a:spcAft>
                <a:spcPts val="0"/>
              </a:spcAft>
            </a:pPr>
            <a:r>
              <a:rPr lang="en-GB" dirty="0"/>
              <a:t>There we can consider this </a:t>
            </a:r>
            <a:r>
              <a:rPr lang="en-AU" dirty="0"/>
              <a:t>[Click for animation] </a:t>
            </a:r>
            <a:r>
              <a:rPr lang="en-GB" dirty="0"/>
              <a:t>non-severe TB. </a:t>
            </a:r>
          </a:p>
          <a:p>
            <a:pPr>
              <a:lnSpc>
                <a:spcPct val="100000"/>
              </a:lnSpc>
              <a:spcAft>
                <a:spcPts val="0"/>
              </a:spcAft>
            </a:pPr>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23</a:t>
            </a:fld>
            <a:endParaRPr lang="en-ZA"/>
          </a:p>
        </p:txBody>
      </p:sp>
    </p:spTree>
    <p:extLst>
      <p:ext uri="{BB962C8B-B14F-4D97-AF65-F5344CB8AC3E}">
        <p14:creationId xmlns:p14="http://schemas.microsoft.com/office/powerpoint/2010/main" val="548664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AU" sz="1200" dirty="0">
                <a:latin typeface="+mn-lt"/>
              </a:rPr>
              <a:t>Here is another example of non-severe lymph node enlargement with parenchymal abnormality in an upper segment of the right lower lobe.</a:t>
            </a:r>
          </a:p>
          <a:p>
            <a:pPr>
              <a:lnSpc>
                <a:spcPct val="100000"/>
              </a:lnSpc>
              <a:spcAft>
                <a:spcPts val="0"/>
              </a:spcAft>
            </a:pPr>
            <a:endParaRPr lang="en-AU" sz="1200" b="1" i="1" dirty="0">
              <a:latin typeface="+mn-lt"/>
            </a:endParaRPr>
          </a:p>
          <a:p>
            <a:pPr defTabSz="873914">
              <a:lnSpc>
                <a:spcPct val="100000"/>
              </a:lnSpc>
              <a:spcAft>
                <a:spcPts val="0"/>
              </a:spcAft>
              <a:defRPr/>
            </a:pPr>
            <a:r>
              <a:rPr lang="en-AU" sz="1200" b="1" i="1" dirty="0">
                <a:latin typeface="+mn-lt"/>
              </a:rPr>
              <a:t>[Click for animation] </a:t>
            </a:r>
            <a:r>
              <a:rPr lang="en-AU" sz="1200" b="0" i="0" dirty="0">
                <a:latin typeface="+mn-lt"/>
              </a:rPr>
              <a:t>– here we see the enlarged</a:t>
            </a:r>
            <a:r>
              <a:rPr lang="en-US" sz="1200" dirty="0">
                <a:latin typeface="+mn-lt"/>
              </a:rPr>
              <a:t> right paratracheal lymph node</a:t>
            </a:r>
            <a:endParaRPr lang="en-GB" sz="1200" dirty="0">
              <a:latin typeface="+mn-lt"/>
            </a:endParaRPr>
          </a:p>
          <a:p>
            <a:pPr defTabSz="873914">
              <a:lnSpc>
                <a:spcPct val="100000"/>
              </a:lnSpc>
              <a:spcAft>
                <a:spcPts val="0"/>
              </a:spcAft>
              <a:defRPr/>
            </a:pPr>
            <a:r>
              <a:rPr lang="en-AU" sz="1200" b="1" i="1" dirty="0">
                <a:latin typeface="+mn-lt"/>
              </a:rPr>
              <a:t>[Click for animation] </a:t>
            </a:r>
            <a:r>
              <a:rPr lang="en-AU" sz="1200" b="0" i="0" dirty="0">
                <a:latin typeface="+mn-lt"/>
              </a:rPr>
              <a:t>– here we see </a:t>
            </a:r>
            <a:r>
              <a:rPr lang="en-US" sz="1200" b="0" i="0" dirty="0">
                <a:latin typeface="+mn-lt"/>
              </a:rPr>
              <a:t>p</a:t>
            </a:r>
            <a:r>
              <a:rPr lang="en-US" sz="1200" dirty="0">
                <a:latin typeface="+mn-lt"/>
              </a:rPr>
              <a:t>arenchymal abnormality in upper segment of right lower lobe</a:t>
            </a:r>
            <a:endParaRPr lang="en-GB" sz="1200" dirty="0">
              <a:latin typeface="+mn-lt"/>
            </a:endParaRPr>
          </a:p>
          <a:p>
            <a:pPr rtl="0">
              <a:lnSpc>
                <a:spcPct val="100000"/>
              </a:lnSpc>
              <a:spcAft>
                <a:spcPts val="0"/>
              </a:spcAft>
            </a:pPr>
            <a:endParaRPr lang="en-AU" sz="1200" b="1" i="1" dirty="0">
              <a:latin typeface="+mn-lt"/>
            </a:endParaRPr>
          </a:p>
          <a:p>
            <a:pPr>
              <a:lnSpc>
                <a:spcPct val="100000"/>
              </a:lnSpc>
              <a:spcAft>
                <a:spcPts val="0"/>
              </a:spcAft>
            </a:pPr>
            <a:r>
              <a:rPr lang="en-AU" sz="1200" b="1" i="1" dirty="0">
                <a:latin typeface="+mn-lt"/>
              </a:rPr>
              <a:t>[Click for animation</a:t>
            </a:r>
            <a:r>
              <a:rPr lang="en-AU" sz="1200" dirty="0">
                <a:latin typeface="+mn-lt"/>
              </a:rPr>
              <a:t>]  - let’s run through the checklist for this Xray together:</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Is there significant airway compression or deviation? </a:t>
            </a:r>
            <a:r>
              <a:rPr lang="en-AU" sz="1200" b="1" i="1" dirty="0">
                <a:latin typeface="+mn-lt"/>
              </a:rPr>
              <a:t>[Click for animation]</a:t>
            </a:r>
            <a:r>
              <a:rPr lang="en-AU" sz="1200" dirty="0">
                <a:latin typeface="+mn-lt"/>
              </a:rPr>
              <a:t> </a:t>
            </a:r>
            <a:r>
              <a:rPr lang="en-GB" sz="1200" kern="100" dirty="0">
                <a:latin typeface="+mn-lt"/>
                <a:ea typeface="Calibri" panose="020F0502020204030204" pitchFamily="34" charset="0"/>
                <a:cs typeface="Arial" panose="020B0604020202020204" pitchFamily="34" charset="0"/>
              </a:rPr>
              <a:t>…No</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Is there consolidation ≥ 1 full lobe? </a:t>
            </a:r>
            <a:r>
              <a:rPr lang="en-AU" sz="1200" b="1" i="1" dirty="0">
                <a:latin typeface="+mn-lt"/>
              </a:rPr>
              <a:t>[Click for animation]</a:t>
            </a:r>
            <a:r>
              <a:rPr lang="en-AU" sz="1200" dirty="0">
                <a:latin typeface="+mn-lt"/>
              </a:rPr>
              <a:t> </a:t>
            </a:r>
            <a:r>
              <a:rPr lang="en-GB" sz="1200" kern="100" dirty="0">
                <a:latin typeface="+mn-lt"/>
                <a:ea typeface="Calibri" panose="020F0502020204030204" pitchFamily="34" charset="0"/>
                <a:cs typeface="Arial" panose="020B0604020202020204" pitchFamily="34" charset="0"/>
              </a:rPr>
              <a:t>…No</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Are there cavities? </a:t>
            </a:r>
            <a:r>
              <a:rPr lang="en-AU" sz="1200" b="1" i="1" dirty="0">
                <a:latin typeface="+mn-lt"/>
              </a:rPr>
              <a:t>[Click for animation]</a:t>
            </a:r>
            <a:r>
              <a:rPr lang="en-AU" sz="1200" dirty="0">
                <a:latin typeface="+mn-lt"/>
              </a:rPr>
              <a:t> </a:t>
            </a:r>
            <a:r>
              <a:rPr lang="en-GB" sz="1200" kern="100" dirty="0">
                <a:latin typeface="+mn-lt"/>
                <a:ea typeface="Calibri" panose="020F0502020204030204" pitchFamily="34" charset="0"/>
                <a:cs typeface="Arial" panose="020B0604020202020204" pitchFamily="34" charset="0"/>
              </a:rPr>
              <a:t>…No</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Are there miliary infiltrates? </a:t>
            </a:r>
            <a:r>
              <a:rPr lang="en-AU" sz="1200" b="1" i="1" dirty="0">
                <a:latin typeface="+mn-lt"/>
              </a:rPr>
              <a:t>[Click for animation]</a:t>
            </a:r>
            <a:r>
              <a:rPr lang="en-AU" sz="1200" dirty="0">
                <a:latin typeface="+mn-lt"/>
              </a:rPr>
              <a:t> </a:t>
            </a:r>
            <a:r>
              <a:rPr lang="en-GB" sz="1200" kern="100" dirty="0">
                <a:latin typeface="+mn-lt"/>
                <a:ea typeface="Calibri" panose="020F0502020204030204" pitchFamily="34" charset="0"/>
                <a:cs typeface="Arial" panose="020B0604020202020204" pitchFamily="34" charset="0"/>
              </a:rPr>
              <a:t>…No</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Is there a complicated pleural effusion? </a:t>
            </a:r>
            <a:r>
              <a:rPr lang="en-AU" sz="1200" b="1" i="1" dirty="0">
                <a:latin typeface="+mn-lt"/>
              </a:rPr>
              <a:t>[Click for animation]</a:t>
            </a:r>
            <a:r>
              <a:rPr lang="en-AU" sz="1200" dirty="0">
                <a:latin typeface="+mn-lt"/>
              </a:rPr>
              <a:t> </a:t>
            </a:r>
            <a:r>
              <a:rPr lang="en-GB" sz="1200" kern="100" dirty="0">
                <a:latin typeface="+mn-lt"/>
                <a:ea typeface="Calibri" panose="020F0502020204030204" pitchFamily="34" charset="0"/>
                <a:cs typeface="Arial" panose="020B0604020202020204" pitchFamily="34" charset="0"/>
              </a:rPr>
              <a:t>…No</a:t>
            </a:r>
          </a:p>
          <a:p>
            <a:pPr>
              <a:lnSpc>
                <a:spcPct val="100000"/>
              </a:lnSpc>
              <a:spcAft>
                <a:spcPts val="0"/>
              </a:spcAft>
            </a:pPr>
            <a:r>
              <a:rPr lang="en-GB" sz="1200" kern="100" dirty="0">
                <a:latin typeface="+mn-lt"/>
                <a:ea typeface="Calibri" panose="020F0502020204030204" pitchFamily="34" charset="0"/>
                <a:cs typeface="Arial" panose="020B0604020202020204" pitchFamily="34" charset="0"/>
              </a:rPr>
              <a:t>There we can consider this </a:t>
            </a:r>
            <a:r>
              <a:rPr lang="en-AU" sz="1200" b="1" i="1" dirty="0">
                <a:latin typeface="+mn-lt"/>
              </a:rPr>
              <a:t>[Click for animation] </a:t>
            </a:r>
            <a:r>
              <a:rPr lang="en-GB" sz="1200" kern="100" dirty="0">
                <a:latin typeface="+mn-lt"/>
                <a:ea typeface="Calibri" panose="020F0502020204030204" pitchFamily="34" charset="0"/>
                <a:cs typeface="Arial" panose="020B0604020202020204" pitchFamily="34" charset="0"/>
              </a:rPr>
              <a:t>non-severe TB. </a:t>
            </a:r>
            <a:endParaRPr lang="en-AU" sz="1200" dirty="0">
              <a:latin typeface="+mn-lt"/>
            </a:endParaRPr>
          </a:p>
        </p:txBody>
      </p:sp>
      <p:sp>
        <p:nvSpPr>
          <p:cNvPr id="4" name="Slide Number Placeholder 3"/>
          <p:cNvSpPr>
            <a:spLocks noGrp="1"/>
          </p:cNvSpPr>
          <p:nvPr>
            <p:ph type="sldNum" sz="quarter" idx="5"/>
          </p:nvPr>
        </p:nvSpPr>
        <p:spPr/>
        <p:txBody>
          <a:bodyPr/>
          <a:lstStyle/>
          <a:p>
            <a:fld id="{BA6A8D42-E502-4AF0-8797-4AE4185E5234}" type="slidenum">
              <a:rPr lang="en-ZA" smtClean="0"/>
              <a:t>24</a:t>
            </a:fld>
            <a:endParaRPr lang="en-ZA"/>
          </a:p>
        </p:txBody>
      </p:sp>
    </p:spTree>
    <p:extLst>
      <p:ext uri="{BB962C8B-B14F-4D97-AF65-F5344CB8AC3E}">
        <p14:creationId xmlns:p14="http://schemas.microsoft.com/office/powerpoint/2010/main" val="3443486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4">
              <a:lnSpc>
                <a:spcPct val="100000"/>
              </a:lnSpc>
              <a:spcAft>
                <a:spcPts val="0"/>
              </a:spcAft>
              <a:defRPr/>
            </a:pPr>
            <a:r>
              <a:rPr lang="en-US" sz="1200" dirty="0">
                <a:latin typeface="+mn-lt"/>
              </a:rPr>
              <a:t>This example shows Lymph node enlargement with airway compression.</a:t>
            </a:r>
          </a:p>
          <a:p>
            <a:pPr defTabSz="873914">
              <a:lnSpc>
                <a:spcPct val="100000"/>
              </a:lnSpc>
              <a:spcAft>
                <a:spcPts val="0"/>
              </a:spcAft>
              <a:defRPr/>
            </a:pPr>
            <a:endParaRPr lang="en-US" sz="1200" dirty="0">
              <a:latin typeface="+mn-lt"/>
            </a:endParaRPr>
          </a:p>
          <a:p>
            <a:pPr defTabSz="873914">
              <a:lnSpc>
                <a:spcPct val="100000"/>
              </a:lnSpc>
              <a:spcAft>
                <a:spcPts val="0"/>
              </a:spcAft>
              <a:defRPr/>
            </a:pPr>
            <a:r>
              <a:rPr lang="en-US" sz="1200" dirty="0">
                <a:latin typeface="+mn-lt"/>
              </a:rPr>
              <a:t>Although</a:t>
            </a:r>
            <a:r>
              <a:rPr lang="en-AU" sz="1200" b="0" dirty="0">
                <a:latin typeface="+mn-lt"/>
              </a:rPr>
              <a:t> enlarged lymph nodes are not obvious on the AP film, </a:t>
            </a:r>
          </a:p>
          <a:p>
            <a:pPr defTabSz="873914">
              <a:lnSpc>
                <a:spcPct val="100000"/>
              </a:lnSpc>
              <a:spcAft>
                <a:spcPts val="0"/>
              </a:spcAft>
              <a:defRPr/>
            </a:pPr>
            <a:r>
              <a:rPr lang="en-US" sz="1200" b="1" i="1" dirty="0">
                <a:latin typeface="+mn-lt"/>
              </a:rPr>
              <a:t>[Click for animation] </a:t>
            </a:r>
            <a:r>
              <a:rPr lang="en-AU" sz="1200" b="0" dirty="0">
                <a:latin typeface="+mn-lt"/>
              </a:rPr>
              <a:t>there is narrowing of the left main bronchus, which is not so obvious. </a:t>
            </a:r>
          </a:p>
          <a:p>
            <a:pPr defTabSz="873914">
              <a:lnSpc>
                <a:spcPct val="100000"/>
              </a:lnSpc>
              <a:spcAft>
                <a:spcPts val="0"/>
              </a:spcAft>
              <a:defRPr/>
            </a:pPr>
            <a:r>
              <a:rPr lang="en-US" sz="1200" dirty="0">
                <a:solidFill>
                  <a:srgbClr val="1E1815"/>
                </a:solidFill>
                <a:latin typeface="+mn-lt"/>
              </a:rPr>
              <a:t>The enlarged lymph nodes are more apparent on the lateral film – </a:t>
            </a:r>
          </a:p>
          <a:p>
            <a:pPr defTabSz="873914">
              <a:lnSpc>
                <a:spcPct val="100000"/>
              </a:lnSpc>
              <a:spcAft>
                <a:spcPts val="0"/>
              </a:spcAft>
              <a:defRPr/>
            </a:pPr>
            <a:r>
              <a:rPr lang="en-US" sz="1200" b="1" i="1" dirty="0">
                <a:latin typeface="+mn-lt"/>
              </a:rPr>
              <a:t>[Click for animation] </a:t>
            </a:r>
            <a:r>
              <a:rPr lang="en-US" sz="1200" dirty="0">
                <a:solidFill>
                  <a:srgbClr val="1E1815"/>
                </a:solidFill>
                <a:latin typeface="+mn-lt"/>
              </a:rPr>
              <a:t>note how the opacity on the lateral CXR includes the posterior inferior quadrant space. </a:t>
            </a:r>
          </a:p>
          <a:p>
            <a:pPr defTabSz="873914">
              <a:lnSpc>
                <a:spcPct val="100000"/>
              </a:lnSpc>
              <a:spcAft>
                <a:spcPts val="0"/>
              </a:spcAft>
              <a:defRPr/>
            </a:pPr>
            <a:endParaRPr lang="en-US" sz="1200" dirty="0">
              <a:solidFill>
                <a:srgbClr val="1E1815"/>
              </a:solidFill>
              <a:latin typeface="+mn-lt"/>
            </a:endParaRPr>
          </a:p>
          <a:p>
            <a:pPr>
              <a:lnSpc>
                <a:spcPct val="100000"/>
              </a:lnSpc>
              <a:spcAft>
                <a:spcPts val="0"/>
              </a:spcAft>
            </a:pPr>
            <a:r>
              <a:rPr lang="en-AU" sz="1200" b="1" i="1" dirty="0">
                <a:latin typeface="+mn-lt"/>
              </a:rPr>
              <a:t>[Click for animation]  </a:t>
            </a:r>
            <a:r>
              <a:rPr lang="en-AU" sz="1200" dirty="0">
                <a:latin typeface="+mn-lt"/>
              </a:rPr>
              <a:t>- If we go through the checklist for this Xray together:</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Is there significant airway compression or deviation? </a:t>
            </a:r>
            <a:r>
              <a:rPr lang="en-AU" sz="1200" b="1" i="1" dirty="0">
                <a:latin typeface="+mn-lt"/>
              </a:rPr>
              <a:t>[Click for animation] </a:t>
            </a:r>
            <a:r>
              <a:rPr lang="en-GB" sz="1200" kern="100" dirty="0">
                <a:latin typeface="+mn-lt"/>
                <a:ea typeface="Calibri" panose="020F0502020204030204" pitchFamily="34" charset="0"/>
                <a:cs typeface="Arial" panose="020B0604020202020204" pitchFamily="34" charset="0"/>
              </a:rPr>
              <a:t>…yes – remember we only need 1 ‘Yes to fulfil the criteria for severe. </a:t>
            </a:r>
          </a:p>
          <a:p>
            <a:pPr>
              <a:lnSpc>
                <a:spcPct val="100000"/>
              </a:lnSpc>
              <a:spcAft>
                <a:spcPts val="0"/>
              </a:spcAft>
            </a:pPr>
            <a:r>
              <a:rPr lang="en-GB" sz="1200" kern="100" dirty="0">
                <a:latin typeface="+mn-lt"/>
                <a:ea typeface="Calibri" panose="020F0502020204030204" pitchFamily="34" charset="0"/>
                <a:cs typeface="Arial" panose="020B0604020202020204" pitchFamily="34" charset="0"/>
              </a:rPr>
              <a:t>So even though there are no other criteria here </a:t>
            </a:r>
            <a:r>
              <a:rPr lang="en-US" sz="1200" b="1" i="1" dirty="0">
                <a:latin typeface="+mn-lt"/>
              </a:rPr>
              <a:t>[Click for animation] </a:t>
            </a:r>
            <a:r>
              <a:rPr lang="en-GB" sz="1200" kern="100" dirty="0">
                <a:latin typeface="+mn-lt"/>
                <a:ea typeface="Calibri" panose="020F0502020204030204" pitchFamily="34" charset="0"/>
                <a:cs typeface="Arial" panose="020B0604020202020204" pitchFamily="34" charset="0"/>
              </a:rPr>
              <a:t>t</a:t>
            </a:r>
            <a:r>
              <a:rPr lang="en-US" sz="1200" dirty="0">
                <a:solidFill>
                  <a:srgbClr val="1E1815"/>
                </a:solidFill>
                <a:latin typeface="+mn-lt"/>
              </a:rPr>
              <a:t>his is considered radiologically </a:t>
            </a:r>
            <a:r>
              <a:rPr lang="en-US" sz="1200" u="sng" dirty="0">
                <a:solidFill>
                  <a:srgbClr val="1E1815"/>
                </a:solidFill>
                <a:latin typeface="+mn-lt"/>
              </a:rPr>
              <a:t>severe</a:t>
            </a:r>
            <a:r>
              <a:rPr lang="en-US" sz="1200" dirty="0">
                <a:solidFill>
                  <a:srgbClr val="1E1815"/>
                </a:solidFill>
                <a:latin typeface="+mn-lt"/>
              </a:rPr>
              <a:t> disease.</a:t>
            </a:r>
          </a:p>
          <a:p>
            <a:pPr>
              <a:lnSpc>
                <a:spcPct val="100000"/>
              </a:lnSpc>
              <a:spcAft>
                <a:spcPts val="0"/>
              </a:spcAft>
            </a:pPr>
            <a:endParaRPr lang="en-AU" sz="1200" dirty="0">
              <a:latin typeface="+mn-lt"/>
            </a:endParaRPr>
          </a:p>
        </p:txBody>
      </p:sp>
      <p:sp>
        <p:nvSpPr>
          <p:cNvPr id="4" name="Slide Number Placeholder 3"/>
          <p:cNvSpPr>
            <a:spLocks noGrp="1"/>
          </p:cNvSpPr>
          <p:nvPr>
            <p:ph type="sldNum" sz="quarter" idx="5"/>
          </p:nvPr>
        </p:nvSpPr>
        <p:spPr/>
        <p:txBody>
          <a:bodyPr/>
          <a:lstStyle/>
          <a:p>
            <a:fld id="{BA6A8D42-E502-4AF0-8797-4AE4185E5234}" type="slidenum">
              <a:rPr lang="en-ZA" smtClean="0"/>
              <a:t>25</a:t>
            </a:fld>
            <a:endParaRPr lang="en-ZA"/>
          </a:p>
        </p:txBody>
      </p:sp>
    </p:spTree>
    <p:extLst>
      <p:ext uri="{BB962C8B-B14F-4D97-AF65-F5344CB8AC3E}">
        <p14:creationId xmlns:p14="http://schemas.microsoft.com/office/powerpoint/2010/main" val="4039403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sz="1200" b="0" i="0" dirty="0">
                <a:solidFill>
                  <a:srgbClr val="212529"/>
                </a:solidFill>
                <a:effectLst/>
                <a:highlight>
                  <a:srgbClr val="FFFFFF"/>
                </a:highlight>
                <a:latin typeface="+mn-lt"/>
              </a:rPr>
              <a:t>Here is another example of airway compression with more than one lobe involved. </a:t>
            </a:r>
          </a:p>
          <a:p>
            <a:pPr>
              <a:lnSpc>
                <a:spcPct val="100000"/>
              </a:lnSpc>
              <a:spcAft>
                <a:spcPts val="0"/>
              </a:spcAft>
            </a:pPr>
            <a:r>
              <a:rPr lang="en-AU" sz="1200" b="1" i="1" dirty="0">
                <a:latin typeface="+mn-lt"/>
              </a:rPr>
              <a:t>[Click for animation] </a:t>
            </a:r>
            <a:r>
              <a:rPr lang="en-US" sz="1200" b="0" i="0" dirty="0">
                <a:solidFill>
                  <a:srgbClr val="212529"/>
                </a:solidFill>
                <a:effectLst/>
                <a:highlight>
                  <a:srgbClr val="FFFFFF"/>
                </a:highlight>
                <a:latin typeface="+mn-lt"/>
              </a:rPr>
              <a:t>Note the dense consolidation of the entire left lung. Also seen on lateral. </a:t>
            </a:r>
          </a:p>
          <a:p>
            <a:pPr>
              <a:lnSpc>
                <a:spcPct val="100000"/>
              </a:lnSpc>
              <a:spcAft>
                <a:spcPts val="0"/>
              </a:spcAft>
            </a:pPr>
            <a:r>
              <a:rPr lang="en-AU" sz="1200" b="1" i="1" dirty="0">
                <a:latin typeface="+mn-lt"/>
              </a:rPr>
              <a:t>[Click for animation] </a:t>
            </a:r>
            <a:r>
              <a:rPr lang="en-US" sz="1200" b="0" i="0" dirty="0">
                <a:solidFill>
                  <a:srgbClr val="212529"/>
                </a:solidFill>
                <a:effectLst/>
                <a:highlight>
                  <a:srgbClr val="FFFFFF"/>
                </a:highlight>
                <a:latin typeface="+mn-lt"/>
              </a:rPr>
              <a:t>The left main bronchus is narrow – this is likely caused by enlargement of perihilar and subcarinal lymph nodes (even though you cannot see the lymph nodes).</a:t>
            </a:r>
          </a:p>
          <a:p>
            <a:pPr>
              <a:lnSpc>
                <a:spcPct val="100000"/>
              </a:lnSpc>
              <a:spcAft>
                <a:spcPts val="0"/>
              </a:spcAft>
            </a:pPr>
            <a:r>
              <a:rPr lang="en-AU" sz="1200" dirty="0">
                <a:latin typeface="+mn-lt"/>
              </a:rPr>
              <a:t>[Click for animation]  - let’s run through the checklist for this Xray together:</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Is there significant airway compression or deviation? </a:t>
            </a:r>
            <a:r>
              <a:rPr lang="en-AU" sz="1200" b="1" i="1" dirty="0">
                <a:latin typeface="+mn-lt"/>
              </a:rPr>
              <a:t>[Click for animation] </a:t>
            </a:r>
            <a:r>
              <a:rPr lang="en-GB" sz="1200" kern="100" dirty="0">
                <a:latin typeface="+mn-lt"/>
                <a:ea typeface="Calibri" panose="020F0502020204030204" pitchFamily="34" charset="0"/>
                <a:cs typeface="Arial" panose="020B0604020202020204" pitchFamily="34" charset="0"/>
              </a:rPr>
              <a:t>…Yes </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Is there consolidation ≥ 1 full lobe? </a:t>
            </a:r>
            <a:r>
              <a:rPr lang="en-AU" sz="1200" b="1" i="1" dirty="0">
                <a:latin typeface="+mn-lt"/>
              </a:rPr>
              <a:t>[Click for animation] </a:t>
            </a:r>
            <a:r>
              <a:rPr lang="en-GB" sz="1200" kern="100" dirty="0">
                <a:latin typeface="+mn-lt"/>
                <a:ea typeface="Calibri" panose="020F0502020204030204" pitchFamily="34" charset="0"/>
                <a:cs typeface="Arial" panose="020B0604020202020204" pitchFamily="34" charset="0"/>
              </a:rPr>
              <a:t>Yes </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Are there cavities? </a:t>
            </a:r>
            <a:r>
              <a:rPr lang="en-AU" sz="1200" b="1" i="1" dirty="0">
                <a:latin typeface="+mn-lt"/>
              </a:rPr>
              <a:t>[Click for animation] </a:t>
            </a:r>
            <a:r>
              <a:rPr lang="en-GB" sz="1200" kern="100" dirty="0">
                <a:latin typeface="+mn-lt"/>
                <a:ea typeface="Calibri" panose="020F0502020204030204" pitchFamily="34" charset="0"/>
                <a:cs typeface="Arial" panose="020B0604020202020204" pitchFamily="34" charset="0"/>
              </a:rPr>
              <a:t>…No</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Are there miliary infiltrates</a:t>
            </a:r>
            <a:r>
              <a:rPr lang="en-GB" sz="1200" b="1" i="1" kern="100" dirty="0">
                <a:latin typeface="+mn-lt"/>
                <a:ea typeface="Calibri" panose="020F0502020204030204" pitchFamily="34" charset="0"/>
                <a:cs typeface="Arial" panose="020B0604020202020204" pitchFamily="34" charset="0"/>
              </a:rPr>
              <a:t>? </a:t>
            </a:r>
            <a:r>
              <a:rPr lang="en-AU" sz="1200" b="1" i="1" dirty="0">
                <a:latin typeface="+mn-lt"/>
              </a:rPr>
              <a:t>[Click for animation] </a:t>
            </a:r>
            <a:r>
              <a:rPr lang="en-GB" sz="1200" kern="100" dirty="0">
                <a:latin typeface="+mn-lt"/>
                <a:ea typeface="Calibri" panose="020F0502020204030204" pitchFamily="34" charset="0"/>
                <a:cs typeface="Arial" panose="020B0604020202020204" pitchFamily="34" charset="0"/>
              </a:rPr>
              <a:t>…No</a:t>
            </a:r>
          </a:p>
          <a:p>
            <a:pPr marL="327718" indent="-327718">
              <a:lnSpc>
                <a:spcPct val="100000"/>
              </a:lnSpc>
              <a:spcAft>
                <a:spcPts val="0"/>
              </a:spcAft>
              <a:buFont typeface="+mj-lt"/>
              <a:buAutoNum type="arabicPeriod"/>
            </a:pPr>
            <a:r>
              <a:rPr lang="en-GB" sz="1200" kern="100" dirty="0">
                <a:latin typeface="+mn-lt"/>
                <a:ea typeface="Calibri" panose="020F0502020204030204" pitchFamily="34" charset="0"/>
                <a:cs typeface="Arial" panose="020B0604020202020204" pitchFamily="34" charset="0"/>
              </a:rPr>
              <a:t>Is there a complicated pleural effusion? </a:t>
            </a:r>
            <a:r>
              <a:rPr lang="en-AU" sz="1200" b="1" i="1" dirty="0">
                <a:latin typeface="+mn-lt"/>
              </a:rPr>
              <a:t>[Click for animation] </a:t>
            </a:r>
            <a:r>
              <a:rPr lang="en-GB" sz="1200" kern="100" dirty="0">
                <a:latin typeface="+mn-lt"/>
                <a:ea typeface="Calibri" panose="020F0502020204030204" pitchFamily="34" charset="0"/>
                <a:cs typeface="Arial" panose="020B0604020202020204" pitchFamily="34" charset="0"/>
              </a:rPr>
              <a:t>…No</a:t>
            </a:r>
          </a:p>
          <a:p>
            <a:pPr>
              <a:lnSpc>
                <a:spcPct val="100000"/>
              </a:lnSpc>
              <a:spcAft>
                <a:spcPts val="0"/>
              </a:spcAft>
            </a:pPr>
            <a:r>
              <a:rPr lang="en-AU" sz="1200" dirty="0">
                <a:latin typeface="+mn-lt"/>
              </a:rPr>
              <a:t>So this is considered </a:t>
            </a:r>
            <a:r>
              <a:rPr lang="en-AU" sz="1200" b="1" i="1" dirty="0">
                <a:latin typeface="+mn-lt"/>
              </a:rPr>
              <a:t>[Click for animation] </a:t>
            </a:r>
            <a:r>
              <a:rPr lang="en-AU" sz="1200" dirty="0">
                <a:latin typeface="+mn-lt"/>
              </a:rPr>
              <a:t>severe disease. </a:t>
            </a:r>
          </a:p>
        </p:txBody>
      </p:sp>
      <p:sp>
        <p:nvSpPr>
          <p:cNvPr id="4" name="Slide Number Placeholder 3"/>
          <p:cNvSpPr>
            <a:spLocks noGrp="1"/>
          </p:cNvSpPr>
          <p:nvPr>
            <p:ph type="sldNum" sz="quarter" idx="5"/>
          </p:nvPr>
        </p:nvSpPr>
        <p:spPr/>
        <p:txBody>
          <a:bodyPr/>
          <a:lstStyle/>
          <a:p>
            <a:fld id="{BA6A8D42-E502-4AF0-8797-4AE4185E5234}" type="slidenum">
              <a:rPr lang="en-ZA" smtClean="0"/>
              <a:t>26</a:t>
            </a:fld>
            <a:endParaRPr lang="en-ZA"/>
          </a:p>
        </p:txBody>
      </p:sp>
    </p:spTree>
    <p:extLst>
      <p:ext uri="{BB962C8B-B14F-4D97-AF65-F5344CB8AC3E}">
        <p14:creationId xmlns:p14="http://schemas.microsoft.com/office/powerpoint/2010/main" val="2706898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mn-lt"/>
              </a:rPr>
              <a:t>Here are some more examples of severe pulmonary TB that require 6 months of treatment.</a:t>
            </a:r>
          </a:p>
          <a:p>
            <a:endParaRPr lang="en-AU" sz="1200" b="1" i="1" dirty="0">
              <a:latin typeface="+mn-lt"/>
            </a:endParaRPr>
          </a:p>
          <a:p>
            <a:r>
              <a:rPr lang="en-AU" sz="1200" b="1" i="1" dirty="0">
                <a:latin typeface="+mn-lt"/>
              </a:rPr>
              <a:t>[Click for animation] </a:t>
            </a:r>
            <a:endParaRPr lang="en-AU" sz="1200" dirty="0">
              <a:latin typeface="+mn-lt"/>
            </a:endParaRPr>
          </a:p>
          <a:p>
            <a:pPr defTabSz="873914">
              <a:defRPr/>
            </a:pPr>
            <a:r>
              <a:rPr lang="en-AU" sz="1200" b="0" dirty="0">
                <a:latin typeface="+mn-lt"/>
              </a:rPr>
              <a:t>Miliary pattern – with </a:t>
            </a:r>
            <a:r>
              <a:rPr lang="en-US" sz="1200" b="0" dirty="0">
                <a:latin typeface="+mn-lt"/>
              </a:rPr>
              <a:t>multiple millet sized nodules distributed throughout both lung fields.</a:t>
            </a:r>
          </a:p>
          <a:p>
            <a:pPr defTabSz="873914">
              <a:defRPr/>
            </a:pPr>
            <a:endParaRPr lang="en-US" sz="1200" b="0" dirty="0">
              <a:latin typeface="+mn-lt"/>
            </a:endParaRPr>
          </a:p>
          <a:p>
            <a:pPr defTabSz="873914">
              <a:defRPr/>
            </a:pPr>
            <a:r>
              <a:rPr lang="en-AU" sz="1200" b="1" i="1" dirty="0">
                <a:latin typeface="+mn-lt"/>
              </a:rPr>
              <a:t>[Click for animation] </a:t>
            </a:r>
            <a:r>
              <a:rPr lang="en-US" sz="1200" b="0" dirty="0">
                <a:latin typeface="+mn-lt"/>
              </a:rPr>
              <a:t>And cavitary disease- note the right middle lobe opacification with breakdown and cavity formation. </a:t>
            </a:r>
          </a:p>
          <a:p>
            <a:pPr defTabSz="873914">
              <a:defRPr/>
            </a:pPr>
            <a:r>
              <a:rPr lang="en-US" sz="1200" b="0" dirty="0">
                <a:latin typeface="+mn-lt"/>
              </a:rPr>
              <a:t>These are radiologically severe disease.</a:t>
            </a:r>
          </a:p>
          <a:p>
            <a:endParaRPr lang="en-AU" sz="1200" dirty="0">
              <a:latin typeface="+mn-lt"/>
            </a:endParaRPr>
          </a:p>
        </p:txBody>
      </p:sp>
      <p:sp>
        <p:nvSpPr>
          <p:cNvPr id="4" name="Slide Number Placeholder 3"/>
          <p:cNvSpPr>
            <a:spLocks noGrp="1"/>
          </p:cNvSpPr>
          <p:nvPr>
            <p:ph type="sldNum" sz="quarter" idx="5"/>
          </p:nvPr>
        </p:nvSpPr>
        <p:spPr/>
        <p:txBody>
          <a:bodyPr/>
          <a:lstStyle/>
          <a:p>
            <a:fld id="{BA6A8D42-E502-4AF0-8797-4AE4185E5234}" type="slidenum">
              <a:rPr lang="en-ZA" smtClean="0"/>
              <a:t>27</a:t>
            </a:fld>
            <a:endParaRPr lang="en-ZA"/>
          </a:p>
        </p:txBody>
      </p:sp>
    </p:spTree>
    <p:extLst>
      <p:ext uri="{BB962C8B-B14F-4D97-AF65-F5344CB8AC3E}">
        <p14:creationId xmlns:p14="http://schemas.microsoft.com/office/powerpoint/2010/main" val="2644256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a nice summary example of how regimen selection is determined by site of disease, age of child or adolescent, and possibly by severity of disease for some forms of TB. All options currently recommended by WHO are listed. </a:t>
            </a:r>
            <a:r>
              <a:rPr lang="en-US" b="1" dirty="0"/>
              <a:t>(NOTE: this may need to be adapted to be consistent with national guidelines)</a:t>
            </a:r>
          </a:p>
          <a:p>
            <a:r>
              <a:rPr lang="en-US" dirty="0"/>
              <a:t>Corticosteroid treatment is indicated with the initiation of treatment for TBM as indicated – but also for pericardial TB, lymph node enlargement causing airway obstruction, spinal TB causing spinal compression.</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28</a:t>
            </a:fld>
            <a:endParaRPr lang="en-ZA"/>
          </a:p>
        </p:txBody>
      </p:sp>
    </p:spTree>
    <p:extLst>
      <p:ext uri="{BB962C8B-B14F-4D97-AF65-F5344CB8AC3E}">
        <p14:creationId xmlns:p14="http://schemas.microsoft.com/office/powerpoint/2010/main" val="1609184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4">
              <a:defRPr/>
            </a:pPr>
            <a:r>
              <a:rPr lang="en-US" dirty="0"/>
              <a:t>Let’s just briefly touch on other new recommended regimens. There are now two recommended regimens for TB meningitis, An intensive regimen of four drugs daily for six months - 6HRZEto – with higher dosages of isoniazid and rifampicin than for standard regimen as well as ethionamide (or levofloxacin) replacing ethambutol. Ethambutol does not cross the blood brain barrier so it has no value for TBM and rifampicin only crosses sufficiently when the dosages are high.</a:t>
            </a:r>
            <a:endParaRPr lang="en-AU" dirty="0"/>
          </a:p>
          <a:p>
            <a:r>
              <a:rPr lang="en-US" dirty="0"/>
              <a:t>The standard 12 months regimen can still be used for TB meningitis, and is recommended for osteoarticular TB, which includes spinal TB.</a:t>
            </a:r>
          </a:p>
          <a:p>
            <a:endParaRPr lang="en-US" dirty="0"/>
          </a:p>
          <a:p>
            <a:pPr defTabSz="873914">
              <a:defRPr/>
            </a:pPr>
            <a:r>
              <a:rPr lang="en-US" dirty="0"/>
              <a:t>As mentioned already, the addition of ethambutol in the intensive phase is recommended for pulmonary TB with a high bacterial load, for severe forms of extra-</a:t>
            </a:r>
            <a:r>
              <a:rPr lang="en-US" dirty="0" err="1"/>
              <a:t>pulmomary</a:t>
            </a:r>
            <a:r>
              <a:rPr lang="en-US" dirty="0"/>
              <a:t> TB except TB meningitis and a standard TB treatment in settings with a high prevalence of HIV or of isoniazid resistance</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29</a:t>
            </a:fld>
            <a:endParaRPr lang="en-ZA"/>
          </a:p>
        </p:txBody>
      </p:sp>
    </p:spTree>
    <p:extLst>
      <p:ext uri="{BB962C8B-B14F-4D97-AF65-F5344CB8AC3E}">
        <p14:creationId xmlns:p14="http://schemas.microsoft.com/office/powerpoint/2010/main" val="139664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47"/>
              </a:spcAft>
            </a:pPr>
            <a:r>
              <a:rPr lang="en-ZA" dirty="0"/>
              <a:t>This is the outline of what we will cover in this module. </a:t>
            </a:r>
          </a:p>
          <a:p>
            <a:pPr>
              <a:spcAft>
                <a:spcPts val="1147"/>
              </a:spcAft>
            </a:pPr>
            <a:r>
              <a:rPr lang="en-ZA" dirty="0"/>
              <a:t>We start with an introduction and cover the principles of TB treatment in children and adolescents. </a:t>
            </a:r>
          </a:p>
          <a:p>
            <a:pPr>
              <a:spcAft>
                <a:spcPts val="1147"/>
              </a:spcAft>
            </a:pPr>
            <a:r>
              <a:rPr lang="en-ZA" dirty="0"/>
              <a:t>We will go through the main regimens that are used and touch on the treatment of drug-resistant TB</a:t>
            </a:r>
          </a:p>
          <a:p>
            <a:pPr>
              <a:spcAft>
                <a:spcPts val="1147"/>
              </a:spcAft>
            </a:pPr>
            <a:r>
              <a:rPr lang="en-US" dirty="0"/>
              <a:t>Towards the end, there will be a</a:t>
            </a:r>
            <a:r>
              <a:rPr lang="en-ZA" dirty="0"/>
              <a:t> case study quiz. </a:t>
            </a:r>
          </a:p>
          <a:p>
            <a:pPr>
              <a:spcAft>
                <a:spcPts val="1147"/>
              </a:spcAft>
            </a:pPr>
            <a:r>
              <a:rPr lang="en-ZA" dirty="0"/>
              <a:t>We’ll conclude the module with a summary of key points for you to take away. </a:t>
            </a:r>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a:p>
        </p:txBody>
      </p:sp>
    </p:spTree>
    <p:extLst>
      <p:ext uri="{BB962C8B-B14F-4D97-AF65-F5344CB8AC3E}">
        <p14:creationId xmlns:p14="http://schemas.microsoft.com/office/powerpoint/2010/main" val="1634367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Always check and follow national TB treatment guidelines. </a:t>
            </a:r>
            <a:r>
              <a:rPr lang="en-AU" dirty="0"/>
              <a:t>Here is an example that shows information for choice of regimen by age.</a:t>
            </a:r>
          </a:p>
        </p:txBody>
      </p:sp>
      <p:sp>
        <p:nvSpPr>
          <p:cNvPr id="4" name="Slide Number Placeholder 3"/>
          <p:cNvSpPr>
            <a:spLocks noGrp="1"/>
          </p:cNvSpPr>
          <p:nvPr>
            <p:ph type="sldNum" sz="quarter" idx="5"/>
          </p:nvPr>
        </p:nvSpPr>
        <p:spPr/>
        <p:txBody>
          <a:bodyPr/>
          <a:lstStyle/>
          <a:p>
            <a:fld id="{BA6A8D42-E502-4AF0-8797-4AE4185E5234}" type="slidenum">
              <a:rPr lang="en-ZA" smtClean="0"/>
              <a:t>30</a:t>
            </a:fld>
            <a:endParaRPr lang="en-ZA"/>
          </a:p>
        </p:txBody>
      </p:sp>
    </p:spTree>
    <p:extLst>
      <p:ext uri="{BB962C8B-B14F-4D97-AF65-F5344CB8AC3E}">
        <p14:creationId xmlns:p14="http://schemas.microsoft.com/office/powerpoint/2010/main" val="237777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other critical support is guiding in the choice of dosage required. Here are again examples from the Union Desk guide consistent with the WHO recommendations. </a:t>
            </a:r>
          </a:p>
          <a:p>
            <a:r>
              <a:rPr lang="en-AU" dirty="0"/>
              <a:t>Dosages are determined by weight not by age. It is preferable not to have to break or crush tablets. The table on the right shows the number of tablets required by weight band when using either dispersible formulation for young children under 25 kgs of easy to swallow fixed dose combinations or of FDC in tablet for those of 25 kgs and more.</a:t>
            </a:r>
          </a:p>
        </p:txBody>
      </p:sp>
      <p:sp>
        <p:nvSpPr>
          <p:cNvPr id="4" name="Slide Number Placeholder 3"/>
          <p:cNvSpPr>
            <a:spLocks noGrp="1"/>
          </p:cNvSpPr>
          <p:nvPr>
            <p:ph type="sldNum" sz="quarter" idx="5"/>
          </p:nvPr>
        </p:nvSpPr>
        <p:spPr/>
        <p:txBody>
          <a:bodyPr/>
          <a:lstStyle/>
          <a:p>
            <a:fld id="{BA6A8D42-E502-4AF0-8797-4AE4185E5234}" type="slidenum">
              <a:rPr lang="en-ZA" smtClean="0"/>
              <a:t>31</a:t>
            </a:fld>
            <a:endParaRPr lang="en-ZA"/>
          </a:p>
        </p:txBody>
      </p:sp>
    </p:spTree>
    <p:extLst>
      <p:ext uri="{BB962C8B-B14F-4D97-AF65-F5344CB8AC3E}">
        <p14:creationId xmlns:p14="http://schemas.microsoft.com/office/powerpoint/2010/main" val="3466493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32</a:t>
            </a:fld>
            <a:endParaRPr lang="en-ZA"/>
          </a:p>
        </p:txBody>
      </p:sp>
    </p:spTree>
    <p:extLst>
      <p:ext uri="{BB962C8B-B14F-4D97-AF65-F5344CB8AC3E}">
        <p14:creationId xmlns:p14="http://schemas.microsoft.com/office/powerpoint/2010/main" val="1165987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33</a:t>
            </a:fld>
            <a:endParaRPr lang="en-ZA"/>
          </a:p>
        </p:txBody>
      </p:sp>
    </p:spTree>
    <p:extLst>
      <p:ext uri="{BB962C8B-B14F-4D97-AF65-F5344CB8AC3E}">
        <p14:creationId xmlns:p14="http://schemas.microsoft.com/office/powerpoint/2010/main" val="615588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34</a:t>
            </a:fld>
            <a:endParaRPr lang="en-ZA"/>
          </a:p>
        </p:txBody>
      </p:sp>
    </p:spTree>
    <p:extLst>
      <p:ext uri="{BB962C8B-B14F-4D97-AF65-F5344CB8AC3E}">
        <p14:creationId xmlns:p14="http://schemas.microsoft.com/office/powerpoint/2010/main" val="3461179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35</a:t>
            </a:fld>
            <a:endParaRPr lang="en-ZA"/>
          </a:p>
        </p:txBody>
      </p:sp>
    </p:spTree>
    <p:extLst>
      <p:ext uri="{BB962C8B-B14F-4D97-AF65-F5344CB8AC3E}">
        <p14:creationId xmlns:p14="http://schemas.microsoft.com/office/powerpoint/2010/main" val="1664605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AU" dirty="0"/>
              <a:t>Treatment options have also improved for drug-resistant TB in children. If a child or adolescent requires treatment for drug-resistant TB, the choice of treatment regimen should again follow NTP guidelines and it is often useful to consult experienced colleagues if there is uncertainty.</a:t>
            </a:r>
          </a:p>
          <a:p>
            <a:r>
              <a:rPr lang="en-GB" altLang="en-AU" dirty="0"/>
              <a:t>Treatment choice will be informed by results of resistance to second-line drugs such as from DST – this may be from a sample provided by the child or adolescent or, if not available, use susceptibility test results of the likely source case that the child has been in close contact with. </a:t>
            </a:r>
          </a:p>
          <a:p>
            <a:r>
              <a:rPr lang="en-GB" altLang="en-AU" dirty="0"/>
              <a:t>It is now possible in almost all cases to use an all-oral regimen and the regimens are shorter than they were – from 6 to 12 months now.</a:t>
            </a:r>
          </a:p>
          <a:p>
            <a:r>
              <a:rPr lang="en-GB" altLang="en-AU" dirty="0" err="1"/>
              <a:t>Bedaquiline</a:t>
            </a:r>
            <a:r>
              <a:rPr lang="en-GB" altLang="en-AU" dirty="0"/>
              <a:t> and </a:t>
            </a:r>
            <a:r>
              <a:rPr lang="en-GB" altLang="en-AU" dirty="0" err="1"/>
              <a:t>delaminid</a:t>
            </a:r>
            <a:r>
              <a:rPr lang="en-GB" altLang="en-AU" dirty="0"/>
              <a:t> can now be used safely in all ages – and so injectables are no longer required.</a:t>
            </a:r>
            <a:endParaRPr lang="en-US" altLang="en-AU" dirty="0"/>
          </a:p>
          <a:p>
            <a:r>
              <a:rPr lang="en-GB" altLang="en-AU" dirty="0"/>
              <a:t>Treatment outcomes are usually good and the all-oral regimens are generally well tolerated. The drug that requires the most attention now is linezolid as it can cause bone marrow suppression or neurotoxicity.  </a:t>
            </a:r>
          </a:p>
          <a:p>
            <a:r>
              <a:rPr lang="en-US" altLang="en-AU" dirty="0"/>
              <a:t>Treatment support includes attention to secondary consequences such as schooling, stigma and management of adverse reactions which can be neurological or </a:t>
            </a:r>
            <a:r>
              <a:rPr lang="en-US" altLang="en-AU" dirty="0" err="1"/>
              <a:t>behavioural</a:t>
            </a:r>
            <a:r>
              <a:rPr lang="en-US" altLang="en-AU" dirty="0"/>
              <a:t>.</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36</a:t>
            </a:fld>
            <a:endParaRPr lang="en-ZA"/>
          </a:p>
        </p:txBody>
      </p:sp>
    </p:spTree>
    <p:extLst>
      <p:ext uri="{BB962C8B-B14F-4D97-AF65-F5344CB8AC3E}">
        <p14:creationId xmlns:p14="http://schemas.microsoft.com/office/powerpoint/2010/main" val="892699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Follow your national guidelines. There is a very useful guide on management published by the Sentinel project which is freely available to download. It includes an approach to treatment decision.</a:t>
            </a:r>
          </a:p>
        </p:txBody>
      </p:sp>
      <p:sp>
        <p:nvSpPr>
          <p:cNvPr id="4" name="Slide Number Placeholder 3"/>
          <p:cNvSpPr>
            <a:spLocks noGrp="1"/>
          </p:cNvSpPr>
          <p:nvPr>
            <p:ph type="sldNum" sz="quarter" idx="5"/>
          </p:nvPr>
        </p:nvSpPr>
        <p:spPr/>
        <p:txBody>
          <a:bodyPr/>
          <a:lstStyle/>
          <a:p>
            <a:fld id="{BA6A8D42-E502-4AF0-8797-4AE4185E5234}" type="slidenum">
              <a:rPr lang="en-ZA" smtClean="0"/>
              <a:t>37</a:t>
            </a:fld>
            <a:endParaRPr lang="en-ZA"/>
          </a:p>
        </p:txBody>
      </p:sp>
    </p:spTree>
    <p:extLst>
      <p:ext uri="{BB962C8B-B14F-4D97-AF65-F5344CB8AC3E}">
        <p14:creationId xmlns:p14="http://schemas.microsoft.com/office/powerpoint/2010/main" val="2923603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also lists how to construct a regimen and includes the most commonly used regimen for children (&lt;16 years) who are not yet eligible for the 6-month </a:t>
            </a:r>
            <a:r>
              <a:rPr lang="en-AU" dirty="0" err="1"/>
              <a:t>BPaL</a:t>
            </a:r>
            <a:r>
              <a:rPr lang="en-AU" dirty="0"/>
              <a:t>(M) regimen as pretomanid is not yet recommended for children. </a:t>
            </a:r>
          </a:p>
          <a:p>
            <a:r>
              <a:rPr lang="en-AU" dirty="0"/>
              <a:t>The usual drugs will be at least a four-drug combination of bedaquiline, levofloxacin, linezolid, and clofazimine or </a:t>
            </a:r>
            <a:r>
              <a:rPr lang="en-AU" dirty="0" err="1"/>
              <a:t>cycloserine</a:t>
            </a:r>
            <a:r>
              <a:rPr lang="en-AU" dirty="0"/>
              <a:t> – and duration may depend on severity – 6-9 months if non-severe and 9-12 months if severe. If there is fluoroquinolone resistance, delamanid can replace levofloxacin. </a:t>
            </a:r>
          </a:p>
        </p:txBody>
      </p:sp>
      <p:sp>
        <p:nvSpPr>
          <p:cNvPr id="4" name="Slide Number Placeholder 3"/>
          <p:cNvSpPr>
            <a:spLocks noGrp="1"/>
          </p:cNvSpPr>
          <p:nvPr>
            <p:ph type="sldNum" sz="quarter" idx="5"/>
          </p:nvPr>
        </p:nvSpPr>
        <p:spPr/>
        <p:txBody>
          <a:bodyPr/>
          <a:lstStyle/>
          <a:p>
            <a:fld id="{BA6A8D42-E502-4AF0-8797-4AE4185E5234}" type="slidenum">
              <a:rPr lang="en-ZA" smtClean="0"/>
              <a:t>38</a:t>
            </a:fld>
            <a:endParaRPr lang="en-ZA"/>
          </a:p>
        </p:txBody>
      </p:sp>
    </p:spTree>
    <p:extLst>
      <p:ext uri="{BB962C8B-B14F-4D97-AF65-F5344CB8AC3E}">
        <p14:creationId xmlns:p14="http://schemas.microsoft.com/office/powerpoint/2010/main" val="1067972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BA6A8D42-E502-4AF0-8797-4AE4185E5234}" type="slidenum">
              <a:rPr lang="en-ZA" smtClean="0"/>
              <a:t>39</a:t>
            </a:fld>
            <a:endParaRPr lang="en-ZA"/>
          </a:p>
        </p:txBody>
      </p:sp>
    </p:spTree>
    <p:extLst>
      <p:ext uri="{BB962C8B-B14F-4D97-AF65-F5344CB8AC3E}">
        <p14:creationId xmlns:p14="http://schemas.microsoft.com/office/powerpoint/2010/main" val="172276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47"/>
              </a:spcAft>
            </a:pPr>
            <a:r>
              <a:rPr lang="en-ZA" dirty="0"/>
              <a:t>There will also be a couple of opportunities to share some of your own country specific setting practices on the discussion forum. </a:t>
            </a:r>
            <a:endParaRPr lang="en-US"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4</a:t>
            </a:fld>
            <a:endParaRPr lang="en-ZA"/>
          </a:p>
        </p:txBody>
      </p:sp>
    </p:spTree>
    <p:extLst>
      <p:ext uri="{BB962C8B-B14F-4D97-AF65-F5344CB8AC3E}">
        <p14:creationId xmlns:p14="http://schemas.microsoft.com/office/powerpoint/2010/main" val="895882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1524-8A2B-6D74-824A-D98746930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EDA9B-554E-4F95-8B76-8AE98FD3A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2D6A2-43FD-81DF-4A4C-50B571684C02}"/>
              </a:ext>
            </a:extLst>
          </p:cNvPr>
          <p:cNvSpPr>
            <a:spLocks noGrp="1"/>
          </p:cNvSpPr>
          <p:nvPr>
            <p:ph type="body" idx="1"/>
          </p:nvPr>
        </p:nvSpPr>
        <p:spPr/>
        <p:txBody>
          <a:bodyPr/>
          <a:lstStyle/>
          <a:p>
            <a:pPr marL="163859" indent="-163859">
              <a:buFont typeface="Arial" panose="020B0604020202020204" pitchFamily="34" charset="0"/>
              <a:buChar char="•"/>
            </a:pPr>
            <a:r>
              <a:rPr lang="en-US" altLang="en-US" dirty="0"/>
              <a:t>Choice of treatment regimen depends on age, site of disease, severity of disease and drug susceptibility</a:t>
            </a:r>
          </a:p>
          <a:p>
            <a:pPr marL="163859" indent="-163859">
              <a:buFont typeface="Arial" panose="020B0604020202020204" pitchFamily="34" charset="0"/>
              <a:buChar char="•"/>
            </a:pPr>
            <a:r>
              <a:rPr lang="en-US" altLang="en-US" dirty="0"/>
              <a:t>Follow NTP guidelines for choosing the correct regimen</a:t>
            </a:r>
          </a:p>
          <a:p>
            <a:pPr marL="163859" indent="-163859">
              <a:buFont typeface="Arial" panose="020B0604020202020204" pitchFamily="34" charset="0"/>
              <a:buChar char="•"/>
            </a:pPr>
            <a:r>
              <a:rPr lang="en-ZA" altLang="en-AU" dirty="0"/>
              <a:t>Weight is critical for correct drug dosage and to monitor treatment response</a:t>
            </a:r>
          </a:p>
          <a:p>
            <a:pPr marL="163859" indent="-163859" defTabSz="873914">
              <a:buFont typeface="Arial" panose="020B0604020202020204" pitchFamily="34" charset="0"/>
              <a:buChar char="•"/>
              <a:defRPr/>
            </a:pPr>
            <a:r>
              <a:rPr lang="en-US" dirty="0"/>
              <a:t>Treatment of MDR TB should be all-oral and choice of regimen determined by known drug resistance or exposure to drug resistant profile </a:t>
            </a:r>
          </a:p>
          <a:p>
            <a:pPr marL="163859" indent="-163859" defTabSz="873914">
              <a:buFont typeface="Arial" panose="020B0604020202020204" pitchFamily="34" charset="0"/>
              <a:buChar char="•"/>
              <a:defRPr/>
            </a:pPr>
            <a:r>
              <a:rPr lang="en-US" dirty="0"/>
              <a:t>Treatment support and education that is appropriate to the age and development of the child or adolescent is critical and covered in more detail in module 5</a:t>
            </a:r>
          </a:p>
          <a:p>
            <a:pPr marL="163859" indent="-163859">
              <a:buFont typeface="Arial" panose="020B0604020202020204" pitchFamily="34" charset="0"/>
              <a:buChar char="•"/>
            </a:pPr>
            <a:r>
              <a:rPr lang="en-ZA" altLang="en-AU"/>
              <a:t>Children </a:t>
            </a:r>
            <a:r>
              <a:rPr lang="en-ZA" altLang="en-AU" dirty="0"/>
              <a:t>tolerate treatment well and treatment outcomes are usually satisfactory  </a:t>
            </a:r>
          </a:p>
          <a:p>
            <a:pPr marL="163859" indent="-163859">
              <a:buFont typeface="Arial" panose="020B0604020202020204" pitchFamily="34" charset="0"/>
              <a:buChar char="•"/>
            </a:pPr>
            <a:r>
              <a:rPr lang="en-ZA" altLang="en-AU"/>
              <a:t>TB </a:t>
            </a:r>
            <a:r>
              <a:rPr lang="en-ZA" altLang="en-AU" dirty="0"/>
              <a:t>treatment should always be registered and should be continued for the full course of treatment as per NTP guidance</a:t>
            </a:r>
          </a:p>
          <a:p>
            <a:pPr marL="163859" indent="-163859">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2FB9A7A8-E618-A813-F253-E265D103E51D}"/>
              </a:ext>
            </a:extLst>
          </p:cNvPr>
          <p:cNvSpPr>
            <a:spLocks noGrp="1"/>
          </p:cNvSpPr>
          <p:nvPr>
            <p:ph type="sldNum" sz="quarter" idx="5"/>
          </p:nvPr>
        </p:nvSpPr>
        <p:spPr/>
        <p:txBody>
          <a:bodyPr/>
          <a:lstStyle/>
          <a:p>
            <a:fld id="{BA6A8D42-E502-4AF0-8797-4AE4185E5234}" type="slidenum">
              <a:rPr lang="en-ZA" smtClean="0"/>
              <a:t>40</a:t>
            </a:fld>
            <a:endParaRPr lang="en-ZA"/>
          </a:p>
        </p:txBody>
      </p:sp>
    </p:spTree>
    <p:extLst>
      <p:ext uri="{BB962C8B-B14F-4D97-AF65-F5344CB8AC3E}">
        <p14:creationId xmlns:p14="http://schemas.microsoft.com/office/powerpoint/2010/main" val="2754256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41</a:t>
            </a:fld>
            <a:endParaRPr lang="en-ZA"/>
          </a:p>
        </p:txBody>
      </p:sp>
    </p:spTree>
    <p:extLst>
      <p:ext uri="{BB962C8B-B14F-4D97-AF65-F5344CB8AC3E}">
        <p14:creationId xmlns:p14="http://schemas.microsoft.com/office/powerpoint/2010/main" val="3719636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42</a:t>
            </a:fld>
            <a:endParaRPr lang="en-ZA"/>
          </a:p>
        </p:txBody>
      </p:sp>
    </p:spTree>
    <p:extLst>
      <p:ext uri="{BB962C8B-B14F-4D97-AF65-F5344CB8AC3E}">
        <p14:creationId xmlns:p14="http://schemas.microsoft.com/office/powerpoint/2010/main" val="3011495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43</a:t>
            </a:fld>
            <a:endParaRPr lang="en-ZA"/>
          </a:p>
        </p:txBody>
      </p:sp>
    </p:spTree>
    <p:extLst>
      <p:ext uri="{BB962C8B-B14F-4D97-AF65-F5344CB8AC3E}">
        <p14:creationId xmlns:p14="http://schemas.microsoft.com/office/powerpoint/2010/main" val="2344521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44</a:t>
            </a:fld>
            <a:endParaRPr lang="en-ZA"/>
          </a:p>
        </p:txBody>
      </p:sp>
    </p:spTree>
    <p:extLst>
      <p:ext uri="{BB962C8B-B14F-4D97-AF65-F5344CB8AC3E}">
        <p14:creationId xmlns:p14="http://schemas.microsoft.com/office/powerpoint/2010/main" val="4226850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45</a:t>
            </a:fld>
            <a:endParaRPr lang="en-ZA"/>
          </a:p>
        </p:txBody>
      </p:sp>
    </p:spTree>
    <p:extLst>
      <p:ext uri="{BB962C8B-B14F-4D97-AF65-F5344CB8AC3E}">
        <p14:creationId xmlns:p14="http://schemas.microsoft.com/office/powerpoint/2010/main" val="139398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GB" dirty="0"/>
              <a:t>These context specific discussion opportunities will occur repeatedly throughout this training. </a:t>
            </a:r>
          </a:p>
          <a:p>
            <a:pPr>
              <a:lnSpc>
                <a:spcPct val="100000"/>
              </a:lnSpc>
              <a:spcAft>
                <a:spcPts val="0"/>
              </a:spcAft>
            </a:pPr>
            <a:r>
              <a:rPr lang="en-GB" dirty="0"/>
              <a:t>Here are some suggestions on how you might like to facilitate them, to run them in a time efficient manner.   </a:t>
            </a:r>
          </a:p>
          <a:p>
            <a:pPr marL="327718" indent="-327718">
              <a:lnSpc>
                <a:spcPct val="100000"/>
              </a:lnSpc>
              <a:spcAft>
                <a:spcPts val="0"/>
              </a:spcAft>
              <a:buAutoNum type="arabicPeriod"/>
            </a:pPr>
            <a:r>
              <a:rPr lang="en-GB" dirty="0"/>
              <a:t>Explain that the next 15 minutes will be devoted to sharing amongst your colleagues, about how things may work in your setting. </a:t>
            </a:r>
          </a:p>
          <a:p>
            <a:pPr marL="327718" indent="-327718">
              <a:lnSpc>
                <a:spcPct val="100000"/>
              </a:lnSpc>
              <a:spcAft>
                <a:spcPts val="0"/>
              </a:spcAft>
              <a:buAutoNum type="arabicPeriod"/>
            </a:pPr>
            <a:r>
              <a:rPr lang="en-GB" dirty="0"/>
              <a:t>Explain that 3, or 4, questions will be shown on the presentation. </a:t>
            </a:r>
          </a:p>
          <a:p>
            <a:pPr marL="327718" indent="-327718">
              <a:lnSpc>
                <a:spcPct val="100000"/>
              </a:lnSpc>
              <a:spcAft>
                <a:spcPts val="0"/>
              </a:spcAft>
              <a:buAutoNum type="arabicPeriod"/>
            </a:pPr>
            <a:r>
              <a:rPr lang="en-GB" dirty="0"/>
              <a:t>Then divide the questions amongst the groups. Some groups may need to discuss the same question. </a:t>
            </a:r>
          </a:p>
          <a:p>
            <a:pPr marL="327718" indent="-327718">
              <a:lnSpc>
                <a:spcPct val="100000"/>
              </a:lnSpc>
              <a:spcAft>
                <a:spcPts val="0"/>
              </a:spcAft>
              <a:buAutoNum type="arabicPeriod"/>
            </a:pPr>
            <a:r>
              <a:rPr lang="en-GB" dirty="0"/>
              <a:t>Tell them they will have just 2 or 3 minutes to discuss in their small groups. Then you will discuss as a large group. </a:t>
            </a:r>
          </a:p>
          <a:p>
            <a:pPr marL="327718" indent="-327718">
              <a:lnSpc>
                <a:spcPct val="100000"/>
              </a:lnSpc>
              <a:spcAft>
                <a:spcPts val="0"/>
              </a:spcAft>
              <a:buAutoNum type="arabicPeriod" startAt="5"/>
            </a:pPr>
            <a:r>
              <a:rPr lang="en-US" dirty="0"/>
              <a:t>When this time is up, ask for everyone’s attention. And then ask for volunteers to comment on each question discussed.  Request participants to keep their responses succinct so that the time allows for others to also contribute. </a:t>
            </a:r>
          </a:p>
          <a:p>
            <a:pPr marL="327718" indent="-327718">
              <a:lnSpc>
                <a:spcPct val="100000"/>
              </a:lnSpc>
              <a:spcAft>
                <a:spcPts val="0"/>
              </a:spcAft>
              <a:buAutoNum type="arabicPeriod" startAt="5"/>
            </a:pPr>
            <a:r>
              <a:rPr lang="en-US" dirty="0"/>
              <a:t>Acknowledge all responses and thank participants for sharing. </a:t>
            </a:r>
          </a:p>
          <a:p>
            <a:pPr marL="327718" indent="-327718">
              <a:lnSpc>
                <a:spcPct val="100000"/>
              </a:lnSpc>
              <a:spcAft>
                <a:spcPts val="0"/>
              </a:spcAft>
              <a:buAutoNum type="arabicPeriod" startAt="5"/>
            </a:pPr>
            <a:r>
              <a:rPr lang="en-GB" dirty="0"/>
              <a:t>Be mindful of the time and try to wrap up discussions so that the full activity takes no more than 15 minutes.</a:t>
            </a:r>
          </a:p>
        </p:txBody>
      </p:sp>
      <p:sp>
        <p:nvSpPr>
          <p:cNvPr id="4" name="Slide Number Placeholder 3"/>
          <p:cNvSpPr>
            <a:spLocks noGrp="1"/>
          </p:cNvSpPr>
          <p:nvPr>
            <p:ph type="sldNum" sz="quarter" idx="5"/>
          </p:nvPr>
        </p:nvSpPr>
        <p:spPr/>
        <p:txBody>
          <a:bodyPr/>
          <a:lstStyle/>
          <a:p>
            <a:pPr defTabSz="873914">
              <a:defRPr/>
            </a:pPr>
            <a:fld id="{BA6A8D42-E502-4AF0-8797-4AE4185E5234}" type="slidenum">
              <a:rPr lang="en-ZA">
                <a:solidFill>
                  <a:prstClr val="black"/>
                </a:solidFill>
                <a:latin typeface="Aptos" panose="02110004020202020204"/>
              </a:rPr>
              <a:pPr defTabSz="873914">
                <a:defRPr/>
              </a:pPr>
              <a:t>5</a:t>
            </a:fld>
            <a:endParaRPr lang="en-ZA">
              <a:solidFill>
                <a:prstClr val="black"/>
              </a:solidFill>
              <a:latin typeface="Aptos" panose="02110004020202020204"/>
            </a:endParaRPr>
          </a:p>
        </p:txBody>
      </p:sp>
    </p:spTree>
    <p:extLst>
      <p:ext uri="{BB962C8B-B14F-4D97-AF65-F5344CB8AC3E}">
        <p14:creationId xmlns:p14="http://schemas.microsoft.com/office/powerpoint/2010/main" val="143517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6</a:t>
            </a:fld>
            <a:endParaRPr lang="en-ZA"/>
          </a:p>
        </p:txBody>
      </p:sp>
    </p:spTree>
    <p:extLst>
      <p:ext uri="{BB962C8B-B14F-4D97-AF65-F5344CB8AC3E}">
        <p14:creationId xmlns:p14="http://schemas.microsoft.com/office/powerpoint/2010/main" val="354399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7</a:t>
            </a:fld>
            <a:endParaRPr lang="en-ZA"/>
          </a:p>
        </p:txBody>
      </p:sp>
    </p:spTree>
    <p:extLst>
      <p:ext uri="{BB962C8B-B14F-4D97-AF65-F5344CB8AC3E}">
        <p14:creationId xmlns:p14="http://schemas.microsoft.com/office/powerpoint/2010/main" val="346407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8</a:t>
            </a:fld>
            <a:endParaRPr lang="en-ZA"/>
          </a:p>
        </p:txBody>
      </p:sp>
    </p:spTree>
    <p:extLst>
      <p:ext uri="{BB962C8B-B14F-4D97-AF65-F5344CB8AC3E}">
        <p14:creationId xmlns:p14="http://schemas.microsoft.com/office/powerpoint/2010/main" val="205235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AU" dirty="0"/>
              <a:t>The aims for TB treatment are to cure the TB disease which will prevent death from TB disease or reduce the likelihood of long-term impact on health. In addition to individual health outcomes, effective treatment of TB will quickly reduce transmission of TB to others – this is particularly important in adolescents as young children with TB are much less likely to transmit disease. The treatment regimen should also prevent relapse and the development of drug-resistant TB. We aim to achieve all of this while causing minimal toxicity to the patient. </a:t>
            </a:r>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9</a:t>
            </a:fld>
            <a:endParaRPr lang="en-ZA"/>
          </a:p>
        </p:txBody>
      </p:sp>
    </p:spTree>
    <p:extLst>
      <p:ext uri="{BB962C8B-B14F-4D97-AF65-F5344CB8AC3E}">
        <p14:creationId xmlns:p14="http://schemas.microsoft.com/office/powerpoint/2010/main" val="999378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4198281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80567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3848300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154107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2493270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2258492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63053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3616807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291682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931963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50492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6137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2624492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2982147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641051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1462009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2167013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336025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1837067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64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122848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153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2177237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1138692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537469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3309161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116219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15696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3673"/>
                </a:solidFill>
                <a:effectLst/>
                <a:uLnTx/>
                <a:uFillTx/>
                <a:latin typeface="Calibri"/>
                <a:ea typeface="+mn-ea"/>
                <a:cs typeface="+mn-cs"/>
              </a:rPr>
              <a:t>Click to edit Master text styles</a:t>
            </a:r>
          </a:p>
          <a:p>
            <a:pPr lvl="3"/>
            <a:endParaRPr lang="en-US" dirty="0"/>
          </a:p>
        </p:txBody>
      </p:sp>
    </p:spTree>
    <p:extLst>
      <p:ext uri="{BB962C8B-B14F-4D97-AF65-F5344CB8AC3E}">
        <p14:creationId xmlns:p14="http://schemas.microsoft.com/office/powerpoint/2010/main" val="1140165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272792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94159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90227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5592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60385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2056520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4258400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3752777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4268534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lstStyle>
            <a:lvl1pPr>
              <a:defRPr/>
            </a:lvl1pPr>
          </a:lstStyle>
          <a:p>
            <a:r>
              <a:rPr lang="en-US" dirty="0"/>
              <a:t>Title and blank slide</a:t>
            </a:r>
            <a:endParaRPr lang="en-ZA" dirty="0"/>
          </a:p>
        </p:txBody>
      </p:sp>
    </p:spTree>
    <p:extLst>
      <p:ext uri="{BB962C8B-B14F-4D97-AF65-F5344CB8AC3E}">
        <p14:creationId xmlns:p14="http://schemas.microsoft.com/office/powerpoint/2010/main" val="321896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43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7E6C6D-492E-BF45-A4D6-27DE08D25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4"/>
            <a:ext cx="10358848" cy="4992608"/>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293318878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587855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5255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2904007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8909511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541932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endParaRPr lang="en-ZA"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496826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21412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3" name="TextBox 12">
            <a:extLst>
              <a:ext uri="{FF2B5EF4-FFF2-40B4-BE49-F238E27FC236}">
                <a16:creationId xmlns:a16="http://schemas.microsoft.com/office/drawing/2014/main" id="{D2A2F194-36BB-E3F9-4AA6-4A0B812536D1}"/>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14" name="Group 13">
            <a:extLst>
              <a:ext uri="{FF2B5EF4-FFF2-40B4-BE49-F238E27FC236}">
                <a16:creationId xmlns:a16="http://schemas.microsoft.com/office/drawing/2014/main" id="{18547FC9-13BD-495C-08B6-25E74C30FD2E}"/>
              </a:ext>
            </a:extLst>
          </p:cNvPr>
          <p:cNvGrpSpPr/>
          <p:nvPr userDrawn="1"/>
        </p:nvGrpSpPr>
        <p:grpSpPr>
          <a:xfrm>
            <a:off x="5476874" y="215454"/>
            <a:ext cx="6219825" cy="1460946"/>
            <a:chOff x="2533650" y="640901"/>
            <a:chExt cx="7124700" cy="1659089"/>
          </a:xfrm>
        </p:grpSpPr>
        <p:pic>
          <p:nvPicPr>
            <p:cNvPr id="15" name="Picture 14" descr="A group of people standing together&#10;&#10;Description automatically generated">
              <a:extLst>
                <a:ext uri="{FF2B5EF4-FFF2-40B4-BE49-F238E27FC236}">
                  <a16:creationId xmlns:a16="http://schemas.microsoft.com/office/drawing/2014/main" id="{4B15FA99-4439-FA5E-9FC4-A657B0C9F288}"/>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6" name="Speech Bubble: Rectangle with Corners Rounded 15">
              <a:extLst>
                <a:ext uri="{FF2B5EF4-FFF2-40B4-BE49-F238E27FC236}">
                  <a16:creationId xmlns:a16="http://schemas.microsoft.com/office/drawing/2014/main" id="{F6A70C18-2350-4AA7-1B07-D498F5A32F6C}"/>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13622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468777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TextBox 2">
            <a:extLst>
              <a:ext uri="{FF2B5EF4-FFF2-40B4-BE49-F238E27FC236}">
                <a16:creationId xmlns:a16="http://schemas.microsoft.com/office/drawing/2014/main" id="{C6E4A384-23B2-53B5-DD69-5674ECD07F0A}"/>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8" name="Group 7">
            <a:extLst>
              <a:ext uri="{FF2B5EF4-FFF2-40B4-BE49-F238E27FC236}">
                <a16:creationId xmlns:a16="http://schemas.microsoft.com/office/drawing/2014/main" id="{A33802F9-AB4A-5AB4-7335-E59F0B7E0DAC}"/>
              </a:ext>
            </a:extLst>
          </p:cNvPr>
          <p:cNvGrpSpPr/>
          <p:nvPr userDrawn="1"/>
        </p:nvGrpSpPr>
        <p:grpSpPr>
          <a:xfrm>
            <a:off x="5476874" y="215454"/>
            <a:ext cx="6219825" cy="1460946"/>
            <a:chOff x="2533650" y="640901"/>
            <a:chExt cx="7124700" cy="1659089"/>
          </a:xfrm>
        </p:grpSpPr>
        <p:pic>
          <p:nvPicPr>
            <p:cNvPr id="9" name="Picture 8" descr="A group of people standing together&#10;&#10;Description automatically generated">
              <a:extLst>
                <a:ext uri="{FF2B5EF4-FFF2-40B4-BE49-F238E27FC236}">
                  <a16:creationId xmlns:a16="http://schemas.microsoft.com/office/drawing/2014/main" id="{421F00CF-CF31-DFF5-7A81-6907433A78D1}"/>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0" name="Speech Bubble: Rectangle with Corners Rounded 9">
              <a:extLst>
                <a:ext uri="{FF2B5EF4-FFF2-40B4-BE49-F238E27FC236}">
                  <a16:creationId xmlns:a16="http://schemas.microsoft.com/office/drawing/2014/main" id="{65F9DD30-54F7-8A0F-CEC4-68C5C62CA3FF}"/>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33211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4162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4246938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3227801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196533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7238021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2394959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1625449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2118456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87970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787413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621889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r>
              <a:rPr lang="en-ZA" sz="4000" b="1" dirty="0"/>
              <a:t>Case study activity</a:t>
            </a:r>
          </a:p>
        </p:txBody>
      </p:sp>
    </p:spTree>
    <p:extLst>
      <p:ext uri="{BB962C8B-B14F-4D97-AF65-F5344CB8AC3E}">
        <p14:creationId xmlns:p14="http://schemas.microsoft.com/office/powerpoint/2010/main" val="22947541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2882223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2173005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r>
              <a:rPr lang="en-ZA"/>
              <a:t>TITLE OF THE MODULE </a:t>
            </a:r>
            <a:endParaRPr lang="en-ZA" dirty="0"/>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r>
              <a:rPr lang="en-ZA"/>
              <a:t>| </a:t>
            </a:r>
            <a:fld id="{85FBEC4C-3780-454A-B619-D959358895F7}" type="slidenum">
              <a:rPr lang="en-ZA" smtClean="0"/>
              <a:pPr/>
              <a:t>‹#›</a:t>
            </a:fld>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116394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404933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2733765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1175845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167895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34442091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96830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60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72458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1863315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33941714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9397581"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73522402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3" r:id="rId3"/>
    <p:sldLayoutId id="2147483682" r:id="rId4"/>
    <p:sldLayoutId id="2147483685" r:id="rId5"/>
    <p:sldLayoutId id="2147483690" r:id="rId6"/>
    <p:sldLayoutId id="2147483687" r:id="rId7"/>
    <p:sldLayoutId id="2147483662" r:id="rId8"/>
    <p:sldLayoutId id="2147483664" r:id="rId9"/>
    <p:sldLayoutId id="2147483665" r:id="rId10"/>
    <p:sldLayoutId id="2147483672" r:id="rId11"/>
    <p:sldLayoutId id="2147483689" r:id="rId12"/>
    <p:sldLayoutId id="2147483688" r:id="rId13"/>
    <p:sldLayoutId id="2147483677" r:id="rId14"/>
    <p:sldLayoutId id="2147483686" r:id="rId15"/>
    <p:sldLayoutId id="2147483680" r:id="rId16"/>
    <p:sldLayoutId id="2147483666" r:id="rId17"/>
    <p:sldLayoutId id="2147483667" r:id="rId18"/>
    <p:sldLayoutId id="2147483691" r:id="rId19"/>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userDrawn="1">
          <p15:clr>
            <a:srgbClr val="F26B43"/>
          </p15:clr>
        </p15:guide>
        <p15:guide id="2" pos="438" userDrawn="1">
          <p15:clr>
            <a:srgbClr val="F26B43"/>
          </p15:clr>
        </p15:guide>
        <p15:guide id="3" pos="7151" userDrawn="1">
          <p15:clr>
            <a:srgbClr val="F26B43"/>
          </p15:clr>
        </p15:guide>
        <p15:guide id="4" orient="horz" pos="822" userDrawn="1">
          <p15:clr>
            <a:srgbClr val="F26B43"/>
          </p15:clr>
        </p15:guide>
        <p15:guide id="5" orient="horz" pos="867" userDrawn="1">
          <p15:clr>
            <a:srgbClr val="F26B43"/>
          </p15:clr>
        </p15:guide>
        <p15:guide id="6" orient="horz" pos="3702" userDrawn="1">
          <p15:clr>
            <a:srgbClr val="F26B43"/>
          </p15:clr>
        </p15:guide>
        <p15:guide id="8" orient="horz" pos="424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9381364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51" r:id="rId7"/>
    <p:sldLayoutId id="2147483729" r:id="rId8"/>
    <p:sldLayoutId id="2147483750"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media2.mp3"/><Relationship Id="rId7" Type="http://schemas.openxmlformats.org/officeDocument/2006/relationships/image" Target="../media/image69.jp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image" Target="../media/image68.jpg"/><Relationship Id="rId5" Type="http://schemas.openxmlformats.org/officeDocument/2006/relationships/notesSlide" Target="../notesSlides/notesSlide23.xml"/><Relationship Id="rId10" Type="http://schemas.openxmlformats.org/officeDocument/2006/relationships/image" Target="../media/image25.png"/><Relationship Id="rId4" Type="http://schemas.openxmlformats.org/officeDocument/2006/relationships/slideLayout" Target="../slideLayouts/slideLayout9.xml"/><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72.emf"/></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76.gif"/></Relationships>
</file>

<file path=ppt/slides/_rels/slide27.xml.rels><?xml version="1.0" encoding="UTF-8" standalone="yes"?>
<Relationships xmlns="http://schemas.openxmlformats.org/package/2006/relationships"><Relationship Id="rId1522" Type="http://schemas.openxmlformats.org/officeDocument/2006/relationships/image" Target="../media/image829.png"/><Relationship Id="rId21" Type="http://schemas.openxmlformats.org/officeDocument/2006/relationships/customXml" Target="../ink/ink8.xml"/><Relationship Id="rId170" Type="http://schemas.openxmlformats.org/officeDocument/2006/relationships/image" Target="../media/image153.png"/><Relationship Id="rId268" Type="http://schemas.openxmlformats.org/officeDocument/2006/relationships/image" Target="../media/image202.png"/><Relationship Id="rId475" Type="http://schemas.openxmlformats.org/officeDocument/2006/relationships/customXml" Target="../ink/ink235.xml"/><Relationship Id="rId682" Type="http://schemas.openxmlformats.org/officeDocument/2006/relationships/image" Target="../media/image409.png"/><Relationship Id="rId128" Type="http://schemas.openxmlformats.org/officeDocument/2006/relationships/image" Target="../media/image132.png"/><Relationship Id="rId335" Type="http://schemas.openxmlformats.org/officeDocument/2006/relationships/customXml" Target="../ink/ink165.xml"/><Relationship Id="rId542" Type="http://schemas.openxmlformats.org/officeDocument/2006/relationships/image" Target="../media/image339.png"/><Relationship Id="rId987" Type="http://schemas.openxmlformats.org/officeDocument/2006/relationships/customXml" Target="../ink/ink491.xml"/><Relationship Id="rId1172" Type="http://schemas.openxmlformats.org/officeDocument/2006/relationships/image" Target="../media/image654.png"/><Relationship Id="rId402" Type="http://schemas.openxmlformats.org/officeDocument/2006/relationships/image" Target="../media/image269.png"/><Relationship Id="rId847" Type="http://schemas.openxmlformats.org/officeDocument/2006/relationships/customXml" Target="../ink/ink421.xml"/><Relationship Id="rId1032" Type="http://schemas.openxmlformats.org/officeDocument/2006/relationships/image" Target="../media/image584.png"/><Relationship Id="rId1477" Type="http://schemas.openxmlformats.org/officeDocument/2006/relationships/customXml" Target="../ink/ink736.xml"/><Relationship Id="rId1684" Type="http://schemas.openxmlformats.org/officeDocument/2006/relationships/image" Target="../media/image910.png"/><Relationship Id="rId707" Type="http://schemas.openxmlformats.org/officeDocument/2006/relationships/customXml" Target="../ink/ink351.xml"/><Relationship Id="rId914" Type="http://schemas.openxmlformats.org/officeDocument/2006/relationships/image" Target="../media/image525.png"/><Relationship Id="rId1337" Type="http://schemas.openxmlformats.org/officeDocument/2006/relationships/customXml" Target="../ink/ink666.xml"/><Relationship Id="rId1544" Type="http://schemas.openxmlformats.org/officeDocument/2006/relationships/image" Target="../media/image840.png"/><Relationship Id="rId1751" Type="http://schemas.openxmlformats.org/officeDocument/2006/relationships/customXml" Target="../ink/ink873.xml"/><Relationship Id="rId43" Type="http://schemas.openxmlformats.org/officeDocument/2006/relationships/customXml" Target="../ink/ink19.xml"/><Relationship Id="rId1404" Type="http://schemas.openxmlformats.org/officeDocument/2006/relationships/image" Target="../media/image770.png"/><Relationship Id="rId1611" Type="http://schemas.openxmlformats.org/officeDocument/2006/relationships/customXml" Target="../ink/ink803.xml"/><Relationship Id="rId192" Type="http://schemas.openxmlformats.org/officeDocument/2006/relationships/image" Target="../media/image164.png"/><Relationship Id="rId1709" Type="http://schemas.openxmlformats.org/officeDocument/2006/relationships/customXml" Target="../ink/ink852.xml"/><Relationship Id="rId497" Type="http://schemas.openxmlformats.org/officeDocument/2006/relationships/customXml" Target="../ink/ink246.xml"/><Relationship Id="rId357" Type="http://schemas.openxmlformats.org/officeDocument/2006/relationships/customXml" Target="../ink/ink176.xml"/><Relationship Id="rId1194" Type="http://schemas.openxmlformats.org/officeDocument/2006/relationships/image" Target="../media/image665.png"/><Relationship Id="rId217" Type="http://schemas.openxmlformats.org/officeDocument/2006/relationships/customXml" Target="../ink/ink106.xml"/><Relationship Id="rId564" Type="http://schemas.openxmlformats.org/officeDocument/2006/relationships/image" Target="../media/image350.png"/><Relationship Id="rId771" Type="http://schemas.openxmlformats.org/officeDocument/2006/relationships/customXml" Target="../ink/ink383.xml"/><Relationship Id="rId869" Type="http://schemas.openxmlformats.org/officeDocument/2006/relationships/customXml" Target="../ink/ink432.xml"/><Relationship Id="rId1499" Type="http://schemas.openxmlformats.org/officeDocument/2006/relationships/customXml" Target="../ink/ink747.xml"/><Relationship Id="rId424" Type="http://schemas.openxmlformats.org/officeDocument/2006/relationships/image" Target="../media/image280.png"/><Relationship Id="rId631" Type="http://schemas.openxmlformats.org/officeDocument/2006/relationships/customXml" Target="../ink/ink313.xml"/><Relationship Id="rId729" Type="http://schemas.openxmlformats.org/officeDocument/2006/relationships/customXml" Target="../ink/ink362.xml"/><Relationship Id="rId1054" Type="http://schemas.openxmlformats.org/officeDocument/2006/relationships/image" Target="../media/image595.png"/><Relationship Id="rId1261" Type="http://schemas.openxmlformats.org/officeDocument/2006/relationships/customXml" Target="../ink/ink628.xml"/><Relationship Id="rId1359" Type="http://schemas.openxmlformats.org/officeDocument/2006/relationships/customXml" Target="../ink/ink677.xml"/><Relationship Id="rId936" Type="http://schemas.openxmlformats.org/officeDocument/2006/relationships/image" Target="../media/image536.png"/><Relationship Id="rId1121" Type="http://schemas.openxmlformats.org/officeDocument/2006/relationships/customXml" Target="../ink/ink558.xml"/><Relationship Id="rId1219" Type="http://schemas.openxmlformats.org/officeDocument/2006/relationships/customXml" Target="../ink/ink607.xml"/><Relationship Id="rId1566" Type="http://schemas.openxmlformats.org/officeDocument/2006/relationships/image" Target="../media/image851.png"/><Relationship Id="rId65" Type="http://schemas.openxmlformats.org/officeDocument/2006/relationships/customXml" Target="../ink/ink30.xml"/><Relationship Id="rId1426" Type="http://schemas.openxmlformats.org/officeDocument/2006/relationships/image" Target="../media/image781.png"/><Relationship Id="rId1633" Type="http://schemas.openxmlformats.org/officeDocument/2006/relationships/customXml" Target="../ink/ink814.xml"/><Relationship Id="rId1700" Type="http://schemas.openxmlformats.org/officeDocument/2006/relationships/image" Target="../media/image918.png"/><Relationship Id="rId281" Type="http://schemas.openxmlformats.org/officeDocument/2006/relationships/customXml" Target="../ink/ink138.xml"/><Relationship Id="rId141" Type="http://schemas.openxmlformats.org/officeDocument/2006/relationships/customXml" Target="../ink/ink68.xml"/><Relationship Id="rId379" Type="http://schemas.openxmlformats.org/officeDocument/2006/relationships/customXml" Target="../ink/ink187.xml"/><Relationship Id="rId586" Type="http://schemas.openxmlformats.org/officeDocument/2006/relationships/image" Target="../media/image361.png"/><Relationship Id="rId793" Type="http://schemas.openxmlformats.org/officeDocument/2006/relationships/customXml" Target="../ink/ink394.xml"/><Relationship Id="rId239" Type="http://schemas.openxmlformats.org/officeDocument/2006/relationships/customXml" Target="../ink/ink117.xml"/><Relationship Id="rId446" Type="http://schemas.openxmlformats.org/officeDocument/2006/relationships/image" Target="../media/image291.png"/><Relationship Id="rId653" Type="http://schemas.openxmlformats.org/officeDocument/2006/relationships/customXml" Target="../ink/ink324.xml"/><Relationship Id="rId1076" Type="http://schemas.openxmlformats.org/officeDocument/2006/relationships/image" Target="../media/image606.png"/><Relationship Id="rId1283" Type="http://schemas.openxmlformats.org/officeDocument/2006/relationships/customXml" Target="../ink/ink639.xml"/><Relationship Id="rId1490" Type="http://schemas.openxmlformats.org/officeDocument/2006/relationships/image" Target="../media/image813.png"/><Relationship Id="rId306" Type="http://schemas.openxmlformats.org/officeDocument/2006/relationships/image" Target="../media/image221.png"/><Relationship Id="rId860" Type="http://schemas.openxmlformats.org/officeDocument/2006/relationships/image" Target="../media/image498.png"/><Relationship Id="rId958" Type="http://schemas.openxmlformats.org/officeDocument/2006/relationships/image" Target="../media/image547.png"/><Relationship Id="rId1143" Type="http://schemas.openxmlformats.org/officeDocument/2006/relationships/customXml" Target="../ink/ink569.xml"/><Relationship Id="rId1588" Type="http://schemas.openxmlformats.org/officeDocument/2006/relationships/image" Target="../media/image862.png"/><Relationship Id="rId87" Type="http://schemas.openxmlformats.org/officeDocument/2006/relationships/customXml" Target="../ink/ink41.xml"/><Relationship Id="rId513" Type="http://schemas.openxmlformats.org/officeDocument/2006/relationships/customXml" Target="../ink/ink254.xml"/><Relationship Id="rId720" Type="http://schemas.openxmlformats.org/officeDocument/2006/relationships/image" Target="../media/image428.png"/><Relationship Id="rId818" Type="http://schemas.openxmlformats.org/officeDocument/2006/relationships/image" Target="../media/image477.png"/><Relationship Id="rId1350" Type="http://schemas.openxmlformats.org/officeDocument/2006/relationships/image" Target="../media/image743.png"/><Relationship Id="rId1448" Type="http://schemas.openxmlformats.org/officeDocument/2006/relationships/image" Target="../media/image792.png"/><Relationship Id="rId1655" Type="http://schemas.openxmlformats.org/officeDocument/2006/relationships/customXml" Target="../ink/ink825.xml"/><Relationship Id="rId1003" Type="http://schemas.openxmlformats.org/officeDocument/2006/relationships/customXml" Target="../ink/ink499.xml"/><Relationship Id="rId1210" Type="http://schemas.openxmlformats.org/officeDocument/2006/relationships/image" Target="../media/image673.png"/><Relationship Id="rId1308" Type="http://schemas.openxmlformats.org/officeDocument/2006/relationships/image" Target="../media/image722.png"/><Relationship Id="rId1515" Type="http://schemas.openxmlformats.org/officeDocument/2006/relationships/customXml" Target="../ink/ink755.xml"/><Relationship Id="rId1722" Type="http://schemas.openxmlformats.org/officeDocument/2006/relationships/image" Target="../media/image929.png"/><Relationship Id="rId14" Type="http://schemas.openxmlformats.org/officeDocument/2006/relationships/image" Target="../media/image7510.png"/><Relationship Id="rId163" Type="http://schemas.openxmlformats.org/officeDocument/2006/relationships/customXml" Target="../ink/ink79.xml"/><Relationship Id="rId370" Type="http://schemas.openxmlformats.org/officeDocument/2006/relationships/image" Target="../media/image253.png"/><Relationship Id="rId230" Type="http://schemas.openxmlformats.org/officeDocument/2006/relationships/image" Target="../media/image183.png"/><Relationship Id="rId468" Type="http://schemas.openxmlformats.org/officeDocument/2006/relationships/image" Target="../media/image302.png"/><Relationship Id="rId675" Type="http://schemas.openxmlformats.org/officeDocument/2006/relationships/customXml" Target="../ink/ink335.xml"/><Relationship Id="rId882" Type="http://schemas.openxmlformats.org/officeDocument/2006/relationships/image" Target="../media/image509.png"/><Relationship Id="rId1098" Type="http://schemas.openxmlformats.org/officeDocument/2006/relationships/image" Target="../media/image617.png"/><Relationship Id="rId328" Type="http://schemas.openxmlformats.org/officeDocument/2006/relationships/image" Target="../media/image232.png"/><Relationship Id="rId535" Type="http://schemas.openxmlformats.org/officeDocument/2006/relationships/customXml" Target="../ink/ink265.xml"/><Relationship Id="rId742" Type="http://schemas.openxmlformats.org/officeDocument/2006/relationships/image" Target="../media/image439.png"/><Relationship Id="rId1165" Type="http://schemas.openxmlformats.org/officeDocument/2006/relationships/customXml" Target="../ink/ink580.xml"/><Relationship Id="rId1372" Type="http://schemas.openxmlformats.org/officeDocument/2006/relationships/image" Target="../media/image754.png"/><Relationship Id="rId602" Type="http://schemas.openxmlformats.org/officeDocument/2006/relationships/image" Target="../media/image369.png"/><Relationship Id="rId1025" Type="http://schemas.openxmlformats.org/officeDocument/2006/relationships/customXml" Target="../ink/ink510.xml"/><Relationship Id="rId1232" Type="http://schemas.openxmlformats.org/officeDocument/2006/relationships/image" Target="../media/image684.png"/><Relationship Id="rId1677" Type="http://schemas.openxmlformats.org/officeDocument/2006/relationships/customXml" Target="../ink/ink836.xml"/><Relationship Id="rId907" Type="http://schemas.openxmlformats.org/officeDocument/2006/relationships/customXml" Target="../ink/ink451.xml"/><Relationship Id="rId1537" Type="http://schemas.openxmlformats.org/officeDocument/2006/relationships/customXml" Target="../ink/ink766.xml"/><Relationship Id="rId1744" Type="http://schemas.openxmlformats.org/officeDocument/2006/relationships/image" Target="../media/image940.png"/><Relationship Id="rId36" Type="http://schemas.openxmlformats.org/officeDocument/2006/relationships/image" Target="../media/image86.png"/><Relationship Id="rId1604" Type="http://schemas.openxmlformats.org/officeDocument/2006/relationships/image" Target="../media/image870.png"/><Relationship Id="rId185" Type="http://schemas.openxmlformats.org/officeDocument/2006/relationships/customXml" Target="../ink/ink90.xml"/><Relationship Id="rId392" Type="http://schemas.openxmlformats.org/officeDocument/2006/relationships/image" Target="../media/image264.png"/><Relationship Id="rId697" Type="http://schemas.openxmlformats.org/officeDocument/2006/relationships/customXml" Target="../ink/ink346.xml"/><Relationship Id="rId252" Type="http://schemas.openxmlformats.org/officeDocument/2006/relationships/image" Target="../media/image194.png"/><Relationship Id="rId1187" Type="http://schemas.openxmlformats.org/officeDocument/2006/relationships/customXml" Target="../ink/ink591.xml"/><Relationship Id="rId112" Type="http://schemas.openxmlformats.org/officeDocument/2006/relationships/image" Target="../media/image124.png"/><Relationship Id="rId557" Type="http://schemas.openxmlformats.org/officeDocument/2006/relationships/customXml" Target="../ink/ink276.xml"/><Relationship Id="rId764" Type="http://schemas.openxmlformats.org/officeDocument/2006/relationships/image" Target="../media/image450.png"/><Relationship Id="rId971" Type="http://schemas.openxmlformats.org/officeDocument/2006/relationships/customXml" Target="../ink/ink483.xml"/><Relationship Id="rId1394" Type="http://schemas.openxmlformats.org/officeDocument/2006/relationships/image" Target="../media/image765.png"/><Relationship Id="rId1699" Type="http://schemas.openxmlformats.org/officeDocument/2006/relationships/customXml" Target="../ink/ink847.xml"/><Relationship Id="rId417" Type="http://schemas.openxmlformats.org/officeDocument/2006/relationships/customXml" Target="../ink/ink206.xml"/><Relationship Id="rId624" Type="http://schemas.openxmlformats.org/officeDocument/2006/relationships/image" Target="../media/image380.png"/><Relationship Id="rId831" Type="http://schemas.openxmlformats.org/officeDocument/2006/relationships/customXml" Target="../ink/ink413.xml"/><Relationship Id="rId1047" Type="http://schemas.openxmlformats.org/officeDocument/2006/relationships/customXml" Target="../ink/ink521.xml"/><Relationship Id="rId1254" Type="http://schemas.openxmlformats.org/officeDocument/2006/relationships/image" Target="../media/image695.png"/><Relationship Id="rId1461" Type="http://schemas.openxmlformats.org/officeDocument/2006/relationships/customXml" Target="../ink/ink728.xml"/><Relationship Id="rId929" Type="http://schemas.openxmlformats.org/officeDocument/2006/relationships/customXml" Target="../ink/ink462.xml"/><Relationship Id="rId1114" Type="http://schemas.openxmlformats.org/officeDocument/2006/relationships/image" Target="../media/image625.png"/><Relationship Id="rId1321" Type="http://schemas.openxmlformats.org/officeDocument/2006/relationships/customXml" Target="../ink/ink658.xml"/><Relationship Id="rId1559" Type="http://schemas.openxmlformats.org/officeDocument/2006/relationships/customXml" Target="../ink/ink777.xml"/><Relationship Id="rId1766" Type="http://schemas.openxmlformats.org/officeDocument/2006/relationships/image" Target="../media/image951.png"/><Relationship Id="rId58" Type="http://schemas.openxmlformats.org/officeDocument/2006/relationships/image" Target="../media/image97.png"/><Relationship Id="rId1419" Type="http://schemas.openxmlformats.org/officeDocument/2006/relationships/customXml" Target="../ink/ink707.xml"/><Relationship Id="rId1626" Type="http://schemas.openxmlformats.org/officeDocument/2006/relationships/image" Target="../media/image881.png"/><Relationship Id="rId274" Type="http://schemas.openxmlformats.org/officeDocument/2006/relationships/image" Target="../media/image205.png"/><Relationship Id="rId481" Type="http://schemas.openxmlformats.org/officeDocument/2006/relationships/customXml" Target="../ink/ink238.xml"/><Relationship Id="rId134" Type="http://schemas.openxmlformats.org/officeDocument/2006/relationships/image" Target="../media/image135.png"/><Relationship Id="rId579" Type="http://schemas.openxmlformats.org/officeDocument/2006/relationships/customXml" Target="../ink/ink287.xml"/><Relationship Id="rId786" Type="http://schemas.openxmlformats.org/officeDocument/2006/relationships/image" Target="../media/image461.png"/><Relationship Id="rId993" Type="http://schemas.openxmlformats.org/officeDocument/2006/relationships/customXml" Target="../ink/ink494.xml"/><Relationship Id="rId341" Type="http://schemas.openxmlformats.org/officeDocument/2006/relationships/customXml" Target="../ink/ink168.xml"/><Relationship Id="rId439" Type="http://schemas.openxmlformats.org/officeDocument/2006/relationships/customXml" Target="../ink/ink217.xml"/><Relationship Id="rId646" Type="http://schemas.openxmlformats.org/officeDocument/2006/relationships/image" Target="../media/image391.png"/><Relationship Id="rId1069" Type="http://schemas.openxmlformats.org/officeDocument/2006/relationships/customXml" Target="../ink/ink532.xml"/><Relationship Id="rId1276" Type="http://schemas.openxmlformats.org/officeDocument/2006/relationships/image" Target="../media/image706.png"/><Relationship Id="rId1483" Type="http://schemas.openxmlformats.org/officeDocument/2006/relationships/customXml" Target="../ink/ink739.xml"/><Relationship Id="rId201" Type="http://schemas.openxmlformats.org/officeDocument/2006/relationships/customXml" Target="../ink/ink98.xml"/><Relationship Id="rId506" Type="http://schemas.openxmlformats.org/officeDocument/2006/relationships/image" Target="../media/image321.png"/><Relationship Id="rId853" Type="http://schemas.openxmlformats.org/officeDocument/2006/relationships/customXml" Target="../ink/ink424.xml"/><Relationship Id="rId1136" Type="http://schemas.openxmlformats.org/officeDocument/2006/relationships/image" Target="../media/image636.png"/><Relationship Id="rId1690" Type="http://schemas.openxmlformats.org/officeDocument/2006/relationships/image" Target="../media/image913.png"/><Relationship Id="rId713" Type="http://schemas.openxmlformats.org/officeDocument/2006/relationships/customXml" Target="../ink/ink354.xml"/><Relationship Id="rId920" Type="http://schemas.openxmlformats.org/officeDocument/2006/relationships/image" Target="../media/image528.png"/><Relationship Id="rId1343" Type="http://schemas.openxmlformats.org/officeDocument/2006/relationships/customXml" Target="../ink/ink669.xml"/><Relationship Id="rId1550" Type="http://schemas.openxmlformats.org/officeDocument/2006/relationships/image" Target="../media/image843.png"/><Relationship Id="rId1648" Type="http://schemas.openxmlformats.org/officeDocument/2006/relationships/image" Target="../media/image892.png"/><Relationship Id="rId1203" Type="http://schemas.openxmlformats.org/officeDocument/2006/relationships/customXml" Target="../ink/ink599.xml"/><Relationship Id="rId1410" Type="http://schemas.openxmlformats.org/officeDocument/2006/relationships/image" Target="../media/image773.png"/><Relationship Id="rId1508" Type="http://schemas.openxmlformats.org/officeDocument/2006/relationships/image" Target="../media/image822.png"/><Relationship Id="rId1715" Type="http://schemas.openxmlformats.org/officeDocument/2006/relationships/customXml" Target="../ink/ink855.xml"/><Relationship Id="rId296" Type="http://schemas.openxmlformats.org/officeDocument/2006/relationships/image" Target="../media/image216.png"/><Relationship Id="rId156" Type="http://schemas.openxmlformats.org/officeDocument/2006/relationships/image" Target="../media/image146.png"/><Relationship Id="rId363" Type="http://schemas.openxmlformats.org/officeDocument/2006/relationships/customXml" Target="../ink/ink179.xml"/><Relationship Id="rId570" Type="http://schemas.openxmlformats.org/officeDocument/2006/relationships/image" Target="../media/image353.png"/><Relationship Id="rId223" Type="http://schemas.openxmlformats.org/officeDocument/2006/relationships/customXml" Target="../ink/ink109.xml"/><Relationship Id="rId430" Type="http://schemas.openxmlformats.org/officeDocument/2006/relationships/image" Target="../media/image283.png"/><Relationship Id="rId668" Type="http://schemas.openxmlformats.org/officeDocument/2006/relationships/image" Target="../media/image402.png"/><Relationship Id="rId875" Type="http://schemas.openxmlformats.org/officeDocument/2006/relationships/customXml" Target="../ink/ink435.xml"/><Relationship Id="rId1060" Type="http://schemas.openxmlformats.org/officeDocument/2006/relationships/image" Target="../media/image598.png"/><Relationship Id="rId1298" Type="http://schemas.openxmlformats.org/officeDocument/2006/relationships/image" Target="../media/image717.png"/><Relationship Id="rId528" Type="http://schemas.openxmlformats.org/officeDocument/2006/relationships/image" Target="../media/image332.png"/><Relationship Id="rId735" Type="http://schemas.openxmlformats.org/officeDocument/2006/relationships/customXml" Target="../ink/ink365.xml"/><Relationship Id="rId942" Type="http://schemas.openxmlformats.org/officeDocument/2006/relationships/image" Target="../media/image539.png"/><Relationship Id="rId1158" Type="http://schemas.openxmlformats.org/officeDocument/2006/relationships/image" Target="../media/image647.png"/><Relationship Id="rId1365" Type="http://schemas.openxmlformats.org/officeDocument/2006/relationships/customXml" Target="../ink/ink680.xml"/><Relationship Id="rId1572" Type="http://schemas.openxmlformats.org/officeDocument/2006/relationships/image" Target="../media/image854.png"/><Relationship Id="rId1018" Type="http://schemas.openxmlformats.org/officeDocument/2006/relationships/image" Target="../media/image577.png"/><Relationship Id="rId1225" Type="http://schemas.openxmlformats.org/officeDocument/2006/relationships/customXml" Target="../ink/ink610.xml"/><Relationship Id="rId1432" Type="http://schemas.openxmlformats.org/officeDocument/2006/relationships/image" Target="../media/image784.png"/><Relationship Id="rId71" Type="http://schemas.openxmlformats.org/officeDocument/2006/relationships/customXml" Target="../ink/ink33.xml"/><Relationship Id="rId802" Type="http://schemas.openxmlformats.org/officeDocument/2006/relationships/image" Target="../media/image469.png"/><Relationship Id="rId1737" Type="http://schemas.openxmlformats.org/officeDocument/2006/relationships/customXml" Target="../ink/ink866.xml"/><Relationship Id="rId29" Type="http://schemas.openxmlformats.org/officeDocument/2006/relationships/customXml" Target="../ink/ink12.xml"/><Relationship Id="rId178" Type="http://schemas.openxmlformats.org/officeDocument/2006/relationships/image" Target="../media/image157.png"/><Relationship Id="rId385" Type="http://schemas.openxmlformats.org/officeDocument/2006/relationships/customXml" Target="../ink/ink190.xml"/><Relationship Id="rId592" Type="http://schemas.openxmlformats.org/officeDocument/2006/relationships/image" Target="../media/image364.png"/><Relationship Id="rId245" Type="http://schemas.openxmlformats.org/officeDocument/2006/relationships/customXml" Target="../ink/ink120.xml"/><Relationship Id="rId452" Type="http://schemas.openxmlformats.org/officeDocument/2006/relationships/image" Target="../media/image294.png"/><Relationship Id="rId897" Type="http://schemas.openxmlformats.org/officeDocument/2006/relationships/customXml" Target="../ink/ink446.xml"/><Relationship Id="rId1082" Type="http://schemas.openxmlformats.org/officeDocument/2006/relationships/image" Target="../media/image609.png"/><Relationship Id="rId105" Type="http://schemas.openxmlformats.org/officeDocument/2006/relationships/customXml" Target="../ink/ink50.xml"/><Relationship Id="rId312" Type="http://schemas.openxmlformats.org/officeDocument/2006/relationships/image" Target="../media/image224.png"/><Relationship Id="rId757" Type="http://schemas.openxmlformats.org/officeDocument/2006/relationships/customXml" Target="../ink/ink376.xml"/><Relationship Id="rId964" Type="http://schemas.openxmlformats.org/officeDocument/2006/relationships/image" Target="../media/image550.png"/><Relationship Id="rId1387" Type="http://schemas.openxmlformats.org/officeDocument/2006/relationships/customXml" Target="../ink/ink691.xml"/><Relationship Id="rId1594" Type="http://schemas.openxmlformats.org/officeDocument/2006/relationships/image" Target="../media/image865.png"/><Relationship Id="rId93" Type="http://schemas.openxmlformats.org/officeDocument/2006/relationships/customXml" Target="../ink/ink44.xml"/><Relationship Id="rId617" Type="http://schemas.openxmlformats.org/officeDocument/2006/relationships/customXml" Target="../ink/ink306.xml"/><Relationship Id="rId824" Type="http://schemas.openxmlformats.org/officeDocument/2006/relationships/image" Target="../media/image480.png"/><Relationship Id="rId1247" Type="http://schemas.openxmlformats.org/officeDocument/2006/relationships/customXml" Target="../ink/ink621.xml"/><Relationship Id="rId1454" Type="http://schemas.openxmlformats.org/officeDocument/2006/relationships/image" Target="../media/image795.png"/><Relationship Id="rId1661" Type="http://schemas.openxmlformats.org/officeDocument/2006/relationships/customXml" Target="../ink/ink828.xml"/><Relationship Id="rId1107" Type="http://schemas.openxmlformats.org/officeDocument/2006/relationships/customXml" Target="../ink/ink551.xml"/><Relationship Id="rId1314" Type="http://schemas.openxmlformats.org/officeDocument/2006/relationships/image" Target="../media/image725.png"/><Relationship Id="rId1521" Type="http://schemas.openxmlformats.org/officeDocument/2006/relationships/customXml" Target="../ink/ink758.xml"/><Relationship Id="rId1759" Type="http://schemas.openxmlformats.org/officeDocument/2006/relationships/customXml" Target="../ink/ink877.xml"/><Relationship Id="rId1619" Type="http://schemas.openxmlformats.org/officeDocument/2006/relationships/customXml" Target="../ink/ink807.xml"/><Relationship Id="rId20" Type="http://schemas.openxmlformats.org/officeDocument/2006/relationships/image" Target="../media/image7810.png"/><Relationship Id="rId267" Type="http://schemas.openxmlformats.org/officeDocument/2006/relationships/customXml" Target="../ink/ink131.xml"/><Relationship Id="rId474" Type="http://schemas.openxmlformats.org/officeDocument/2006/relationships/image" Target="../media/image305.png"/><Relationship Id="rId127" Type="http://schemas.openxmlformats.org/officeDocument/2006/relationships/customXml" Target="../ink/ink61.xml"/><Relationship Id="rId681" Type="http://schemas.openxmlformats.org/officeDocument/2006/relationships/customXml" Target="../ink/ink338.xml"/><Relationship Id="rId779" Type="http://schemas.openxmlformats.org/officeDocument/2006/relationships/customXml" Target="../ink/ink387.xml"/><Relationship Id="rId986" Type="http://schemas.openxmlformats.org/officeDocument/2006/relationships/image" Target="../media/image561.png"/><Relationship Id="rId334" Type="http://schemas.openxmlformats.org/officeDocument/2006/relationships/image" Target="../media/image235.png"/><Relationship Id="rId541" Type="http://schemas.openxmlformats.org/officeDocument/2006/relationships/customXml" Target="../ink/ink268.xml"/><Relationship Id="rId639" Type="http://schemas.openxmlformats.org/officeDocument/2006/relationships/customXml" Target="../ink/ink317.xml"/><Relationship Id="rId1171" Type="http://schemas.openxmlformats.org/officeDocument/2006/relationships/customXml" Target="../ink/ink583.xml"/><Relationship Id="rId1269" Type="http://schemas.openxmlformats.org/officeDocument/2006/relationships/customXml" Target="../ink/ink632.xml"/><Relationship Id="rId1476" Type="http://schemas.openxmlformats.org/officeDocument/2006/relationships/image" Target="../media/image806.png"/><Relationship Id="rId401" Type="http://schemas.openxmlformats.org/officeDocument/2006/relationships/customXml" Target="../ink/ink198.xml"/><Relationship Id="rId846" Type="http://schemas.openxmlformats.org/officeDocument/2006/relationships/image" Target="../media/image491.png"/><Relationship Id="rId1031" Type="http://schemas.openxmlformats.org/officeDocument/2006/relationships/customXml" Target="../ink/ink513.xml"/><Relationship Id="rId1129" Type="http://schemas.openxmlformats.org/officeDocument/2006/relationships/customXml" Target="../ink/ink562.xml"/><Relationship Id="rId1683" Type="http://schemas.openxmlformats.org/officeDocument/2006/relationships/customXml" Target="../ink/ink839.xml"/><Relationship Id="rId706" Type="http://schemas.openxmlformats.org/officeDocument/2006/relationships/image" Target="../media/image421.png"/><Relationship Id="rId913" Type="http://schemas.openxmlformats.org/officeDocument/2006/relationships/customXml" Target="../ink/ink454.xml"/><Relationship Id="rId1336" Type="http://schemas.openxmlformats.org/officeDocument/2006/relationships/image" Target="../media/image736.png"/><Relationship Id="rId1543" Type="http://schemas.openxmlformats.org/officeDocument/2006/relationships/customXml" Target="../ink/ink769.xml"/><Relationship Id="rId1750" Type="http://schemas.openxmlformats.org/officeDocument/2006/relationships/image" Target="../media/image943.png"/><Relationship Id="rId42" Type="http://schemas.openxmlformats.org/officeDocument/2006/relationships/image" Target="../media/image89.png"/><Relationship Id="rId1403" Type="http://schemas.openxmlformats.org/officeDocument/2006/relationships/customXml" Target="../ink/ink699.xml"/><Relationship Id="rId1610" Type="http://schemas.openxmlformats.org/officeDocument/2006/relationships/image" Target="../media/image873.png"/><Relationship Id="rId191" Type="http://schemas.openxmlformats.org/officeDocument/2006/relationships/customXml" Target="../ink/ink93.xml"/><Relationship Id="rId1708" Type="http://schemas.openxmlformats.org/officeDocument/2006/relationships/image" Target="../media/image922.png"/><Relationship Id="rId289" Type="http://schemas.openxmlformats.org/officeDocument/2006/relationships/customXml" Target="../ink/ink142.xml"/><Relationship Id="rId496" Type="http://schemas.openxmlformats.org/officeDocument/2006/relationships/image" Target="../media/image316.png"/><Relationship Id="rId149" Type="http://schemas.openxmlformats.org/officeDocument/2006/relationships/customXml" Target="../ink/ink72.xml"/><Relationship Id="rId356" Type="http://schemas.openxmlformats.org/officeDocument/2006/relationships/image" Target="../media/image246.png"/><Relationship Id="rId563" Type="http://schemas.openxmlformats.org/officeDocument/2006/relationships/customXml" Target="../ink/ink279.xml"/><Relationship Id="rId770" Type="http://schemas.openxmlformats.org/officeDocument/2006/relationships/image" Target="../media/image453.png"/><Relationship Id="rId1193" Type="http://schemas.openxmlformats.org/officeDocument/2006/relationships/customXml" Target="../ink/ink594.xml"/><Relationship Id="rId216" Type="http://schemas.openxmlformats.org/officeDocument/2006/relationships/image" Target="../media/image176.png"/><Relationship Id="rId423" Type="http://schemas.openxmlformats.org/officeDocument/2006/relationships/customXml" Target="../ink/ink209.xml"/><Relationship Id="rId868" Type="http://schemas.openxmlformats.org/officeDocument/2006/relationships/image" Target="../media/image502.png"/><Relationship Id="rId1053" Type="http://schemas.openxmlformats.org/officeDocument/2006/relationships/customXml" Target="../ink/ink524.xml"/><Relationship Id="rId1260" Type="http://schemas.openxmlformats.org/officeDocument/2006/relationships/image" Target="../media/image698.png"/><Relationship Id="rId1498" Type="http://schemas.openxmlformats.org/officeDocument/2006/relationships/image" Target="../media/image817.png"/><Relationship Id="rId630" Type="http://schemas.openxmlformats.org/officeDocument/2006/relationships/image" Target="../media/image383.png"/><Relationship Id="rId728" Type="http://schemas.openxmlformats.org/officeDocument/2006/relationships/image" Target="../media/image432.png"/><Relationship Id="rId935" Type="http://schemas.openxmlformats.org/officeDocument/2006/relationships/customXml" Target="../ink/ink465.xml"/><Relationship Id="rId1358" Type="http://schemas.openxmlformats.org/officeDocument/2006/relationships/image" Target="../media/image747.png"/><Relationship Id="rId1565" Type="http://schemas.openxmlformats.org/officeDocument/2006/relationships/customXml" Target="../ink/ink780.xml"/><Relationship Id="rId64" Type="http://schemas.openxmlformats.org/officeDocument/2006/relationships/image" Target="../media/image100.png"/><Relationship Id="rId1120" Type="http://schemas.openxmlformats.org/officeDocument/2006/relationships/image" Target="../media/image628.png"/><Relationship Id="rId1218" Type="http://schemas.openxmlformats.org/officeDocument/2006/relationships/image" Target="../media/image677.png"/><Relationship Id="rId1425" Type="http://schemas.openxmlformats.org/officeDocument/2006/relationships/customXml" Target="../ink/ink710.xml"/><Relationship Id="rId1632" Type="http://schemas.openxmlformats.org/officeDocument/2006/relationships/image" Target="../media/image884.png"/><Relationship Id="rId280" Type="http://schemas.openxmlformats.org/officeDocument/2006/relationships/image" Target="../media/image208.png"/><Relationship Id="rId140" Type="http://schemas.openxmlformats.org/officeDocument/2006/relationships/image" Target="../media/image138.png"/><Relationship Id="rId378" Type="http://schemas.openxmlformats.org/officeDocument/2006/relationships/image" Target="../media/image257.png"/><Relationship Id="rId585" Type="http://schemas.openxmlformats.org/officeDocument/2006/relationships/customXml" Target="../ink/ink290.xml"/><Relationship Id="rId792" Type="http://schemas.openxmlformats.org/officeDocument/2006/relationships/image" Target="../media/image464.png"/><Relationship Id="rId238" Type="http://schemas.openxmlformats.org/officeDocument/2006/relationships/image" Target="../media/image187.png"/><Relationship Id="rId445" Type="http://schemas.openxmlformats.org/officeDocument/2006/relationships/customXml" Target="../ink/ink220.xml"/><Relationship Id="rId652" Type="http://schemas.openxmlformats.org/officeDocument/2006/relationships/image" Target="../media/image394.png"/><Relationship Id="rId1075" Type="http://schemas.openxmlformats.org/officeDocument/2006/relationships/customXml" Target="../ink/ink535.xml"/><Relationship Id="rId1282" Type="http://schemas.openxmlformats.org/officeDocument/2006/relationships/image" Target="../media/image709.png"/><Relationship Id="rId305" Type="http://schemas.openxmlformats.org/officeDocument/2006/relationships/customXml" Target="../ink/ink150.xml"/><Relationship Id="rId512" Type="http://schemas.openxmlformats.org/officeDocument/2006/relationships/image" Target="../media/image324.png"/><Relationship Id="rId957" Type="http://schemas.openxmlformats.org/officeDocument/2006/relationships/customXml" Target="../ink/ink476.xml"/><Relationship Id="rId1142" Type="http://schemas.openxmlformats.org/officeDocument/2006/relationships/image" Target="../media/image639.png"/><Relationship Id="rId1587" Type="http://schemas.openxmlformats.org/officeDocument/2006/relationships/customXml" Target="../ink/ink791.xml"/><Relationship Id="rId86" Type="http://schemas.openxmlformats.org/officeDocument/2006/relationships/image" Target="../media/image111.png"/><Relationship Id="rId817" Type="http://schemas.openxmlformats.org/officeDocument/2006/relationships/customXml" Target="../ink/ink406.xml"/><Relationship Id="rId1002" Type="http://schemas.openxmlformats.org/officeDocument/2006/relationships/image" Target="../media/image569.png"/><Relationship Id="rId1447" Type="http://schemas.openxmlformats.org/officeDocument/2006/relationships/customXml" Target="../ink/ink721.xml"/><Relationship Id="rId1654" Type="http://schemas.openxmlformats.org/officeDocument/2006/relationships/image" Target="../media/image895.png"/><Relationship Id="rId1307" Type="http://schemas.openxmlformats.org/officeDocument/2006/relationships/customXml" Target="../ink/ink651.xml"/><Relationship Id="rId1514" Type="http://schemas.openxmlformats.org/officeDocument/2006/relationships/image" Target="../media/image825.png"/><Relationship Id="rId1721" Type="http://schemas.openxmlformats.org/officeDocument/2006/relationships/customXml" Target="../ink/ink858.xml"/><Relationship Id="rId13" Type="http://schemas.openxmlformats.org/officeDocument/2006/relationships/customXml" Target="../ink/ink4.xml"/><Relationship Id="rId162" Type="http://schemas.openxmlformats.org/officeDocument/2006/relationships/image" Target="../media/image149.png"/><Relationship Id="rId467" Type="http://schemas.openxmlformats.org/officeDocument/2006/relationships/customXml" Target="../ink/ink231.xml"/><Relationship Id="rId1097" Type="http://schemas.openxmlformats.org/officeDocument/2006/relationships/customXml" Target="../ink/ink546.xml"/><Relationship Id="rId674" Type="http://schemas.openxmlformats.org/officeDocument/2006/relationships/image" Target="../media/image405.png"/><Relationship Id="rId881" Type="http://schemas.openxmlformats.org/officeDocument/2006/relationships/customXml" Target="../ink/ink438.xml"/><Relationship Id="rId979" Type="http://schemas.openxmlformats.org/officeDocument/2006/relationships/customXml" Target="../ink/ink487.xml"/><Relationship Id="rId327" Type="http://schemas.openxmlformats.org/officeDocument/2006/relationships/customXml" Target="../ink/ink161.xml"/><Relationship Id="rId534" Type="http://schemas.openxmlformats.org/officeDocument/2006/relationships/image" Target="../media/image335.png"/><Relationship Id="rId741" Type="http://schemas.openxmlformats.org/officeDocument/2006/relationships/customXml" Target="../ink/ink368.xml"/><Relationship Id="rId839" Type="http://schemas.openxmlformats.org/officeDocument/2006/relationships/customXml" Target="../ink/ink417.xml"/><Relationship Id="rId1164" Type="http://schemas.openxmlformats.org/officeDocument/2006/relationships/image" Target="../media/image650.png"/><Relationship Id="rId1371" Type="http://schemas.openxmlformats.org/officeDocument/2006/relationships/customXml" Target="../ink/ink683.xml"/><Relationship Id="rId1469" Type="http://schemas.openxmlformats.org/officeDocument/2006/relationships/customXml" Target="../ink/ink732.xml"/><Relationship Id="rId601" Type="http://schemas.openxmlformats.org/officeDocument/2006/relationships/customXml" Target="../ink/ink298.xml"/><Relationship Id="rId1024" Type="http://schemas.openxmlformats.org/officeDocument/2006/relationships/image" Target="../media/image580.png"/><Relationship Id="rId1231" Type="http://schemas.openxmlformats.org/officeDocument/2006/relationships/customXml" Target="../ink/ink613.xml"/><Relationship Id="rId1676" Type="http://schemas.openxmlformats.org/officeDocument/2006/relationships/image" Target="../media/image906.png"/><Relationship Id="rId906" Type="http://schemas.openxmlformats.org/officeDocument/2006/relationships/image" Target="../media/image521.png"/><Relationship Id="rId1329" Type="http://schemas.openxmlformats.org/officeDocument/2006/relationships/customXml" Target="../ink/ink662.xml"/><Relationship Id="rId1536" Type="http://schemas.openxmlformats.org/officeDocument/2006/relationships/image" Target="../media/image836.png"/><Relationship Id="rId1743" Type="http://schemas.openxmlformats.org/officeDocument/2006/relationships/customXml" Target="../ink/ink869.xml"/><Relationship Id="rId35" Type="http://schemas.openxmlformats.org/officeDocument/2006/relationships/customXml" Target="../ink/ink15.xml"/><Relationship Id="rId1603" Type="http://schemas.openxmlformats.org/officeDocument/2006/relationships/customXml" Target="../ink/ink799.xml"/><Relationship Id="rId184" Type="http://schemas.openxmlformats.org/officeDocument/2006/relationships/image" Target="../media/image160.png"/><Relationship Id="rId391" Type="http://schemas.openxmlformats.org/officeDocument/2006/relationships/customXml" Target="../ink/ink193.xml"/><Relationship Id="rId251" Type="http://schemas.openxmlformats.org/officeDocument/2006/relationships/customXml" Target="../ink/ink123.xml"/><Relationship Id="rId489" Type="http://schemas.openxmlformats.org/officeDocument/2006/relationships/customXml" Target="../ink/ink242.xml"/><Relationship Id="rId696" Type="http://schemas.openxmlformats.org/officeDocument/2006/relationships/image" Target="../media/image416.png"/><Relationship Id="rId349" Type="http://schemas.openxmlformats.org/officeDocument/2006/relationships/customXml" Target="../ink/ink172.xml"/><Relationship Id="rId556" Type="http://schemas.openxmlformats.org/officeDocument/2006/relationships/image" Target="../media/image346.png"/><Relationship Id="rId763" Type="http://schemas.openxmlformats.org/officeDocument/2006/relationships/customXml" Target="../ink/ink379.xml"/><Relationship Id="rId1186" Type="http://schemas.openxmlformats.org/officeDocument/2006/relationships/image" Target="../media/image661.png"/><Relationship Id="rId1393" Type="http://schemas.openxmlformats.org/officeDocument/2006/relationships/customXml" Target="../ink/ink694.xml"/><Relationship Id="rId111" Type="http://schemas.openxmlformats.org/officeDocument/2006/relationships/customXml" Target="../ink/ink53.xml"/><Relationship Id="rId209" Type="http://schemas.openxmlformats.org/officeDocument/2006/relationships/customXml" Target="../ink/ink102.xml"/><Relationship Id="rId416" Type="http://schemas.openxmlformats.org/officeDocument/2006/relationships/image" Target="../media/image276.png"/><Relationship Id="rId970" Type="http://schemas.openxmlformats.org/officeDocument/2006/relationships/image" Target="../media/image553.png"/><Relationship Id="rId1046" Type="http://schemas.openxmlformats.org/officeDocument/2006/relationships/image" Target="../media/image591.png"/><Relationship Id="rId1253" Type="http://schemas.openxmlformats.org/officeDocument/2006/relationships/customXml" Target="../ink/ink624.xml"/><Relationship Id="rId1698" Type="http://schemas.openxmlformats.org/officeDocument/2006/relationships/image" Target="../media/image917.png"/><Relationship Id="rId623" Type="http://schemas.openxmlformats.org/officeDocument/2006/relationships/customXml" Target="../ink/ink309.xml"/><Relationship Id="rId830" Type="http://schemas.openxmlformats.org/officeDocument/2006/relationships/image" Target="../media/image483.png"/><Relationship Id="rId928" Type="http://schemas.openxmlformats.org/officeDocument/2006/relationships/image" Target="../media/image532.png"/><Relationship Id="rId1460" Type="http://schemas.openxmlformats.org/officeDocument/2006/relationships/image" Target="../media/image798.png"/><Relationship Id="rId1558" Type="http://schemas.openxmlformats.org/officeDocument/2006/relationships/image" Target="../media/image847.png"/><Relationship Id="rId1765" Type="http://schemas.openxmlformats.org/officeDocument/2006/relationships/customXml" Target="../ink/ink880.xml"/><Relationship Id="rId57" Type="http://schemas.openxmlformats.org/officeDocument/2006/relationships/customXml" Target="../ink/ink26.xml"/><Relationship Id="rId1113" Type="http://schemas.openxmlformats.org/officeDocument/2006/relationships/customXml" Target="../ink/ink554.xml"/><Relationship Id="rId1320" Type="http://schemas.openxmlformats.org/officeDocument/2006/relationships/image" Target="../media/image728.png"/><Relationship Id="rId1418" Type="http://schemas.openxmlformats.org/officeDocument/2006/relationships/image" Target="../media/image777.png"/><Relationship Id="rId1625" Type="http://schemas.openxmlformats.org/officeDocument/2006/relationships/customXml" Target="../ink/ink810.xml"/><Relationship Id="rId273" Type="http://schemas.openxmlformats.org/officeDocument/2006/relationships/customXml" Target="../ink/ink134.xml"/><Relationship Id="rId480" Type="http://schemas.openxmlformats.org/officeDocument/2006/relationships/image" Target="../media/image308.png"/><Relationship Id="rId133" Type="http://schemas.openxmlformats.org/officeDocument/2006/relationships/customXml" Target="../ink/ink64.xml"/><Relationship Id="rId340" Type="http://schemas.openxmlformats.org/officeDocument/2006/relationships/image" Target="../media/image238.png"/><Relationship Id="rId578" Type="http://schemas.openxmlformats.org/officeDocument/2006/relationships/image" Target="../media/image357.png"/><Relationship Id="rId785" Type="http://schemas.openxmlformats.org/officeDocument/2006/relationships/customXml" Target="../ink/ink390.xml"/><Relationship Id="rId992" Type="http://schemas.openxmlformats.org/officeDocument/2006/relationships/image" Target="../media/image564.png"/><Relationship Id="rId200" Type="http://schemas.openxmlformats.org/officeDocument/2006/relationships/image" Target="../media/image168.png"/><Relationship Id="rId438" Type="http://schemas.openxmlformats.org/officeDocument/2006/relationships/image" Target="../media/image287.png"/><Relationship Id="rId645" Type="http://schemas.openxmlformats.org/officeDocument/2006/relationships/customXml" Target="../ink/ink320.xml"/><Relationship Id="rId852" Type="http://schemas.openxmlformats.org/officeDocument/2006/relationships/image" Target="../media/image494.png"/><Relationship Id="rId1068" Type="http://schemas.openxmlformats.org/officeDocument/2006/relationships/image" Target="../media/image602.png"/><Relationship Id="rId1275" Type="http://schemas.openxmlformats.org/officeDocument/2006/relationships/customXml" Target="../ink/ink635.xml"/><Relationship Id="rId1482" Type="http://schemas.openxmlformats.org/officeDocument/2006/relationships/image" Target="../media/image809.png"/><Relationship Id="rId505" Type="http://schemas.openxmlformats.org/officeDocument/2006/relationships/customXml" Target="../ink/ink250.xml"/><Relationship Id="rId712" Type="http://schemas.openxmlformats.org/officeDocument/2006/relationships/image" Target="../media/image424.png"/><Relationship Id="rId1135" Type="http://schemas.openxmlformats.org/officeDocument/2006/relationships/customXml" Target="../ink/ink565.xml"/><Relationship Id="rId1342" Type="http://schemas.openxmlformats.org/officeDocument/2006/relationships/image" Target="../media/image739.png"/><Relationship Id="rId79" Type="http://schemas.openxmlformats.org/officeDocument/2006/relationships/customXml" Target="../ink/ink37.xml"/><Relationship Id="rId1202" Type="http://schemas.openxmlformats.org/officeDocument/2006/relationships/image" Target="../media/image669.png"/><Relationship Id="rId1647" Type="http://schemas.openxmlformats.org/officeDocument/2006/relationships/customXml" Target="../ink/ink821.xml"/><Relationship Id="rId1507" Type="http://schemas.openxmlformats.org/officeDocument/2006/relationships/customXml" Target="../ink/ink751.xml"/><Relationship Id="rId1714" Type="http://schemas.openxmlformats.org/officeDocument/2006/relationships/image" Target="../media/image925.png"/><Relationship Id="rId295" Type="http://schemas.openxmlformats.org/officeDocument/2006/relationships/customXml" Target="../ink/ink145.xml"/><Relationship Id="rId155" Type="http://schemas.openxmlformats.org/officeDocument/2006/relationships/customXml" Target="../ink/ink75.xml"/><Relationship Id="rId362" Type="http://schemas.openxmlformats.org/officeDocument/2006/relationships/image" Target="../media/image249.png"/><Relationship Id="rId1297" Type="http://schemas.openxmlformats.org/officeDocument/2006/relationships/customXml" Target="../ink/ink646.xml"/><Relationship Id="rId222" Type="http://schemas.openxmlformats.org/officeDocument/2006/relationships/image" Target="../media/image179.png"/><Relationship Id="rId667" Type="http://schemas.openxmlformats.org/officeDocument/2006/relationships/customXml" Target="../ink/ink331.xml"/><Relationship Id="rId874" Type="http://schemas.openxmlformats.org/officeDocument/2006/relationships/image" Target="../media/image505.png"/><Relationship Id="rId527" Type="http://schemas.openxmlformats.org/officeDocument/2006/relationships/customXml" Target="../ink/ink261.xml"/><Relationship Id="rId734" Type="http://schemas.openxmlformats.org/officeDocument/2006/relationships/image" Target="../media/image435.png"/><Relationship Id="rId941" Type="http://schemas.openxmlformats.org/officeDocument/2006/relationships/customXml" Target="../ink/ink468.xml"/><Relationship Id="rId1157" Type="http://schemas.openxmlformats.org/officeDocument/2006/relationships/customXml" Target="../ink/ink576.xml"/><Relationship Id="rId1364" Type="http://schemas.openxmlformats.org/officeDocument/2006/relationships/image" Target="../media/image750.png"/><Relationship Id="rId1571" Type="http://schemas.openxmlformats.org/officeDocument/2006/relationships/customXml" Target="../ink/ink783.xml"/><Relationship Id="rId70" Type="http://schemas.openxmlformats.org/officeDocument/2006/relationships/image" Target="../media/image103.png"/><Relationship Id="rId801" Type="http://schemas.openxmlformats.org/officeDocument/2006/relationships/customXml" Target="../ink/ink398.xml"/><Relationship Id="rId1017" Type="http://schemas.openxmlformats.org/officeDocument/2006/relationships/customXml" Target="../ink/ink506.xml"/><Relationship Id="rId1224" Type="http://schemas.openxmlformats.org/officeDocument/2006/relationships/image" Target="../media/image680.png"/><Relationship Id="rId1431" Type="http://schemas.openxmlformats.org/officeDocument/2006/relationships/customXml" Target="../ink/ink713.xml"/><Relationship Id="rId1669" Type="http://schemas.openxmlformats.org/officeDocument/2006/relationships/customXml" Target="../ink/ink832.xml"/><Relationship Id="rId1529" Type="http://schemas.openxmlformats.org/officeDocument/2006/relationships/customXml" Target="../ink/ink762.xml"/><Relationship Id="rId1736" Type="http://schemas.openxmlformats.org/officeDocument/2006/relationships/image" Target="../media/image936.png"/><Relationship Id="rId28" Type="http://schemas.openxmlformats.org/officeDocument/2006/relationships/image" Target="../media/image82.png"/><Relationship Id="rId177" Type="http://schemas.openxmlformats.org/officeDocument/2006/relationships/customXml" Target="../ink/ink86.xml"/><Relationship Id="rId384" Type="http://schemas.openxmlformats.org/officeDocument/2006/relationships/image" Target="../media/image260.png"/><Relationship Id="rId591" Type="http://schemas.openxmlformats.org/officeDocument/2006/relationships/customXml" Target="../ink/ink293.xml"/><Relationship Id="rId244" Type="http://schemas.openxmlformats.org/officeDocument/2006/relationships/image" Target="../media/image190.png"/><Relationship Id="rId689" Type="http://schemas.openxmlformats.org/officeDocument/2006/relationships/customXml" Target="../ink/ink342.xml"/><Relationship Id="rId896" Type="http://schemas.openxmlformats.org/officeDocument/2006/relationships/image" Target="../media/image516.png"/><Relationship Id="rId1081" Type="http://schemas.openxmlformats.org/officeDocument/2006/relationships/customXml" Target="../ink/ink538.xml"/><Relationship Id="rId451" Type="http://schemas.openxmlformats.org/officeDocument/2006/relationships/customXml" Target="../ink/ink223.xml"/><Relationship Id="rId549" Type="http://schemas.openxmlformats.org/officeDocument/2006/relationships/customXml" Target="../ink/ink272.xml"/><Relationship Id="rId756" Type="http://schemas.openxmlformats.org/officeDocument/2006/relationships/image" Target="../media/image446.png"/><Relationship Id="rId1179" Type="http://schemas.openxmlformats.org/officeDocument/2006/relationships/customXml" Target="../ink/ink587.xml"/><Relationship Id="rId1386" Type="http://schemas.openxmlformats.org/officeDocument/2006/relationships/image" Target="../media/image761.png"/><Relationship Id="rId1593" Type="http://schemas.openxmlformats.org/officeDocument/2006/relationships/customXml" Target="../ink/ink794.xml"/><Relationship Id="rId104" Type="http://schemas.openxmlformats.org/officeDocument/2006/relationships/image" Target="../media/image120.png"/><Relationship Id="rId311" Type="http://schemas.openxmlformats.org/officeDocument/2006/relationships/customXml" Target="../ink/ink153.xml"/><Relationship Id="rId409" Type="http://schemas.openxmlformats.org/officeDocument/2006/relationships/customXml" Target="../ink/ink202.xml"/><Relationship Id="rId963" Type="http://schemas.openxmlformats.org/officeDocument/2006/relationships/customXml" Target="../ink/ink479.xml"/><Relationship Id="rId1039" Type="http://schemas.openxmlformats.org/officeDocument/2006/relationships/customXml" Target="../ink/ink517.xml"/><Relationship Id="rId1246" Type="http://schemas.openxmlformats.org/officeDocument/2006/relationships/image" Target="../media/image691.png"/><Relationship Id="rId92" Type="http://schemas.openxmlformats.org/officeDocument/2006/relationships/image" Target="../media/image114.png"/><Relationship Id="rId616" Type="http://schemas.openxmlformats.org/officeDocument/2006/relationships/image" Target="../media/image376.png"/><Relationship Id="rId823" Type="http://schemas.openxmlformats.org/officeDocument/2006/relationships/customXml" Target="../ink/ink409.xml"/><Relationship Id="rId1453" Type="http://schemas.openxmlformats.org/officeDocument/2006/relationships/customXml" Target="../ink/ink724.xml"/><Relationship Id="rId1660" Type="http://schemas.openxmlformats.org/officeDocument/2006/relationships/image" Target="../media/image898.png"/><Relationship Id="rId1758" Type="http://schemas.openxmlformats.org/officeDocument/2006/relationships/image" Target="../media/image947.png"/><Relationship Id="rId1106" Type="http://schemas.openxmlformats.org/officeDocument/2006/relationships/image" Target="../media/image621.png"/><Relationship Id="rId1313" Type="http://schemas.openxmlformats.org/officeDocument/2006/relationships/customXml" Target="../ink/ink654.xml"/><Relationship Id="rId1520" Type="http://schemas.openxmlformats.org/officeDocument/2006/relationships/image" Target="../media/image828.png"/><Relationship Id="rId1618" Type="http://schemas.openxmlformats.org/officeDocument/2006/relationships/image" Target="../media/image877.png"/><Relationship Id="rId199" Type="http://schemas.openxmlformats.org/officeDocument/2006/relationships/customXml" Target="../ink/ink97.xml"/><Relationship Id="rId266" Type="http://schemas.openxmlformats.org/officeDocument/2006/relationships/image" Target="../media/image201.png"/><Relationship Id="rId473" Type="http://schemas.openxmlformats.org/officeDocument/2006/relationships/customXml" Target="../ink/ink234.xml"/><Relationship Id="rId680" Type="http://schemas.openxmlformats.org/officeDocument/2006/relationships/image" Target="../media/image408.png"/><Relationship Id="rId126" Type="http://schemas.openxmlformats.org/officeDocument/2006/relationships/image" Target="../media/image131.png"/><Relationship Id="rId333" Type="http://schemas.openxmlformats.org/officeDocument/2006/relationships/customXml" Target="../ink/ink164.xml"/><Relationship Id="rId540" Type="http://schemas.openxmlformats.org/officeDocument/2006/relationships/image" Target="../media/image338.png"/><Relationship Id="rId778" Type="http://schemas.openxmlformats.org/officeDocument/2006/relationships/image" Target="../media/image457.png"/><Relationship Id="rId985" Type="http://schemas.openxmlformats.org/officeDocument/2006/relationships/customXml" Target="../ink/ink490.xml"/><Relationship Id="rId1170" Type="http://schemas.openxmlformats.org/officeDocument/2006/relationships/image" Target="../media/image653.png"/><Relationship Id="rId638" Type="http://schemas.openxmlformats.org/officeDocument/2006/relationships/image" Target="../media/image387.png"/><Relationship Id="rId845" Type="http://schemas.openxmlformats.org/officeDocument/2006/relationships/customXml" Target="../ink/ink420.xml"/><Relationship Id="rId1030" Type="http://schemas.openxmlformats.org/officeDocument/2006/relationships/image" Target="../media/image583.png"/><Relationship Id="rId1268" Type="http://schemas.openxmlformats.org/officeDocument/2006/relationships/image" Target="../media/image702.png"/><Relationship Id="rId1475" Type="http://schemas.openxmlformats.org/officeDocument/2006/relationships/customXml" Target="../ink/ink735.xml"/><Relationship Id="rId1682" Type="http://schemas.openxmlformats.org/officeDocument/2006/relationships/image" Target="../media/image909.png"/><Relationship Id="rId400" Type="http://schemas.openxmlformats.org/officeDocument/2006/relationships/image" Target="../media/image268.png"/><Relationship Id="rId705" Type="http://schemas.openxmlformats.org/officeDocument/2006/relationships/customXml" Target="../ink/ink350.xml"/><Relationship Id="rId1128" Type="http://schemas.openxmlformats.org/officeDocument/2006/relationships/image" Target="../media/image632.png"/><Relationship Id="rId1335" Type="http://schemas.openxmlformats.org/officeDocument/2006/relationships/customXml" Target="../ink/ink665.xml"/><Relationship Id="rId1542" Type="http://schemas.openxmlformats.org/officeDocument/2006/relationships/image" Target="../media/image839.png"/><Relationship Id="rId912" Type="http://schemas.openxmlformats.org/officeDocument/2006/relationships/image" Target="../media/image524.png"/><Relationship Id="rId41" Type="http://schemas.openxmlformats.org/officeDocument/2006/relationships/customXml" Target="../ink/ink18.xml"/><Relationship Id="rId1402" Type="http://schemas.openxmlformats.org/officeDocument/2006/relationships/image" Target="../media/image769.png"/><Relationship Id="rId1707" Type="http://schemas.openxmlformats.org/officeDocument/2006/relationships/customXml" Target="../ink/ink851.xml"/><Relationship Id="rId190" Type="http://schemas.openxmlformats.org/officeDocument/2006/relationships/image" Target="../media/image163.png"/><Relationship Id="rId288" Type="http://schemas.openxmlformats.org/officeDocument/2006/relationships/image" Target="../media/image212.png"/><Relationship Id="rId495" Type="http://schemas.openxmlformats.org/officeDocument/2006/relationships/customXml" Target="../ink/ink245.xml"/><Relationship Id="rId148" Type="http://schemas.openxmlformats.org/officeDocument/2006/relationships/image" Target="../media/image142.png"/><Relationship Id="rId355" Type="http://schemas.openxmlformats.org/officeDocument/2006/relationships/customXml" Target="../ink/ink175.xml"/><Relationship Id="rId562" Type="http://schemas.openxmlformats.org/officeDocument/2006/relationships/image" Target="../media/image349.png"/><Relationship Id="rId1192" Type="http://schemas.openxmlformats.org/officeDocument/2006/relationships/image" Target="../media/image664.png"/><Relationship Id="rId215" Type="http://schemas.openxmlformats.org/officeDocument/2006/relationships/customXml" Target="../ink/ink105.xml"/><Relationship Id="rId422" Type="http://schemas.openxmlformats.org/officeDocument/2006/relationships/image" Target="../media/image279.png"/><Relationship Id="rId867" Type="http://schemas.openxmlformats.org/officeDocument/2006/relationships/customXml" Target="../ink/ink431.xml"/><Relationship Id="rId1052" Type="http://schemas.openxmlformats.org/officeDocument/2006/relationships/image" Target="../media/image594.png"/><Relationship Id="rId1497" Type="http://schemas.openxmlformats.org/officeDocument/2006/relationships/customXml" Target="../ink/ink746.xml"/><Relationship Id="rId727" Type="http://schemas.openxmlformats.org/officeDocument/2006/relationships/customXml" Target="../ink/ink361.xml"/><Relationship Id="rId934" Type="http://schemas.openxmlformats.org/officeDocument/2006/relationships/image" Target="../media/image535.png"/><Relationship Id="rId1357" Type="http://schemas.openxmlformats.org/officeDocument/2006/relationships/customXml" Target="../ink/ink676.xml"/><Relationship Id="rId1564" Type="http://schemas.openxmlformats.org/officeDocument/2006/relationships/image" Target="../media/image850.png"/><Relationship Id="rId1771" Type="http://schemas.openxmlformats.org/officeDocument/2006/relationships/image" Target="../media/image952.png"/><Relationship Id="rId63" Type="http://schemas.openxmlformats.org/officeDocument/2006/relationships/customXml" Target="../ink/ink29.xml"/><Relationship Id="rId1217" Type="http://schemas.openxmlformats.org/officeDocument/2006/relationships/customXml" Target="../ink/ink606.xml"/><Relationship Id="rId1424" Type="http://schemas.openxmlformats.org/officeDocument/2006/relationships/image" Target="../media/image780.png"/><Relationship Id="rId1631" Type="http://schemas.openxmlformats.org/officeDocument/2006/relationships/customXml" Target="../ink/ink813.xml"/><Relationship Id="rId1729" Type="http://schemas.openxmlformats.org/officeDocument/2006/relationships/customXml" Target="../ink/ink862.xml"/><Relationship Id="rId377" Type="http://schemas.openxmlformats.org/officeDocument/2006/relationships/customXml" Target="../ink/ink186.xml"/><Relationship Id="rId584" Type="http://schemas.openxmlformats.org/officeDocument/2006/relationships/image" Target="../media/image360.png"/><Relationship Id="rId5" Type="http://schemas.openxmlformats.org/officeDocument/2006/relationships/customXml" Target="../ink/ink1.xml"/><Relationship Id="rId237" Type="http://schemas.openxmlformats.org/officeDocument/2006/relationships/customXml" Target="../ink/ink116.xml"/><Relationship Id="rId791" Type="http://schemas.openxmlformats.org/officeDocument/2006/relationships/customXml" Target="../ink/ink393.xml"/><Relationship Id="rId889" Type="http://schemas.openxmlformats.org/officeDocument/2006/relationships/customXml" Target="../ink/ink442.xml"/><Relationship Id="rId1074" Type="http://schemas.openxmlformats.org/officeDocument/2006/relationships/image" Target="../media/image605.png"/><Relationship Id="rId444" Type="http://schemas.openxmlformats.org/officeDocument/2006/relationships/image" Target="../media/image290.png"/><Relationship Id="rId651" Type="http://schemas.openxmlformats.org/officeDocument/2006/relationships/customXml" Target="../ink/ink323.xml"/><Relationship Id="rId749" Type="http://schemas.openxmlformats.org/officeDocument/2006/relationships/customXml" Target="../ink/ink372.xml"/><Relationship Id="rId1281" Type="http://schemas.openxmlformats.org/officeDocument/2006/relationships/customXml" Target="../ink/ink638.xml"/><Relationship Id="rId1379" Type="http://schemas.openxmlformats.org/officeDocument/2006/relationships/customXml" Target="../ink/ink687.xml"/><Relationship Id="rId1586" Type="http://schemas.openxmlformats.org/officeDocument/2006/relationships/image" Target="../media/image861.png"/><Relationship Id="rId304" Type="http://schemas.openxmlformats.org/officeDocument/2006/relationships/image" Target="../media/image220.png"/><Relationship Id="rId511" Type="http://schemas.openxmlformats.org/officeDocument/2006/relationships/customXml" Target="../ink/ink253.xml"/><Relationship Id="rId609" Type="http://schemas.openxmlformats.org/officeDocument/2006/relationships/customXml" Target="../ink/ink302.xml"/><Relationship Id="rId956" Type="http://schemas.openxmlformats.org/officeDocument/2006/relationships/image" Target="../media/image546.png"/><Relationship Id="rId1141" Type="http://schemas.openxmlformats.org/officeDocument/2006/relationships/customXml" Target="../ink/ink568.xml"/><Relationship Id="rId1239" Type="http://schemas.openxmlformats.org/officeDocument/2006/relationships/customXml" Target="../ink/ink617.xml"/><Relationship Id="rId85" Type="http://schemas.openxmlformats.org/officeDocument/2006/relationships/customXml" Target="../ink/ink40.xml"/><Relationship Id="rId816" Type="http://schemas.openxmlformats.org/officeDocument/2006/relationships/image" Target="../media/image476.png"/><Relationship Id="rId1001" Type="http://schemas.openxmlformats.org/officeDocument/2006/relationships/customXml" Target="../ink/ink498.xml"/><Relationship Id="rId1446" Type="http://schemas.openxmlformats.org/officeDocument/2006/relationships/image" Target="../media/image791.png"/><Relationship Id="rId1653" Type="http://schemas.openxmlformats.org/officeDocument/2006/relationships/customXml" Target="../ink/ink824.xml"/><Relationship Id="rId1306" Type="http://schemas.openxmlformats.org/officeDocument/2006/relationships/image" Target="../media/image721.png"/><Relationship Id="rId1513" Type="http://schemas.openxmlformats.org/officeDocument/2006/relationships/customXml" Target="../ink/ink754.xml"/><Relationship Id="rId1720" Type="http://schemas.openxmlformats.org/officeDocument/2006/relationships/image" Target="../media/image928.png"/><Relationship Id="rId12" Type="http://schemas.openxmlformats.org/officeDocument/2006/relationships/image" Target="../media/image7410.png"/><Relationship Id="rId161" Type="http://schemas.openxmlformats.org/officeDocument/2006/relationships/customXml" Target="../ink/ink78.xml"/><Relationship Id="rId399" Type="http://schemas.openxmlformats.org/officeDocument/2006/relationships/customXml" Target="../ink/ink197.xml"/><Relationship Id="rId259" Type="http://schemas.openxmlformats.org/officeDocument/2006/relationships/customXml" Target="../ink/ink127.xml"/><Relationship Id="rId466" Type="http://schemas.openxmlformats.org/officeDocument/2006/relationships/image" Target="../media/image301.png"/><Relationship Id="rId673" Type="http://schemas.openxmlformats.org/officeDocument/2006/relationships/customXml" Target="../ink/ink334.xml"/><Relationship Id="rId880" Type="http://schemas.openxmlformats.org/officeDocument/2006/relationships/image" Target="../media/image508.png"/><Relationship Id="rId1096" Type="http://schemas.openxmlformats.org/officeDocument/2006/relationships/image" Target="../media/image616.png"/><Relationship Id="rId119" Type="http://schemas.openxmlformats.org/officeDocument/2006/relationships/customXml" Target="../ink/ink57.xml"/><Relationship Id="rId326" Type="http://schemas.openxmlformats.org/officeDocument/2006/relationships/image" Target="../media/image231.png"/><Relationship Id="rId533" Type="http://schemas.openxmlformats.org/officeDocument/2006/relationships/customXml" Target="../ink/ink264.xml"/><Relationship Id="rId978" Type="http://schemas.openxmlformats.org/officeDocument/2006/relationships/image" Target="../media/image557.png"/><Relationship Id="rId1163" Type="http://schemas.openxmlformats.org/officeDocument/2006/relationships/customXml" Target="../ink/ink579.xml"/><Relationship Id="rId1370" Type="http://schemas.openxmlformats.org/officeDocument/2006/relationships/image" Target="../media/image753.png"/><Relationship Id="rId740" Type="http://schemas.openxmlformats.org/officeDocument/2006/relationships/image" Target="../media/image438.png"/><Relationship Id="rId838" Type="http://schemas.openxmlformats.org/officeDocument/2006/relationships/image" Target="../media/image487.png"/><Relationship Id="rId1023" Type="http://schemas.openxmlformats.org/officeDocument/2006/relationships/customXml" Target="../ink/ink509.xml"/><Relationship Id="rId1468" Type="http://schemas.openxmlformats.org/officeDocument/2006/relationships/image" Target="../media/image802.png"/><Relationship Id="rId1675" Type="http://schemas.openxmlformats.org/officeDocument/2006/relationships/customXml" Target="../ink/ink835.xml"/><Relationship Id="rId600" Type="http://schemas.openxmlformats.org/officeDocument/2006/relationships/image" Target="../media/image368.png"/><Relationship Id="rId1230" Type="http://schemas.openxmlformats.org/officeDocument/2006/relationships/image" Target="../media/image683.png"/><Relationship Id="rId1328" Type="http://schemas.openxmlformats.org/officeDocument/2006/relationships/image" Target="../media/image732.png"/><Relationship Id="rId1535" Type="http://schemas.openxmlformats.org/officeDocument/2006/relationships/customXml" Target="../ink/ink765.xml"/><Relationship Id="rId905" Type="http://schemas.openxmlformats.org/officeDocument/2006/relationships/customXml" Target="../ink/ink450.xml"/><Relationship Id="rId1742" Type="http://schemas.openxmlformats.org/officeDocument/2006/relationships/image" Target="../media/image939.png"/><Relationship Id="rId34" Type="http://schemas.openxmlformats.org/officeDocument/2006/relationships/image" Target="../media/image85.png"/><Relationship Id="rId1602" Type="http://schemas.openxmlformats.org/officeDocument/2006/relationships/image" Target="../media/image869.png"/><Relationship Id="rId183" Type="http://schemas.openxmlformats.org/officeDocument/2006/relationships/customXml" Target="../ink/ink89.xml"/><Relationship Id="rId390" Type="http://schemas.openxmlformats.org/officeDocument/2006/relationships/image" Target="../media/image263.png"/><Relationship Id="rId250" Type="http://schemas.openxmlformats.org/officeDocument/2006/relationships/image" Target="../media/image193.png"/><Relationship Id="rId488" Type="http://schemas.openxmlformats.org/officeDocument/2006/relationships/image" Target="../media/image312.png"/><Relationship Id="rId695" Type="http://schemas.openxmlformats.org/officeDocument/2006/relationships/customXml" Target="../ink/ink345.xml"/><Relationship Id="rId110" Type="http://schemas.openxmlformats.org/officeDocument/2006/relationships/image" Target="../media/image123.png"/><Relationship Id="rId348" Type="http://schemas.openxmlformats.org/officeDocument/2006/relationships/image" Target="../media/image242.png"/><Relationship Id="rId555" Type="http://schemas.openxmlformats.org/officeDocument/2006/relationships/customXml" Target="../ink/ink275.xml"/><Relationship Id="rId762" Type="http://schemas.openxmlformats.org/officeDocument/2006/relationships/image" Target="../media/image449.png"/><Relationship Id="rId1185" Type="http://schemas.openxmlformats.org/officeDocument/2006/relationships/customXml" Target="../ink/ink590.xml"/><Relationship Id="rId1392" Type="http://schemas.openxmlformats.org/officeDocument/2006/relationships/image" Target="../media/image764.png"/><Relationship Id="rId208" Type="http://schemas.openxmlformats.org/officeDocument/2006/relationships/image" Target="../media/image172.png"/><Relationship Id="rId415" Type="http://schemas.openxmlformats.org/officeDocument/2006/relationships/customXml" Target="../ink/ink205.xml"/><Relationship Id="rId622" Type="http://schemas.openxmlformats.org/officeDocument/2006/relationships/image" Target="../media/image379.png"/><Relationship Id="rId1045" Type="http://schemas.openxmlformats.org/officeDocument/2006/relationships/customXml" Target="../ink/ink520.xml"/><Relationship Id="rId1252" Type="http://schemas.openxmlformats.org/officeDocument/2006/relationships/image" Target="../media/image694.png"/><Relationship Id="rId1697" Type="http://schemas.openxmlformats.org/officeDocument/2006/relationships/customXml" Target="../ink/ink846.xml"/><Relationship Id="rId927" Type="http://schemas.openxmlformats.org/officeDocument/2006/relationships/customXml" Target="../ink/ink461.xml"/><Relationship Id="rId1112" Type="http://schemas.openxmlformats.org/officeDocument/2006/relationships/image" Target="../media/image624.png"/><Relationship Id="rId1557" Type="http://schemas.openxmlformats.org/officeDocument/2006/relationships/customXml" Target="../ink/ink776.xml"/><Relationship Id="rId1764" Type="http://schemas.openxmlformats.org/officeDocument/2006/relationships/image" Target="../media/image950.png"/><Relationship Id="rId56" Type="http://schemas.openxmlformats.org/officeDocument/2006/relationships/image" Target="../media/image96.png"/><Relationship Id="rId1417" Type="http://schemas.openxmlformats.org/officeDocument/2006/relationships/customXml" Target="../ink/ink706.xml"/><Relationship Id="rId1624" Type="http://schemas.openxmlformats.org/officeDocument/2006/relationships/image" Target="../media/image880.png"/><Relationship Id="rId272" Type="http://schemas.openxmlformats.org/officeDocument/2006/relationships/image" Target="../media/image204.png"/><Relationship Id="rId577" Type="http://schemas.openxmlformats.org/officeDocument/2006/relationships/customXml" Target="../ink/ink286.xml"/><Relationship Id="rId132" Type="http://schemas.openxmlformats.org/officeDocument/2006/relationships/image" Target="../media/image134.png"/><Relationship Id="rId784" Type="http://schemas.openxmlformats.org/officeDocument/2006/relationships/image" Target="../media/image460.png"/><Relationship Id="rId991" Type="http://schemas.openxmlformats.org/officeDocument/2006/relationships/customXml" Target="../ink/ink493.xml"/><Relationship Id="rId1067" Type="http://schemas.openxmlformats.org/officeDocument/2006/relationships/customXml" Target="../ink/ink531.xml"/><Relationship Id="rId437" Type="http://schemas.openxmlformats.org/officeDocument/2006/relationships/customXml" Target="../ink/ink216.xml"/><Relationship Id="rId644" Type="http://schemas.openxmlformats.org/officeDocument/2006/relationships/image" Target="../media/image390.png"/><Relationship Id="rId851" Type="http://schemas.openxmlformats.org/officeDocument/2006/relationships/customXml" Target="../ink/ink423.xml"/><Relationship Id="rId1274" Type="http://schemas.openxmlformats.org/officeDocument/2006/relationships/image" Target="../media/image705.png"/><Relationship Id="rId1481" Type="http://schemas.openxmlformats.org/officeDocument/2006/relationships/customXml" Target="../ink/ink738.xml"/><Relationship Id="rId1579" Type="http://schemas.openxmlformats.org/officeDocument/2006/relationships/customXml" Target="../ink/ink787.xml"/><Relationship Id="rId504" Type="http://schemas.openxmlformats.org/officeDocument/2006/relationships/image" Target="../media/image320.png"/><Relationship Id="rId711" Type="http://schemas.openxmlformats.org/officeDocument/2006/relationships/customXml" Target="../ink/ink353.xml"/><Relationship Id="rId949" Type="http://schemas.openxmlformats.org/officeDocument/2006/relationships/customXml" Target="../ink/ink472.xml"/><Relationship Id="rId1134" Type="http://schemas.openxmlformats.org/officeDocument/2006/relationships/image" Target="../media/image635.png"/><Relationship Id="rId1341" Type="http://schemas.openxmlformats.org/officeDocument/2006/relationships/customXml" Target="../ink/ink668.xml"/><Relationship Id="rId78" Type="http://schemas.openxmlformats.org/officeDocument/2006/relationships/image" Target="../media/image107.png"/><Relationship Id="rId809" Type="http://schemas.openxmlformats.org/officeDocument/2006/relationships/customXml" Target="../ink/ink402.xml"/><Relationship Id="rId1201" Type="http://schemas.openxmlformats.org/officeDocument/2006/relationships/customXml" Target="../ink/ink598.xml"/><Relationship Id="rId1439" Type="http://schemas.openxmlformats.org/officeDocument/2006/relationships/customXml" Target="../ink/ink717.xml"/><Relationship Id="rId1646" Type="http://schemas.openxmlformats.org/officeDocument/2006/relationships/image" Target="../media/image891.png"/><Relationship Id="rId1506" Type="http://schemas.openxmlformats.org/officeDocument/2006/relationships/image" Target="../media/image821.png"/><Relationship Id="rId1713" Type="http://schemas.openxmlformats.org/officeDocument/2006/relationships/customXml" Target="../ink/ink854.xml"/><Relationship Id="rId294" Type="http://schemas.openxmlformats.org/officeDocument/2006/relationships/image" Target="../media/image215.png"/><Relationship Id="rId154" Type="http://schemas.openxmlformats.org/officeDocument/2006/relationships/image" Target="../media/image145.png"/><Relationship Id="rId361" Type="http://schemas.openxmlformats.org/officeDocument/2006/relationships/customXml" Target="../ink/ink178.xml"/><Relationship Id="rId599" Type="http://schemas.openxmlformats.org/officeDocument/2006/relationships/customXml" Target="../ink/ink297.xml"/><Relationship Id="rId459" Type="http://schemas.openxmlformats.org/officeDocument/2006/relationships/customXml" Target="../ink/ink227.xml"/><Relationship Id="rId666" Type="http://schemas.openxmlformats.org/officeDocument/2006/relationships/image" Target="../media/image401.png"/><Relationship Id="rId873" Type="http://schemas.openxmlformats.org/officeDocument/2006/relationships/customXml" Target="../ink/ink434.xml"/><Relationship Id="rId1089" Type="http://schemas.openxmlformats.org/officeDocument/2006/relationships/customXml" Target="../ink/ink542.xml"/><Relationship Id="rId1296" Type="http://schemas.openxmlformats.org/officeDocument/2006/relationships/image" Target="../media/image716.png"/><Relationship Id="rId221" Type="http://schemas.openxmlformats.org/officeDocument/2006/relationships/customXml" Target="../ink/ink108.xml"/><Relationship Id="rId319" Type="http://schemas.openxmlformats.org/officeDocument/2006/relationships/customXml" Target="../ink/ink157.xml"/><Relationship Id="rId526" Type="http://schemas.openxmlformats.org/officeDocument/2006/relationships/image" Target="../media/image331.png"/><Relationship Id="rId1156" Type="http://schemas.openxmlformats.org/officeDocument/2006/relationships/image" Target="../media/image646.png"/><Relationship Id="rId1363" Type="http://schemas.openxmlformats.org/officeDocument/2006/relationships/customXml" Target="../ink/ink679.xml"/><Relationship Id="rId733" Type="http://schemas.openxmlformats.org/officeDocument/2006/relationships/customXml" Target="../ink/ink364.xml"/><Relationship Id="rId940" Type="http://schemas.openxmlformats.org/officeDocument/2006/relationships/image" Target="../media/image538.png"/><Relationship Id="rId1016" Type="http://schemas.openxmlformats.org/officeDocument/2006/relationships/image" Target="../media/image576.png"/><Relationship Id="rId1570" Type="http://schemas.openxmlformats.org/officeDocument/2006/relationships/image" Target="../media/image853.png"/><Relationship Id="rId1668" Type="http://schemas.openxmlformats.org/officeDocument/2006/relationships/image" Target="../media/image902.png"/><Relationship Id="rId800" Type="http://schemas.openxmlformats.org/officeDocument/2006/relationships/image" Target="../media/image468.png"/><Relationship Id="rId1223" Type="http://schemas.openxmlformats.org/officeDocument/2006/relationships/customXml" Target="../ink/ink609.xml"/><Relationship Id="rId1430" Type="http://schemas.openxmlformats.org/officeDocument/2006/relationships/image" Target="../media/image783.png"/><Relationship Id="rId1528" Type="http://schemas.openxmlformats.org/officeDocument/2006/relationships/image" Target="../media/image832.png"/><Relationship Id="rId1735" Type="http://schemas.openxmlformats.org/officeDocument/2006/relationships/customXml" Target="../ink/ink865.xml"/><Relationship Id="rId27" Type="http://schemas.openxmlformats.org/officeDocument/2006/relationships/customXml" Target="../ink/ink11.xml"/><Relationship Id="rId176" Type="http://schemas.openxmlformats.org/officeDocument/2006/relationships/image" Target="../media/image156.png"/><Relationship Id="rId383" Type="http://schemas.openxmlformats.org/officeDocument/2006/relationships/customXml" Target="../ink/ink189.xml"/><Relationship Id="rId590" Type="http://schemas.openxmlformats.org/officeDocument/2006/relationships/image" Target="../media/image363.png"/><Relationship Id="rId243" Type="http://schemas.openxmlformats.org/officeDocument/2006/relationships/customXml" Target="../ink/ink119.xml"/><Relationship Id="rId450" Type="http://schemas.openxmlformats.org/officeDocument/2006/relationships/image" Target="../media/image293.png"/><Relationship Id="rId688" Type="http://schemas.openxmlformats.org/officeDocument/2006/relationships/image" Target="../media/image412.png"/><Relationship Id="rId895" Type="http://schemas.openxmlformats.org/officeDocument/2006/relationships/customXml" Target="../ink/ink445.xml"/><Relationship Id="rId1080" Type="http://schemas.openxmlformats.org/officeDocument/2006/relationships/image" Target="../media/image608.png"/><Relationship Id="rId103" Type="http://schemas.openxmlformats.org/officeDocument/2006/relationships/customXml" Target="../ink/ink49.xml"/><Relationship Id="rId310" Type="http://schemas.openxmlformats.org/officeDocument/2006/relationships/image" Target="../media/image223.png"/><Relationship Id="rId548" Type="http://schemas.openxmlformats.org/officeDocument/2006/relationships/image" Target="../media/image342.png"/><Relationship Id="rId755" Type="http://schemas.openxmlformats.org/officeDocument/2006/relationships/customXml" Target="../ink/ink375.xml"/><Relationship Id="rId962" Type="http://schemas.openxmlformats.org/officeDocument/2006/relationships/image" Target="../media/image549.png"/><Relationship Id="rId1178" Type="http://schemas.openxmlformats.org/officeDocument/2006/relationships/image" Target="../media/image657.png"/><Relationship Id="rId1385" Type="http://schemas.openxmlformats.org/officeDocument/2006/relationships/customXml" Target="../ink/ink690.xml"/><Relationship Id="rId1592" Type="http://schemas.openxmlformats.org/officeDocument/2006/relationships/image" Target="../media/image864.png"/><Relationship Id="rId91" Type="http://schemas.openxmlformats.org/officeDocument/2006/relationships/customXml" Target="../ink/ink43.xml"/><Relationship Id="rId408" Type="http://schemas.openxmlformats.org/officeDocument/2006/relationships/image" Target="../media/image272.png"/><Relationship Id="rId615" Type="http://schemas.openxmlformats.org/officeDocument/2006/relationships/customXml" Target="../ink/ink305.xml"/><Relationship Id="rId822" Type="http://schemas.openxmlformats.org/officeDocument/2006/relationships/image" Target="../media/image479.png"/><Relationship Id="rId1038" Type="http://schemas.openxmlformats.org/officeDocument/2006/relationships/image" Target="../media/image587.png"/><Relationship Id="rId1245" Type="http://schemas.openxmlformats.org/officeDocument/2006/relationships/customXml" Target="../ink/ink620.xml"/><Relationship Id="rId1452" Type="http://schemas.openxmlformats.org/officeDocument/2006/relationships/image" Target="../media/image794.png"/><Relationship Id="rId1105" Type="http://schemas.openxmlformats.org/officeDocument/2006/relationships/customXml" Target="../ink/ink550.xml"/><Relationship Id="rId1312" Type="http://schemas.openxmlformats.org/officeDocument/2006/relationships/image" Target="../media/image724.png"/><Relationship Id="rId1757" Type="http://schemas.openxmlformats.org/officeDocument/2006/relationships/customXml" Target="../ink/ink876.xml"/><Relationship Id="rId49" Type="http://schemas.openxmlformats.org/officeDocument/2006/relationships/customXml" Target="../ink/ink22.xml"/><Relationship Id="rId1617" Type="http://schemas.openxmlformats.org/officeDocument/2006/relationships/customXml" Target="../ink/ink806.xml"/><Relationship Id="rId198" Type="http://schemas.openxmlformats.org/officeDocument/2006/relationships/image" Target="../media/image167.png"/><Relationship Id="rId265" Type="http://schemas.openxmlformats.org/officeDocument/2006/relationships/customXml" Target="../ink/ink130.xml"/><Relationship Id="rId472" Type="http://schemas.openxmlformats.org/officeDocument/2006/relationships/image" Target="../media/image304.png"/><Relationship Id="rId125" Type="http://schemas.openxmlformats.org/officeDocument/2006/relationships/customXml" Target="../ink/ink60.xml"/><Relationship Id="rId332" Type="http://schemas.openxmlformats.org/officeDocument/2006/relationships/image" Target="../media/image234.png"/><Relationship Id="rId777" Type="http://schemas.openxmlformats.org/officeDocument/2006/relationships/customXml" Target="../ink/ink386.xml"/><Relationship Id="rId984" Type="http://schemas.openxmlformats.org/officeDocument/2006/relationships/image" Target="../media/image560.png"/><Relationship Id="rId637" Type="http://schemas.openxmlformats.org/officeDocument/2006/relationships/customXml" Target="../ink/ink316.xml"/><Relationship Id="rId844" Type="http://schemas.openxmlformats.org/officeDocument/2006/relationships/image" Target="../media/image490.png"/><Relationship Id="rId1267" Type="http://schemas.openxmlformats.org/officeDocument/2006/relationships/customXml" Target="../ink/ink631.xml"/><Relationship Id="rId1474" Type="http://schemas.openxmlformats.org/officeDocument/2006/relationships/image" Target="../media/image805.png"/><Relationship Id="rId1681" Type="http://schemas.openxmlformats.org/officeDocument/2006/relationships/customXml" Target="../ink/ink838.xml"/><Relationship Id="rId704" Type="http://schemas.openxmlformats.org/officeDocument/2006/relationships/image" Target="../media/image420.png"/><Relationship Id="rId911" Type="http://schemas.openxmlformats.org/officeDocument/2006/relationships/customXml" Target="../ink/ink453.xml"/><Relationship Id="rId1127" Type="http://schemas.openxmlformats.org/officeDocument/2006/relationships/customXml" Target="../ink/ink561.xml"/><Relationship Id="rId1334" Type="http://schemas.openxmlformats.org/officeDocument/2006/relationships/image" Target="../media/image735.png"/><Relationship Id="rId1541" Type="http://schemas.openxmlformats.org/officeDocument/2006/relationships/customXml" Target="../ink/ink768.xml"/><Relationship Id="rId40" Type="http://schemas.openxmlformats.org/officeDocument/2006/relationships/image" Target="../media/image88.png"/><Relationship Id="rId1401" Type="http://schemas.openxmlformats.org/officeDocument/2006/relationships/customXml" Target="../ink/ink698.xml"/><Relationship Id="rId1639" Type="http://schemas.openxmlformats.org/officeDocument/2006/relationships/customXml" Target="../ink/ink817.xml"/><Relationship Id="rId1706" Type="http://schemas.openxmlformats.org/officeDocument/2006/relationships/image" Target="../media/image921.png"/><Relationship Id="rId287" Type="http://schemas.openxmlformats.org/officeDocument/2006/relationships/customXml" Target="../ink/ink141.xml"/><Relationship Id="rId494" Type="http://schemas.openxmlformats.org/officeDocument/2006/relationships/image" Target="../media/image315.png"/><Relationship Id="rId147" Type="http://schemas.openxmlformats.org/officeDocument/2006/relationships/customXml" Target="../ink/ink71.xml"/><Relationship Id="rId354" Type="http://schemas.openxmlformats.org/officeDocument/2006/relationships/image" Target="../media/image245.png"/><Relationship Id="rId799" Type="http://schemas.openxmlformats.org/officeDocument/2006/relationships/customXml" Target="../ink/ink397.xml"/><Relationship Id="rId1191" Type="http://schemas.openxmlformats.org/officeDocument/2006/relationships/customXml" Target="../ink/ink593.xml"/><Relationship Id="rId561" Type="http://schemas.openxmlformats.org/officeDocument/2006/relationships/customXml" Target="../ink/ink278.xml"/><Relationship Id="rId659" Type="http://schemas.openxmlformats.org/officeDocument/2006/relationships/customXml" Target="../ink/ink327.xml"/><Relationship Id="rId866" Type="http://schemas.openxmlformats.org/officeDocument/2006/relationships/image" Target="../media/image501.png"/><Relationship Id="rId1289" Type="http://schemas.openxmlformats.org/officeDocument/2006/relationships/customXml" Target="../ink/ink642.xml"/><Relationship Id="rId1496" Type="http://schemas.openxmlformats.org/officeDocument/2006/relationships/image" Target="../media/image816.png"/><Relationship Id="rId214" Type="http://schemas.openxmlformats.org/officeDocument/2006/relationships/image" Target="../media/image175.png"/><Relationship Id="rId421" Type="http://schemas.openxmlformats.org/officeDocument/2006/relationships/customXml" Target="../ink/ink208.xml"/><Relationship Id="rId519" Type="http://schemas.openxmlformats.org/officeDocument/2006/relationships/customXml" Target="../ink/ink257.xml"/><Relationship Id="rId1051" Type="http://schemas.openxmlformats.org/officeDocument/2006/relationships/customXml" Target="../ink/ink523.xml"/><Relationship Id="rId1149" Type="http://schemas.openxmlformats.org/officeDocument/2006/relationships/customXml" Target="../ink/ink572.xml"/><Relationship Id="rId1356" Type="http://schemas.openxmlformats.org/officeDocument/2006/relationships/image" Target="../media/image746.png"/><Relationship Id="rId726" Type="http://schemas.openxmlformats.org/officeDocument/2006/relationships/image" Target="../media/image431.png"/><Relationship Id="rId933" Type="http://schemas.openxmlformats.org/officeDocument/2006/relationships/customXml" Target="../ink/ink464.xml"/><Relationship Id="rId1009" Type="http://schemas.openxmlformats.org/officeDocument/2006/relationships/customXml" Target="../ink/ink502.xml"/><Relationship Id="rId1563" Type="http://schemas.openxmlformats.org/officeDocument/2006/relationships/customXml" Target="../ink/ink779.xml"/><Relationship Id="rId1770" Type="http://schemas.openxmlformats.org/officeDocument/2006/relationships/image" Target="../media/image81.png"/><Relationship Id="rId62" Type="http://schemas.openxmlformats.org/officeDocument/2006/relationships/image" Target="../media/image99.png"/><Relationship Id="rId365" Type="http://schemas.openxmlformats.org/officeDocument/2006/relationships/customXml" Target="../ink/ink180.xml"/><Relationship Id="rId572" Type="http://schemas.openxmlformats.org/officeDocument/2006/relationships/image" Target="../media/image354.png"/><Relationship Id="rId1216" Type="http://schemas.openxmlformats.org/officeDocument/2006/relationships/image" Target="../media/image676.png"/><Relationship Id="rId1423" Type="http://schemas.openxmlformats.org/officeDocument/2006/relationships/customXml" Target="../ink/ink709.xml"/><Relationship Id="rId1630" Type="http://schemas.openxmlformats.org/officeDocument/2006/relationships/image" Target="../media/image883.png"/><Relationship Id="rId225" Type="http://schemas.openxmlformats.org/officeDocument/2006/relationships/customXml" Target="../ink/ink110.xml"/><Relationship Id="rId432" Type="http://schemas.openxmlformats.org/officeDocument/2006/relationships/image" Target="../media/image284.png"/><Relationship Id="rId877" Type="http://schemas.openxmlformats.org/officeDocument/2006/relationships/customXml" Target="../ink/ink436.xml"/><Relationship Id="rId1062" Type="http://schemas.openxmlformats.org/officeDocument/2006/relationships/image" Target="../media/image599.png"/><Relationship Id="rId1728" Type="http://schemas.openxmlformats.org/officeDocument/2006/relationships/image" Target="../media/image932.png"/><Relationship Id="rId737" Type="http://schemas.openxmlformats.org/officeDocument/2006/relationships/customXml" Target="../ink/ink366.xml"/><Relationship Id="rId944" Type="http://schemas.openxmlformats.org/officeDocument/2006/relationships/image" Target="../media/image540.png"/><Relationship Id="rId1367" Type="http://schemas.openxmlformats.org/officeDocument/2006/relationships/customXml" Target="../ink/ink681.xml"/><Relationship Id="rId1574" Type="http://schemas.openxmlformats.org/officeDocument/2006/relationships/image" Target="../media/image855.png"/><Relationship Id="rId73" Type="http://schemas.openxmlformats.org/officeDocument/2006/relationships/customXml" Target="../ink/ink34.xml"/><Relationship Id="rId169" Type="http://schemas.openxmlformats.org/officeDocument/2006/relationships/customXml" Target="../ink/ink82.xml"/><Relationship Id="rId376" Type="http://schemas.openxmlformats.org/officeDocument/2006/relationships/image" Target="../media/image256.png"/><Relationship Id="rId583" Type="http://schemas.openxmlformats.org/officeDocument/2006/relationships/customXml" Target="../ink/ink289.xml"/><Relationship Id="rId790" Type="http://schemas.openxmlformats.org/officeDocument/2006/relationships/image" Target="../media/image463.png"/><Relationship Id="rId804" Type="http://schemas.openxmlformats.org/officeDocument/2006/relationships/image" Target="../media/image470.png"/><Relationship Id="rId1227" Type="http://schemas.openxmlformats.org/officeDocument/2006/relationships/customXml" Target="../ink/ink611.xml"/><Relationship Id="rId1434" Type="http://schemas.openxmlformats.org/officeDocument/2006/relationships/image" Target="../media/image785.png"/><Relationship Id="rId1641" Type="http://schemas.openxmlformats.org/officeDocument/2006/relationships/customXml" Target="../ink/ink818.xml"/><Relationship Id="rId4" Type="http://schemas.microsoft.com/office/2007/relationships/hdphoto" Target="../media/hdphoto4.wdp"/><Relationship Id="rId236" Type="http://schemas.openxmlformats.org/officeDocument/2006/relationships/image" Target="../media/image186.png"/><Relationship Id="rId443" Type="http://schemas.openxmlformats.org/officeDocument/2006/relationships/customXml" Target="../ink/ink219.xml"/><Relationship Id="rId650" Type="http://schemas.openxmlformats.org/officeDocument/2006/relationships/image" Target="../media/image393.png"/><Relationship Id="rId888" Type="http://schemas.openxmlformats.org/officeDocument/2006/relationships/image" Target="../media/image512.png"/><Relationship Id="rId1073" Type="http://schemas.openxmlformats.org/officeDocument/2006/relationships/customXml" Target="../ink/ink534.xml"/><Relationship Id="rId1280" Type="http://schemas.openxmlformats.org/officeDocument/2006/relationships/image" Target="../media/image708.png"/><Relationship Id="rId1501" Type="http://schemas.openxmlformats.org/officeDocument/2006/relationships/customXml" Target="../ink/ink748.xml"/><Relationship Id="rId1739" Type="http://schemas.openxmlformats.org/officeDocument/2006/relationships/customXml" Target="../ink/ink867.xml"/><Relationship Id="rId303" Type="http://schemas.openxmlformats.org/officeDocument/2006/relationships/customXml" Target="../ink/ink149.xml"/><Relationship Id="rId748" Type="http://schemas.openxmlformats.org/officeDocument/2006/relationships/image" Target="../media/image442.png"/><Relationship Id="rId955" Type="http://schemas.openxmlformats.org/officeDocument/2006/relationships/customXml" Target="../ink/ink475.xml"/><Relationship Id="rId1140" Type="http://schemas.openxmlformats.org/officeDocument/2006/relationships/image" Target="../media/image638.png"/><Relationship Id="rId1378" Type="http://schemas.openxmlformats.org/officeDocument/2006/relationships/image" Target="../media/image757.png"/><Relationship Id="rId1585" Type="http://schemas.openxmlformats.org/officeDocument/2006/relationships/customXml" Target="../ink/ink790.xml"/><Relationship Id="rId84" Type="http://schemas.openxmlformats.org/officeDocument/2006/relationships/image" Target="../media/image110.png"/><Relationship Id="rId387" Type="http://schemas.openxmlformats.org/officeDocument/2006/relationships/customXml" Target="../ink/ink191.xml"/><Relationship Id="rId510" Type="http://schemas.openxmlformats.org/officeDocument/2006/relationships/image" Target="../media/image323.png"/><Relationship Id="rId594" Type="http://schemas.openxmlformats.org/officeDocument/2006/relationships/image" Target="../media/image365.png"/><Relationship Id="rId608" Type="http://schemas.openxmlformats.org/officeDocument/2006/relationships/image" Target="../media/image372.png"/><Relationship Id="rId815" Type="http://schemas.openxmlformats.org/officeDocument/2006/relationships/customXml" Target="../ink/ink405.xml"/><Relationship Id="rId1238" Type="http://schemas.openxmlformats.org/officeDocument/2006/relationships/image" Target="../media/image687.png"/><Relationship Id="rId1445" Type="http://schemas.openxmlformats.org/officeDocument/2006/relationships/customXml" Target="../ink/ink720.xml"/><Relationship Id="rId1652" Type="http://schemas.openxmlformats.org/officeDocument/2006/relationships/image" Target="../media/image894.png"/><Relationship Id="rId247" Type="http://schemas.openxmlformats.org/officeDocument/2006/relationships/customXml" Target="../ink/ink121.xml"/><Relationship Id="rId899" Type="http://schemas.openxmlformats.org/officeDocument/2006/relationships/customXml" Target="../ink/ink447.xml"/><Relationship Id="rId1000" Type="http://schemas.openxmlformats.org/officeDocument/2006/relationships/image" Target="../media/image568.png"/><Relationship Id="rId1084" Type="http://schemas.openxmlformats.org/officeDocument/2006/relationships/image" Target="../media/image610.png"/><Relationship Id="rId1305" Type="http://schemas.openxmlformats.org/officeDocument/2006/relationships/customXml" Target="../ink/ink650.xml"/><Relationship Id="rId107" Type="http://schemas.openxmlformats.org/officeDocument/2006/relationships/customXml" Target="../ink/ink51.xml"/><Relationship Id="rId454" Type="http://schemas.openxmlformats.org/officeDocument/2006/relationships/image" Target="../media/image295.png"/><Relationship Id="rId661" Type="http://schemas.openxmlformats.org/officeDocument/2006/relationships/customXml" Target="../ink/ink328.xml"/><Relationship Id="rId759" Type="http://schemas.openxmlformats.org/officeDocument/2006/relationships/customXml" Target="../ink/ink377.xml"/><Relationship Id="rId966" Type="http://schemas.openxmlformats.org/officeDocument/2006/relationships/image" Target="../media/image551.png"/><Relationship Id="rId1291" Type="http://schemas.openxmlformats.org/officeDocument/2006/relationships/customXml" Target="../ink/ink643.xml"/><Relationship Id="rId1389" Type="http://schemas.openxmlformats.org/officeDocument/2006/relationships/customXml" Target="../ink/ink692.xml"/><Relationship Id="rId1512" Type="http://schemas.openxmlformats.org/officeDocument/2006/relationships/image" Target="../media/image824.png"/><Relationship Id="rId1596" Type="http://schemas.openxmlformats.org/officeDocument/2006/relationships/image" Target="../media/image866.png"/><Relationship Id="rId11" Type="http://schemas.openxmlformats.org/officeDocument/2006/relationships/customXml" Target="../ink/ink3.xml"/><Relationship Id="rId314" Type="http://schemas.openxmlformats.org/officeDocument/2006/relationships/image" Target="../media/image225.png"/><Relationship Id="rId398" Type="http://schemas.openxmlformats.org/officeDocument/2006/relationships/image" Target="../media/image267.png"/><Relationship Id="rId521" Type="http://schemas.openxmlformats.org/officeDocument/2006/relationships/customXml" Target="../ink/ink258.xml"/><Relationship Id="rId619" Type="http://schemas.openxmlformats.org/officeDocument/2006/relationships/customXml" Target="../ink/ink307.xml"/><Relationship Id="rId1151" Type="http://schemas.openxmlformats.org/officeDocument/2006/relationships/customXml" Target="../ink/ink573.xml"/><Relationship Id="rId1249" Type="http://schemas.openxmlformats.org/officeDocument/2006/relationships/customXml" Target="../ink/ink622.xml"/><Relationship Id="rId95" Type="http://schemas.openxmlformats.org/officeDocument/2006/relationships/customXml" Target="../ink/ink45.xml"/><Relationship Id="rId160" Type="http://schemas.openxmlformats.org/officeDocument/2006/relationships/image" Target="../media/image148.png"/><Relationship Id="rId826" Type="http://schemas.openxmlformats.org/officeDocument/2006/relationships/image" Target="../media/image481.png"/><Relationship Id="rId1011" Type="http://schemas.openxmlformats.org/officeDocument/2006/relationships/customXml" Target="../ink/ink503.xml"/><Relationship Id="rId1109" Type="http://schemas.openxmlformats.org/officeDocument/2006/relationships/customXml" Target="../ink/ink552.xml"/><Relationship Id="rId1456" Type="http://schemas.openxmlformats.org/officeDocument/2006/relationships/image" Target="../media/image796.png"/><Relationship Id="rId1663" Type="http://schemas.openxmlformats.org/officeDocument/2006/relationships/customXml" Target="../ink/ink829.xml"/><Relationship Id="rId258" Type="http://schemas.openxmlformats.org/officeDocument/2006/relationships/image" Target="../media/image197.png"/><Relationship Id="rId465" Type="http://schemas.openxmlformats.org/officeDocument/2006/relationships/customXml" Target="../ink/ink230.xml"/><Relationship Id="rId672" Type="http://schemas.openxmlformats.org/officeDocument/2006/relationships/image" Target="../media/image404.png"/><Relationship Id="rId1095" Type="http://schemas.openxmlformats.org/officeDocument/2006/relationships/customXml" Target="../ink/ink545.xml"/><Relationship Id="rId1316" Type="http://schemas.openxmlformats.org/officeDocument/2006/relationships/image" Target="../media/image726.png"/><Relationship Id="rId1523" Type="http://schemas.openxmlformats.org/officeDocument/2006/relationships/customXml" Target="../ink/ink759.xml"/><Relationship Id="rId1730" Type="http://schemas.openxmlformats.org/officeDocument/2006/relationships/image" Target="../media/image933.png"/><Relationship Id="rId22" Type="http://schemas.openxmlformats.org/officeDocument/2006/relationships/image" Target="../media/image7910.png"/><Relationship Id="rId118" Type="http://schemas.openxmlformats.org/officeDocument/2006/relationships/image" Target="../media/image127.png"/><Relationship Id="rId325" Type="http://schemas.openxmlformats.org/officeDocument/2006/relationships/customXml" Target="../ink/ink160.xml"/><Relationship Id="rId532" Type="http://schemas.openxmlformats.org/officeDocument/2006/relationships/image" Target="../media/image334.png"/><Relationship Id="rId977" Type="http://schemas.openxmlformats.org/officeDocument/2006/relationships/customXml" Target="../ink/ink486.xml"/><Relationship Id="rId1162" Type="http://schemas.openxmlformats.org/officeDocument/2006/relationships/image" Target="../media/image649.png"/><Relationship Id="rId171" Type="http://schemas.openxmlformats.org/officeDocument/2006/relationships/customXml" Target="../ink/ink83.xml"/><Relationship Id="rId837" Type="http://schemas.openxmlformats.org/officeDocument/2006/relationships/customXml" Target="../ink/ink416.xml"/><Relationship Id="rId1022" Type="http://schemas.openxmlformats.org/officeDocument/2006/relationships/image" Target="../media/image579.png"/><Relationship Id="rId1467" Type="http://schemas.openxmlformats.org/officeDocument/2006/relationships/customXml" Target="../ink/ink731.xml"/><Relationship Id="rId1674" Type="http://schemas.openxmlformats.org/officeDocument/2006/relationships/image" Target="../media/image905.png"/><Relationship Id="rId269" Type="http://schemas.openxmlformats.org/officeDocument/2006/relationships/customXml" Target="../ink/ink132.xml"/><Relationship Id="rId476" Type="http://schemas.openxmlformats.org/officeDocument/2006/relationships/image" Target="../media/image306.png"/><Relationship Id="rId683" Type="http://schemas.openxmlformats.org/officeDocument/2006/relationships/customXml" Target="../ink/ink339.xml"/><Relationship Id="rId890" Type="http://schemas.openxmlformats.org/officeDocument/2006/relationships/image" Target="../media/image513.png"/><Relationship Id="rId904" Type="http://schemas.openxmlformats.org/officeDocument/2006/relationships/image" Target="../media/image520.png"/><Relationship Id="rId1327" Type="http://schemas.openxmlformats.org/officeDocument/2006/relationships/customXml" Target="../ink/ink661.xml"/><Relationship Id="rId1534" Type="http://schemas.openxmlformats.org/officeDocument/2006/relationships/image" Target="../media/image835.png"/><Relationship Id="rId1741" Type="http://schemas.openxmlformats.org/officeDocument/2006/relationships/customXml" Target="../ink/ink868.xml"/><Relationship Id="rId33" Type="http://schemas.openxmlformats.org/officeDocument/2006/relationships/customXml" Target="../ink/ink14.xml"/><Relationship Id="rId129" Type="http://schemas.openxmlformats.org/officeDocument/2006/relationships/customXml" Target="../ink/ink62.xml"/><Relationship Id="rId336" Type="http://schemas.openxmlformats.org/officeDocument/2006/relationships/image" Target="../media/image236.png"/><Relationship Id="rId543" Type="http://schemas.openxmlformats.org/officeDocument/2006/relationships/customXml" Target="../ink/ink269.xml"/><Relationship Id="rId988" Type="http://schemas.openxmlformats.org/officeDocument/2006/relationships/image" Target="../media/image562.png"/><Relationship Id="rId1173" Type="http://schemas.openxmlformats.org/officeDocument/2006/relationships/customXml" Target="../ink/ink584.xml"/><Relationship Id="rId1380" Type="http://schemas.openxmlformats.org/officeDocument/2006/relationships/image" Target="../media/image758.png"/><Relationship Id="rId1601" Type="http://schemas.openxmlformats.org/officeDocument/2006/relationships/customXml" Target="../ink/ink798.xml"/><Relationship Id="rId182" Type="http://schemas.openxmlformats.org/officeDocument/2006/relationships/image" Target="../media/image159.png"/><Relationship Id="rId403" Type="http://schemas.openxmlformats.org/officeDocument/2006/relationships/customXml" Target="../ink/ink199.xml"/><Relationship Id="rId750" Type="http://schemas.openxmlformats.org/officeDocument/2006/relationships/image" Target="../media/image443.png"/><Relationship Id="rId848" Type="http://schemas.openxmlformats.org/officeDocument/2006/relationships/image" Target="../media/image492.png"/><Relationship Id="rId1033" Type="http://schemas.openxmlformats.org/officeDocument/2006/relationships/customXml" Target="../ink/ink514.xml"/><Relationship Id="rId1478" Type="http://schemas.openxmlformats.org/officeDocument/2006/relationships/image" Target="../media/image807.png"/><Relationship Id="rId1685" Type="http://schemas.openxmlformats.org/officeDocument/2006/relationships/customXml" Target="../ink/ink840.xml"/><Relationship Id="rId487" Type="http://schemas.openxmlformats.org/officeDocument/2006/relationships/customXml" Target="../ink/ink241.xml"/><Relationship Id="rId610" Type="http://schemas.openxmlformats.org/officeDocument/2006/relationships/image" Target="../media/image373.png"/><Relationship Id="rId694" Type="http://schemas.openxmlformats.org/officeDocument/2006/relationships/image" Target="../media/image415.png"/><Relationship Id="rId708" Type="http://schemas.openxmlformats.org/officeDocument/2006/relationships/image" Target="../media/image422.png"/><Relationship Id="rId915" Type="http://schemas.openxmlformats.org/officeDocument/2006/relationships/customXml" Target="../ink/ink455.xml"/><Relationship Id="rId1240" Type="http://schemas.openxmlformats.org/officeDocument/2006/relationships/image" Target="../media/image688.png"/><Relationship Id="rId1338" Type="http://schemas.openxmlformats.org/officeDocument/2006/relationships/image" Target="../media/image737.png"/><Relationship Id="rId1545" Type="http://schemas.openxmlformats.org/officeDocument/2006/relationships/customXml" Target="../ink/ink770.xml"/><Relationship Id="rId347" Type="http://schemas.openxmlformats.org/officeDocument/2006/relationships/customXml" Target="../ink/ink171.xml"/><Relationship Id="rId999" Type="http://schemas.openxmlformats.org/officeDocument/2006/relationships/customXml" Target="../ink/ink497.xml"/><Relationship Id="rId1100" Type="http://schemas.openxmlformats.org/officeDocument/2006/relationships/image" Target="../media/image618.png"/><Relationship Id="rId1184" Type="http://schemas.openxmlformats.org/officeDocument/2006/relationships/image" Target="../media/image660.png"/><Relationship Id="rId1405" Type="http://schemas.openxmlformats.org/officeDocument/2006/relationships/customXml" Target="../ink/ink700.xml"/><Relationship Id="rId1752" Type="http://schemas.openxmlformats.org/officeDocument/2006/relationships/image" Target="../media/image944.png"/><Relationship Id="rId44" Type="http://schemas.openxmlformats.org/officeDocument/2006/relationships/image" Target="../media/image90.png"/><Relationship Id="rId554" Type="http://schemas.openxmlformats.org/officeDocument/2006/relationships/image" Target="../media/image345.png"/><Relationship Id="rId761" Type="http://schemas.openxmlformats.org/officeDocument/2006/relationships/customXml" Target="../ink/ink378.xml"/><Relationship Id="rId859" Type="http://schemas.openxmlformats.org/officeDocument/2006/relationships/customXml" Target="../ink/ink427.xml"/><Relationship Id="rId1391" Type="http://schemas.openxmlformats.org/officeDocument/2006/relationships/customXml" Target="../ink/ink693.xml"/><Relationship Id="rId1489" Type="http://schemas.openxmlformats.org/officeDocument/2006/relationships/customXml" Target="../ink/ink742.xml"/><Relationship Id="rId1612" Type="http://schemas.openxmlformats.org/officeDocument/2006/relationships/image" Target="../media/image874.png"/><Relationship Id="rId1696" Type="http://schemas.openxmlformats.org/officeDocument/2006/relationships/image" Target="../media/image916.png"/><Relationship Id="rId193" Type="http://schemas.openxmlformats.org/officeDocument/2006/relationships/customXml" Target="../ink/ink94.xml"/><Relationship Id="rId207" Type="http://schemas.openxmlformats.org/officeDocument/2006/relationships/customXml" Target="../ink/ink101.xml"/><Relationship Id="rId414" Type="http://schemas.openxmlformats.org/officeDocument/2006/relationships/image" Target="../media/image275.png"/><Relationship Id="rId498" Type="http://schemas.openxmlformats.org/officeDocument/2006/relationships/image" Target="../media/image317.png"/><Relationship Id="rId621" Type="http://schemas.openxmlformats.org/officeDocument/2006/relationships/customXml" Target="../ink/ink308.xml"/><Relationship Id="rId1044" Type="http://schemas.openxmlformats.org/officeDocument/2006/relationships/image" Target="../media/image590.png"/><Relationship Id="rId1251" Type="http://schemas.openxmlformats.org/officeDocument/2006/relationships/customXml" Target="../ink/ink623.xml"/><Relationship Id="rId1349" Type="http://schemas.openxmlformats.org/officeDocument/2006/relationships/customXml" Target="../ink/ink672.xml"/><Relationship Id="rId260" Type="http://schemas.openxmlformats.org/officeDocument/2006/relationships/image" Target="../media/image198.png"/><Relationship Id="rId719" Type="http://schemas.openxmlformats.org/officeDocument/2006/relationships/customXml" Target="../ink/ink357.xml"/><Relationship Id="rId926" Type="http://schemas.openxmlformats.org/officeDocument/2006/relationships/image" Target="../media/image531.png"/><Relationship Id="rId1111" Type="http://schemas.openxmlformats.org/officeDocument/2006/relationships/customXml" Target="../ink/ink553.xml"/><Relationship Id="rId1556" Type="http://schemas.openxmlformats.org/officeDocument/2006/relationships/image" Target="../media/image846.png"/><Relationship Id="rId1763" Type="http://schemas.openxmlformats.org/officeDocument/2006/relationships/customXml" Target="../ink/ink879.xml"/><Relationship Id="rId55" Type="http://schemas.openxmlformats.org/officeDocument/2006/relationships/customXml" Target="../ink/ink25.xml"/><Relationship Id="rId120" Type="http://schemas.openxmlformats.org/officeDocument/2006/relationships/image" Target="../media/image128.png"/><Relationship Id="rId358" Type="http://schemas.openxmlformats.org/officeDocument/2006/relationships/image" Target="../media/image247.png"/><Relationship Id="rId565" Type="http://schemas.openxmlformats.org/officeDocument/2006/relationships/customXml" Target="../ink/ink280.xml"/><Relationship Id="rId772" Type="http://schemas.openxmlformats.org/officeDocument/2006/relationships/image" Target="../media/image454.png"/><Relationship Id="rId1195" Type="http://schemas.openxmlformats.org/officeDocument/2006/relationships/customXml" Target="../ink/ink595.xml"/><Relationship Id="rId1209" Type="http://schemas.openxmlformats.org/officeDocument/2006/relationships/customXml" Target="../ink/ink602.xml"/><Relationship Id="rId1416" Type="http://schemas.openxmlformats.org/officeDocument/2006/relationships/image" Target="../media/image776.png"/><Relationship Id="rId1623" Type="http://schemas.openxmlformats.org/officeDocument/2006/relationships/customXml" Target="../ink/ink809.xml"/><Relationship Id="rId218" Type="http://schemas.openxmlformats.org/officeDocument/2006/relationships/image" Target="../media/image177.png"/><Relationship Id="rId425" Type="http://schemas.openxmlformats.org/officeDocument/2006/relationships/customXml" Target="../ink/ink210.xml"/><Relationship Id="rId632" Type="http://schemas.openxmlformats.org/officeDocument/2006/relationships/image" Target="../media/image384.png"/><Relationship Id="rId1055" Type="http://schemas.openxmlformats.org/officeDocument/2006/relationships/customXml" Target="../ink/ink525.xml"/><Relationship Id="rId1262" Type="http://schemas.openxmlformats.org/officeDocument/2006/relationships/image" Target="../media/image699.png"/><Relationship Id="rId271" Type="http://schemas.openxmlformats.org/officeDocument/2006/relationships/customXml" Target="../ink/ink133.xml"/><Relationship Id="rId937" Type="http://schemas.openxmlformats.org/officeDocument/2006/relationships/customXml" Target="../ink/ink466.xml"/><Relationship Id="rId1122" Type="http://schemas.openxmlformats.org/officeDocument/2006/relationships/image" Target="../media/image629.png"/><Relationship Id="rId1567" Type="http://schemas.openxmlformats.org/officeDocument/2006/relationships/customXml" Target="../ink/ink781.xml"/><Relationship Id="rId66" Type="http://schemas.openxmlformats.org/officeDocument/2006/relationships/image" Target="../media/image101.png"/><Relationship Id="rId131" Type="http://schemas.openxmlformats.org/officeDocument/2006/relationships/customXml" Target="../ink/ink63.xml"/><Relationship Id="rId369" Type="http://schemas.openxmlformats.org/officeDocument/2006/relationships/customXml" Target="../ink/ink182.xml"/><Relationship Id="rId576" Type="http://schemas.openxmlformats.org/officeDocument/2006/relationships/image" Target="../media/image356.png"/><Relationship Id="rId783" Type="http://schemas.openxmlformats.org/officeDocument/2006/relationships/customXml" Target="../ink/ink389.xml"/><Relationship Id="rId990" Type="http://schemas.openxmlformats.org/officeDocument/2006/relationships/image" Target="../media/image563.png"/><Relationship Id="rId1427" Type="http://schemas.openxmlformats.org/officeDocument/2006/relationships/customXml" Target="../ink/ink711.xml"/><Relationship Id="rId1634" Type="http://schemas.openxmlformats.org/officeDocument/2006/relationships/image" Target="../media/image885.png"/><Relationship Id="rId229" Type="http://schemas.openxmlformats.org/officeDocument/2006/relationships/customXml" Target="../ink/ink112.xml"/><Relationship Id="rId436" Type="http://schemas.openxmlformats.org/officeDocument/2006/relationships/image" Target="../media/image286.png"/><Relationship Id="rId643" Type="http://schemas.openxmlformats.org/officeDocument/2006/relationships/customXml" Target="../ink/ink319.xml"/><Relationship Id="rId1066" Type="http://schemas.openxmlformats.org/officeDocument/2006/relationships/image" Target="../media/image601.png"/><Relationship Id="rId1273" Type="http://schemas.openxmlformats.org/officeDocument/2006/relationships/customXml" Target="../ink/ink634.xml"/><Relationship Id="rId1480" Type="http://schemas.openxmlformats.org/officeDocument/2006/relationships/image" Target="../media/image808.png"/><Relationship Id="rId850" Type="http://schemas.openxmlformats.org/officeDocument/2006/relationships/image" Target="../media/image493.png"/><Relationship Id="rId948" Type="http://schemas.openxmlformats.org/officeDocument/2006/relationships/image" Target="../media/image542.png"/><Relationship Id="rId1133" Type="http://schemas.openxmlformats.org/officeDocument/2006/relationships/customXml" Target="../ink/ink564.xml"/><Relationship Id="rId1578" Type="http://schemas.openxmlformats.org/officeDocument/2006/relationships/image" Target="../media/image857.png"/><Relationship Id="rId1701" Type="http://schemas.openxmlformats.org/officeDocument/2006/relationships/customXml" Target="../ink/ink848.xml"/><Relationship Id="rId77" Type="http://schemas.openxmlformats.org/officeDocument/2006/relationships/customXml" Target="../ink/ink36.xml"/><Relationship Id="rId282" Type="http://schemas.openxmlformats.org/officeDocument/2006/relationships/image" Target="../media/image209.png"/><Relationship Id="rId503" Type="http://schemas.openxmlformats.org/officeDocument/2006/relationships/customXml" Target="../ink/ink249.xml"/><Relationship Id="rId587" Type="http://schemas.openxmlformats.org/officeDocument/2006/relationships/customXml" Target="../ink/ink291.xml"/><Relationship Id="rId710" Type="http://schemas.openxmlformats.org/officeDocument/2006/relationships/image" Target="../media/image423.png"/><Relationship Id="rId808" Type="http://schemas.openxmlformats.org/officeDocument/2006/relationships/image" Target="../media/image472.png"/><Relationship Id="rId1340" Type="http://schemas.openxmlformats.org/officeDocument/2006/relationships/image" Target="../media/image738.png"/><Relationship Id="rId1438" Type="http://schemas.openxmlformats.org/officeDocument/2006/relationships/image" Target="../media/image787.png"/><Relationship Id="rId1645" Type="http://schemas.openxmlformats.org/officeDocument/2006/relationships/customXml" Target="../ink/ink820.xml"/><Relationship Id="rId8" Type="http://schemas.openxmlformats.org/officeDocument/2006/relationships/image" Target="../media/image7210.png"/><Relationship Id="rId142" Type="http://schemas.openxmlformats.org/officeDocument/2006/relationships/image" Target="../media/image139.png"/><Relationship Id="rId447" Type="http://schemas.openxmlformats.org/officeDocument/2006/relationships/customXml" Target="../ink/ink221.xml"/><Relationship Id="rId794" Type="http://schemas.openxmlformats.org/officeDocument/2006/relationships/image" Target="../media/image465.png"/><Relationship Id="rId1077" Type="http://schemas.openxmlformats.org/officeDocument/2006/relationships/customXml" Target="../ink/ink536.xml"/><Relationship Id="rId1200" Type="http://schemas.openxmlformats.org/officeDocument/2006/relationships/image" Target="../media/image668.png"/><Relationship Id="rId654" Type="http://schemas.openxmlformats.org/officeDocument/2006/relationships/image" Target="../media/image395.png"/><Relationship Id="rId861" Type="http://schemas.openxmlformats.org/officeDocument/2006/relationships/customXml" Target="../ink/ink428.xml"/><Relationship Id="rId959" Type="http://schemas.openxmlformats.org/officeDocument/2006/relationships/customXml" Target="../ink/ink477.xml"/><Relationship Id="rId1284" Type="http://schemas.openxmlformats.org/officeDocument/2006/relationships/image" Target="../media/image710.png"/><Relationship Id="rId1491" Type="http://schemas.openxmlformats.org/officeDocument/2006/relationships/customXml" Target="../ink/ink743.xml"/><Relationship Id="rId1505" Type="http://schemas.openxmlformats.org/officeDocument/2006/relationships/customXml" Target="../ink/ink750.xml"/><Relationship Id="rId1589" Type="http://schemas.openxmlformats.org/officeDocument/2006/relationships/customXml" Target="../ink/ink792.xml"/><Relationship Id="rId1712" Type="http://schemas.openxmlformats.org/officeDocument/2006/relationships/image" Target="../media/image924.png"/><Relationship Id="rId293" Type="http://schemas.openxmlformats.org/officeDocument/2006/relationships/customXml" Target="../ink/ink144.xml"/><Relationship Id="rId307" Type="http://schemas.openxmlformats.org/officeDocument/2006/relationships/customXml" Target="../ink/ink151.xml"/><Relationship Id="rId514" Type="http://schemas.openxmlformats.org/officeDocument/2006/relationships/image" Target="../media/image325.png"/><Relationship Id="rId721" Type="http://schemas.openxmlformats.org/officeDocument/2006/relationships/customXml" Target="../ink/ink358.xml"/><Relationship Id="rId1144" Type="http://schemas.openxmlformats.org/officeDocument/2006/relationships/image" Target="../media/image640.png"/><Relationship Id="rId1351" Type="http://schemas.openxmlformats.org/officeDocument/2006/relationships/customXml" Target="../ink/ink673.xml"/><Relationship Id="rId1449" Type="http://schemas.openxmlformats.org/officeDocument/2006/relationships/customXml" Target="../ink/ink722.xml"/><Relationship Id="rId88" Type="http://schemas.openxmlformats.org/officeDocument/2006/relationships/image" Target="../media/image112.png"/><Relationship Id="rId153" Type="http://schemas.openxmlformats.org/officeDocument/2006/relationships/customXml" Target="../ink/ink74.xml"/><Relationship Id="rId360" Type="http://schemas.openxmlformats.org/officeDocument/2006/relationships/image" Target="../media/image248.png"/><Relationship Id="rId598" Type="http://schemas.openxmlformats.org/officeDocument/2006/relationships/image" Target="../media/image367.png"/><Relationship Id="rId819" Type="http://schemas.openxmlformats.org/officeDocument/2006/relationships/customXml" Target="../ink/ink407.xml"/><Relationship Id="rId1004" Type="http://schemas.openxmlformats.org/officeDocument/2006/relationships/image" Target="../media/image570.png"/><Relationship Id="rId1211" Type="http://schemas.openxmlformats.org/officeDocument/2006/relationships/customXml" Target="../ink/ink603.xml"/><Relationship Id="rId1656" Type="http://schemas.openxmlformats.org/officeDocument/2006/relationships/image" Target="../media/image896.png"/><Relationship Id="rId220" Type="http://schemas.openxmlformats.org/officeDocument/2006/relationships/image" Target="../media/image178.png"/><Relationship Id="rId458" Type="http://schemas.openxmlformats.org/officeDocument/2006/relationships/image" Target="../media/image297.png"/><Relationship Id="rId665" Type="http://schemas.openxmlformats.org/officeDocument/2006/relationships/customXml" Target="../ink/ink330.xml"/><Relationship Id="rId872" Type="http://schemas.openxmlformats.org/officeDocument/2006/relationships/image" Target="../media/image504.png"/><Relationship Id="rId1088" Type="http://schemas.openxmlformats.org/officeDocument/2006/relationships/image" Target="../media/image612.png"/><Relationship Id="rId1295" Type="http://schemas.openxmlformats.org/officeDocument/2006/relationships/customXml" Target="../ink/ink645.xml"/><Relationship Id="rId1309" Type="http://schemas.openxmlformats.org/officeDocument/2006/relationships/customXml" Target="../ink/ink652.xml"/><Relationship Id="rId1516" Type="http://schemas.openxmlformats.org/officeDocument/2006/relationships/image" Target="../media/image826.png"/><Relationship Id="rId1723" Type="http://schemas.openxmlformats.org/officeDocument/2006/relationships/customXml" Target="../ink/ink859.xml"/><Relationship Id="rId15" Type="http://schemas.openxmlformats.org/officeDocument/2006/relationships/customXml" Target="../ink/ink5.xml"/><Relationship Id="rId318" Type="http://schemas.openxmlformats.org/officeDocument/2006/relationships/image" Target="../media/image227.png"/><Relationship Id="rId525" Type="http://schemas.openxmlformats.org/officeDocument/2006/relationships/customXml" Target="../ink/ink260.xml"/><Relationship Id="rId732" Type="http://schemas.openxmlformats.org/officeDocument/2006/relationships/image" Target="../media/image434.png"/><Relationship Id="rId1155" Type="http://schemas.openxmlformats.org/officeDocument/2006/relationships/customXml" Target="../ink/ink575.xml"/><Relationship Id="rId1362" Type="http://schemas.openxmlformats.org/officeDocument/2006/relationships/image" Target="../media/image749.png"/><Relationship Id="rId99" Type="http://schemas.openxmlformats.org/officeDocument/2006/relationships/customXml" Target="../ink/ink47.xml"/><Relationship Id="rId164" Type="http://schemas.openxmlformats.org/officeDocument/2006/relationships/image" Target="../media/image150.png"/><Relationship Id="rId371" Type="http://schemas.openxmlformats.org/officeDocument/2006/relationships/customXml" Target="../ink/ink183.xml"/><Relationship Id="rId1015" Type="http://schemas.openxmlformats.org/officeDocument/2006/relationships/customXml" Target="../ink/ink505.xml"/><Relationship Id="rId1222" Type="http://schemas.openxmlformats.org/officeDocument/2006/relationships/image" Target="../media/image679.png"/><Relationship Id="rId1667" Type="http://schemas.openxmlformats.org/officeDocument/2006/relationships/customXml" Target="../ink/ink831.xml"/><Relationship Id="rId469" Type="http://schemas.openxmlformats.org/officeDocument/2006/relationships/customXml" Target="../ink/ink232.xml"/><Relationship Id="rId676" Type="http://schemas.openxmlformats.org/officeDocument/2006/relationships/image" Target="../media/image406.png"/><Relationship Id="rId883" Type="http://schemas.openxmlformats.org/officeDocument/2006/relationships/customXml" Target="../ink/ink439.xml"/><Relationship Id="rId1099" Type="http://schemas.openxmlformats.org/officeDocument/2006/relationships/customXml" Target="../ink/ink547.xml"/><Relationship Id="rId1527" Type="http://schemas.openxmlformats.org/officeDocument/2006/relationships/customXml" Target="../ink/ink761.xml"/><Relationship Id="rId1734" Type="http://schemas.openxmlformats.org/officeDocument/2006/relationships/image" Target="../media/image935.png"/><Relationship Id="rId26" Type="http://schemas.openxmlformats.org/officeDocument/2006/relationships/image" Target="../media/image8110.png"/><Relationship Id="rId231" Type="http://schemas.openxmlformats.org/officeDocument/2006/relationships/customXml" Target="../ink/ink113.xml"/><Relationship Id="rId329" Type="http://schemas.openxmlformats.org/officeDocument/2006/relationships/customXml" Target="../ink/ink162.xml"/><Relationship Id="rId536" Type="http://schemas.openxmlformats.org/officeDocument/2006/relationships/image" Target="../media/image336.png"/><Relationship Id="rId1166" Type="http://schemas.openxmlformats.org/officeDocument/2006/relationships/image" Target="../media/image651.png"/><Relationship Id="rId1373" Type="http://schemas.openxmlformats.org/officeDocument/2006/relationships/customXml" Target="../ink/ink684.xml"/><Relationship Id="rId175" Type="http://schemas.openxmlformats.org/officeDocument/2006/relationships/customXml" Target="../ink/ink85.xml"/><Relationship Id="rId743" Type="http://schemas.openxmlformats.org/officeDocument/2006/relationships/customXml" Target="../ink/ink369.xml"/><Relationship Id="rId950" Type="http://schemas.openxmlformats.org/officeDocument/2006/relationships/image" Target="../media/image543.png"/><Relationship Id="rId1026" Type="http://schemas.openxmlformats.org/officeDocument/2006/relationships/image" Target="../media/image581.png"/><Relationship Id="rId1580" Type="http://schemas.openxmlformats.org/officeDocument/2006/relationships/image" Target="../media/image858.png"/><Relationship Id="rId1678" Type="http://schemas.openxmlformats.org/officeDocument/2006/relationships/image" Target="../media/image907.png"/><Relationship Id="rId382" Type="http://schemas.openxmlformats.org/officeDocument/2006/relationships/image" Target="../media/image259.png"/><Relationship Id="rId603" Type="http://schemas.openxmlformats.org/officeDocument/2006/relationships/customXml" Target="../ink/ink299.xml"/><Relationship Id="rId687" Type="http://schemas.openxmlformats.org/officeDocument/2006/relationships/customXml" Target="../ink/ink341.xml"/><Relationship Id="rId810" Type="http://schemas.openxmlformats.org/officeDocument/2006/relationships/image" Target="../media/image473.png"/><Relationship Id="rId908" Type="http://schemas.openxmlformats.org/officeDocument/2006/relationships/image" Target="../media/image522.png"/><Relationship Id="rId1233" Type="http://schemas.openxmlformats.org/officeDocument/2006/relationships/customXml" Target="../ink/ink614.xml"/><Relationship Id="rId1440" Type="http://schemas.openxmlformats.org/officeDocument/2006/relationships/image" Target="../media/image788.png"/><Relationship Id="rId1538" Type="http://schemas.openxmlformats.org/officeDocument/2006/relationships/image" Target="../media/image837.png"/><Relationship Id="rId242" Type="http://schemas.openxmlformats.org/officeDocument/2006/relationships/image" Target="../media/image189.png"/><Relationship Id="rId894" Type="http://schemas.openxmlformats.org/officeDocument/2006/relationships/image" Target="../media/image515.png"/><Relationship Id="rId1177" Type="http://schemas.openxmlformats.org/officeDocument/2006/relationships/customXml" Target="../ink/ink586.xml"/><Relationship Id="rId1300" Type="http://schemas.openxmlformats.org/officeDocument/2006/relationships/image" Target="../media/image718.png"/><Relationship Id="rId1745" Type="http://schemas.openxmlformats.org/officeDocument/2006/relationships/customXml" Target="../ink/ink870.xml"/><Relationship Id="rId37" Type="http://schemas.openxmlformats.org/officeDocument/2006/relationships/customXml" Target="../ink/ink16.xml"/><Relationship Id="rId102" Type="http://schemas.openxmlformats.org/officeDocument/2006/relationships/image" Target="../media/image119.png"/><Relationship Id="rId547" Type="http://schemas.openxmlformats.org/officeDocument/2006/relationships/customXml" Target="../ink/ink271.xml"/><Relationship Id="rId754" Type="http://schemas.openxmlformats.org/officeDocument/2006/relationships/image" Target="../media/image445.png"/><Relationship Id="rId961" Type="http://schemas.openxmlformats.org/officeDocument/2006/relationships/customXml" Target="../ink/ink478.xml"/><Relationship Id="rId1384" Type="http://schemas.openxmlformats.org/officeDocument/2006/relationships/image" Target="../media/image760.png"/><Relationship Id="rId1591" Type="http://schemas.openxmlformats.org/officeDocument/2006/relationships/customXml" Target="../ink/ink793.xml"/><Relationship Id="rId1605" Type="http://schemas.openxmlformats.org/officeDocument/2006/relationships/customXml" Target="../ink/ink800.xml"/><Relationship Id="rId1689" Type="http://schemas.openxmlformats.org/officeDocument/2006/relationships/customXml" Target="../ink/ink842.xml"/><Relationship Id="rId90" Type="http://schemas.openxmlformats.org/officeDocument/2006/relationships/image" Target="../media/image113.png"/><Relationship Id="rId186" Type="http://schemas.openxmlformats.org/officeDocument/2006/relationships/image" Target="../media/image161.png"/><Relationship Id="rId393" Type="http://schemas.openxmlformats.org/officeDocument/2006/relationships/customXml" Target="../ink/ink194.xml"/><Relationship Id="rId407" Type="http://schemas.openxmlformats.org/officeDocument/2006/relationships/customXml" Target="../ink/ink201.xml"/><Relationship Id="rId614" Type="http://schemas.openxmlformats.org/officeDocument/2006/relationships/image" Target="../media/image375.png"/><Relationship Id="rId821" Type="http://schemas.openxmlformats.org/officeDocument/2006/relationships/customXml" Target="../ink/ink408.xml"/><Relationship Id="rId1037" Type="http://schemas.openxmlformats.org/officeDocument/2006/relationships/customXml" Target="../ink/ink516.xml"/><Relationship Id="rId1244" Type="http://schemas.openxmlformats.org/officeDocument/2006/relationships/image" Target="../media/image690.png"/><Relationship Id="rId1451" Type="http://schemas.openxmlformats.org/officeDocument/2006/relationships/customXml" Target="../ink/ink723.xml"/><Relationship Id="rId253" Type="http://schemas.openxmlformats.org/officeDocument/2006/relationships/customXml" Target="../ink/ink124.xml"/><Relationship Id="rId460" Type="http://schemas.openxmlformats.org/officeDocument/2006/relationships/image" Target="../media/image298.png"/><Relationship Id="rId698" Type="http://schemas.openxmlformats.org/officeDocument/2006/relationships/image" Target="../media/image417.png"/><Relationship Id="rId919" Type="http://schemas.openxmlformats.org/officeDocument/2006/relationships/customXml" Target="../ink/ink457.xml"/><Relationship Id="rId1090" Type="http://schemas.openxmlformats.org/officeDocument/2006/relationships/image" Target="../media/image613.png"/><Relationship Id="rId1104" Type="http://schemas.openxmlformats.org/officeDocument/2006/relationships/image" Target="../media/image620.png"/><Relationship Id="rId1311" Type="http://schemas.openxmlformats.org/officeDocument/2006/relationships/customXml" Target="../ink/ink653.xml"/><Relationship Id="rId1549" Type="http://schemas.openxmlformats.org/officeDocument/2006/relationships/customXml" Target="../ink/ink772.xml"/><Relationship Id="rId1756" Type="http://schemas.openxmlformats.org/officeDocument/2006/relationships/image" Target="../media/image946.png"/><Relationship Id="rId48" Type="http://schemas.openxmlformats.org/officeDocument/2006/relationships/image" Target="../media/image92.png"/><Relationship Id="rId113" Type="http://schemas.openxmlformats.org/officeDocument/2006/relationships/customXml" Target="../ink/ink54.xml"/><Relationship Id="rId320" Type="http://schemas.openxmlformats.org/officeDocument/2006/relationships/image" Target="../media/image228.png"/><Relationship Id="rId558" Type="http://schemas.openxmlformats.org/officeDocument/2006/relationships/image" Target="../media/image347.png"/><Relationship Id="rId765" Type="http://schemas.openxmlformats.org/officeDocument/2006/relationships/customXml" Target="../ink/ink380.xml"/><Relationship Id="rId972" Type="http://schemas.openxmlformats.org/officeDocument/2006/relationships/image" Target="../media/image554.png"/><Relationship Id="rId1188" Type="http://schemas.openxmlformats.org/officeDocument/2006/relationships/image" Target="../media/image662.png"/><Relationship Id="rId1395" Type="http://schemas.openxmlformats.org/officeDocument/2006/relationships/customXml" Target="../ink/ink695.xml"/><Relationship Id="rId1409" Type="http://schemas.openxmlformats.org/officeDocument/2006/relationships/customXml" Target="../ink/ink702.xml"/><Relationship Id="rId1616" Type="http://schemas.openxmlformats.org/officeDocument/2006/relationships/image" Target="../media/image876.png"/><Relationship Id="rId197" Type="http://schemas.openxmlformats.org/officeDocument/2006/relationships/customXml" Target="../ink/ink96.xml"/><Relationship Id="rId418" Type="http://schemas.openxmlformats.org/officeDocument/2006/relationships/image" Target="../media/image277.png"/><Relationship Id="rId625" Type="http://schemas.openxmlformats.org/officeDocument/2006/relationships/customXml" Target="../ink/ink310.xml"/><Relationship Id="rId832" Type="http://schemas.openxmlformats.org/officeDocument/2006/relationships/image" Target="../media/image484.png"/><Relationship Id="rId1048" Type="http://schemas.openxmlformats.org/officeDocument/2006/relationships/image" Target="../media/image592.png"/><Relationship Id="rId1255" Type="http://schemas.openxmlformats.org/officeDocument/2006/relationships/customXml" Target="../ink/ink625.xml"/><Relationship Id="rId1462" Type="http://schemas.openxmlformats.org/officeDocument/2006/relationships/image" Target="../media/image799.png"/><Relationship Id="rId264" Type="http://schemas.openxmlformats.org/officeDocument/2006/relationships/image" Target="../media/image200.png"/><Relationship Id="rId471" Type="http://schemas.openxmlformats.org/officeDocument/2006/relationships/customXml" Target="../ink/ink233.xml"/><Relationship Id="rId1115" Type="http://schemas.openxmlformats.org/officeDocument/2006/relationships/customXml" Target="../ink/ink555.xml"/><Relationship Id="rId1322" Type="http://schemas.openxmlformats.org/officeDocument/2006/relationships/image" Target="../media/image729.png"/><Relationship Id="rId1767" Type="http://schemas.openxmlformats.org/officeDocument/2006/relationships/image" Target="../media/image78.emf"/><Relationship Id="rId59" Type="http://schemas.openxmlformats.org/officeDocument/2006/relationships/customXml" Target="../ink/ink27.xml"/><Relationship Id="rId124" Type="http://schemas.openxmlformats.org/officeDocument/2006/relationships/image" Target="../media/image130.png"/><Relationship Id="rId569" Type="http://schemas.openxmlformats.org/officeDocument/2006/relationships/customXml" Target="../ink/ink282.xml"/><Relationship Id="rId776" Type="http://schemas.openxmlformats.org/officeDocument/2006/relationships/image" Target="../media/image456.png"/><Relationship Id="rId983" Type="http://schemas.openxmlformats.org/officeDocument/2006/relationships/customXml" Target="../ink/ink489.xml"/><Relationship Id="rId1199" Type="http://schemas.openxmlformats.org/officeDocument/2006/relationships/customXml" Target="../ink/ink597.xml"/><Relationship Id="rId1627" Type="http://schemas.openxmlformats.org/officeDocument/2006/relationships/customXml" Target="../ink/ink811.xml"/><Relationship Id="rId331" Type="http://schemas.openxmlformats.org/officeDocument/2006/relationships/customXml" Target="../ink/ink163.xml"/><Relationship Id="rId429" Type="http://schemas.openxmlformats.org/officeDocument/2006/relationships/customXml" Target="../ink/ink212.xml"/><Relationship Id="rId636" Type="http://schemas.openxmlformats.org/officeDocument/2006/relationships/image" Target="../media/image386.png"/><Relationship Id="rId1059" Type="http://schemas.openxmlformats.org/officeDocument/2006/relationships/customXml" Target="../ink/ink527.xml"/><Relationship Id="rId1266" Type="http://schemas.openxmlformats.org/officeDocument/2006/relationships/image" Target="../media/image701.png"/><Relationship Id="rId1473" Type="http://schemas.openxmlformats.org/officeDocument/2006/relationships/customXml" Target="../ink/ink734.xml"/><Relationship Id="rId843" Type="http://schemas.openxmlformats.org/officeDocument/2006/relationships/customXml" Target="../ink/ink419.xml"/><Relationship Id="rId1126" Type="http://schemas.openxmlformats.org/officeDocument/2006/relationships/image" Target="../media/image631.png"/><Relationship Id="rId1680" Type="http://schemas.openxmlformats.org/officeDocument/2006/relationships/image" Target="../media/image908.png"/><Relationship Id="rId275" Type="http://schemas.openxmlformats.org/officeDocument/2006/relationships/customXml" Target="../ink/ink135.xml"/><Relationship Id="rId482" Type="http://schemas.openxmlformats.org/officeDocument/2006/relationships/image" Target="../media/image309.png"/><Relationship Id="rId703" Type="http://schemas.openxmlformats.org/officeDocument/2006/relationships/customXml" Target="../ink/ink349.xml"/><Relationship Id="rId910" Type="http://schemas.openxmlformats.org/officeDocument/2006/relationships/image" Target="../media/image523.png"/><Relationship Id="rId1333" Type="http://schemas.openxmlformats.org/officeDocument/2006/relationships/customXml" Target="../ink/ink664.xml"/><Relationship Id="rId1540" Type="http://schemas.openxmlformats.org/officeDocument/2006/relationships/image" Target="../media/image838.png"/><Relationship Id="rId1638" Type="http://schemas.openxmlformats.org/officeDocument/2006/relationships/image" Target="../media/image887.png"/><Relationship Id="rId135" Type="http://schemas.openxmlformats.org/officeDocument/2006/relationships/customXml" Target="../ink/ink65.xml"/><Relationship Id="rId342" Type="http://schemas.openxmlformats.org/officeDocument/2006/relationships/image" Target="../media/image239.png"/><Relationship Id="rId787" Type="http://schemas.openxmlformats.org/officeDocument/2006/relationships/customXml" Target="../ink/ink391.xml"/><Relationship Id="rId994" Type="http://schemas.openxmlformats.org/officeDocument/2006/relationships/image" Target="../media/image565.png"/><Relationship Id="rId1400" Type="http://schemas.openxmlformats.org/officeDocument/2006/relationships/image" Target="../media/image768.png"/><Relationship Id="rId202" Type="http://schemas.openxmlformats.org/officeDocument/2006/relationships/image" Target="../media/image169.png"/><Relationship Id="rId647" Type="http://schemas.openxmlformats.org/officeDocument/2006/relationships/customXml" Target="../ink/ink321.xml"/><Relationship Id="rId854" Type="http://schemas.openxmlformats.org/officeDocument/2006/relationships/image" Target="../media/image495.png"/><Relationship Id="rId1277" Type="http://schemas.openxmlformats.org/officeDocument/2006/relationships/customXml" Target="../ink/ink636.xml"/><Relationship Id="rId1484" Type="http://schemas.openxmlformats.org/officeDocument/2006/relationships/image" Target="../media/image810.png"/><Relationship Id="rId1691" Type="http://schemas.openxmlformats.org/officeDocument/2006/relationships/customXml" Target="../ink/ink843.xml"/><Relationship Id="rId1705" Type="http://schemas.openxmlformats.org/officeDocument/2006/relationships/customXml" Target="../ink/ink850.xml"/><Relationship Id="rId286" Type="http://schemas.openxmlformats.org/officeDocument/2006/relationships/image" Target="../media/image211.png"/><Relationship Id="rId493" Type="http://schemas.openxmlformats.org/officeDocument/2006/relationships/customXml" Target="../ink/ink244.xml"/><Relationship Id="rId507" Type="http://schemas.openxmlformats.org/officeDocument/2006/relationships/customXml" Target="../ink/ink251.xml"/><Relationship Id="rId714" Type="http://schemas.openxmlformats.org/officeDocument/2006/relationships/image" Target="../media/image425.png"/><Relationship Id="rId921" Type="http://schemas.openxmlformats.org/officeDocument/2006/relationships/customXml" Target="../ink/ink458.xml"/><Relationship Id="rId1137" Type="http://schemas.openxmlformats.org/officeDocument/2006/relationships/customXml" Target="../ink/ink566.xml"/><Relationship Id="rId1344" Type="http://schemas.openxmlformats.org/officeDocument/2006/relationships/image" Target="../media/image740.png"/><Relationship Id="rId1551" Type="http://schemas.openxmlformats.org/officeDocument/2006/relationships/customXml" Target="../ink/ink773.xml"/><Relationship Id="rId50" Type="http://schemas.openxmlformats.org/officeDocument/2006/relationships/image" Target="../media/image93.png"/><Relationship Id="rId146" Type="http://schemas.openxmlformats.org/officeDocument/2006/relationships/image" Target="../media/image141.png"/><Relationship Id="rId353" Type="http://schemas.openxmlformats.org/officeDocument/2006/relationships/customXml" Target="../ink/ink174.xml"/><Relationship Id="rId560" Type="http://schemas.openxmlformats.org/officeDocument/2006/relationships/image" Target="../media/image348.png"/><Relationship Id="rId798" Type="http://schemas.openxmlformats.org/officeDocument/2006/relationships/image" Target="../media/image467.png"/><Relationship Id="rId1190" Type="http://schemas.openxmlformats.org/officeDocument/2006/relationships/image" Target="../media/image663.png"/><Relationship Id="rId1204" Type="http://schemas.openxmlformats.org/officeDocument/2006/relationships/image" Target="../media/image670.png"/><Relationship Id="rId1411" Type="http://schemas.openxmlformats.org/officeDocument/2006/relationships/customXml" Target="../ink/ink703.xml"/><Relationship Id="rId1649" Type="http://schemas.openxmlformats.org/officeDocument/2006/relationships/customXml" Target="../ink/ink822.xml"/><Relationship Id="rId213" Type="http://schemas.openxmlformats.org/officeDocument/2006/relationships/customXml" Target="../ink/ink104.xml"/><Relationship Id="rId420" Type="http://schemas.openxmlformats.org/officeDocument/2006/relationships/image" Target="../media/image278.png"/><Relationship Id="rId658" Type="http://schemas.openxmlformats.org/officeDocument/2006/relationships/image" Target="../media/image397.png"/><Relationship Id="rId865" Type="http://schemas.openxmlformats.org/officeDocument/2006/relationships/customXml" Target="../ink/ink430.xml"/><Relationship Id="rId1050" Type="http://schemas.openxmlformats.org/officeDocument/2006/relationships/image" Target="../media/image593.png"/><Relationship Id="rId1288" Type="http://schemas.openxmlformats.org/officeDocument/2006/relationships/image" Target="../media/image712.png"/><Relationship Id="rId1495" Type="http://schemas.openxmlformats.org/officeDocument/2006/relationships/customXml" Target="../ink/ink745.xml"/><Relationship Id="rId1509" Type="http://schemas.openxmlformats.org/officeDocument/2006/relationships/customXml" Target="../ink/ink752.xml"/><Relationship Id="rId1716" Type="http://schemas.openxmlformats.org/officeDocument/2006/relationships/image" Target="../media/image926.png"/><Relationship Id="rId297" Type="http://schemas.openxmlformats.org/officeDocument/2006/relationships/customXml" Target="../ink/ink146.xml"/><Relationship Id="rId518" Type="http://schemas.openxmlformats.org/officeDocument/2006/relationships/image" Target="../media/image327.png"/><Relationship Id="rId725" Type="http://schemas.openxmlformats.org/officeDocument/2006/relationships/customXml" Target="../ink/ink360.xml"/><Relationship Id="rId932" Type="http://schemas.openxmlformats.org/officeDocument/2006/relationships/image" Target="../media/image534.png"/><Relationship Id="rId1148" Type="http://schemas.openxmlformats.org/officeDocument/2006/relationships/image" Target="../media/image642.png"/><Relationship Id="rId1355" Type="http://schemas.openxmlformats.org/officeDocument/2006/relationships/customXml" Target="../ink/ink675.xml"/><Relationship Id="rId1562" Type="http://schemas.openxmlformats.org/officeDocument/2006/relationships/image" Target="../media/image849.png"/><Relationship Id="rId157" Type="http://schemas.openxmlformats.org/officeDocument/2006/relationships/customXml" Target="../ink/ink76.xml"/><Relationship Id="rId364" Type="http://schemas.openxmlformats.org/officeDocument/2006/relationships/image" Target="../media/image250.png"/><Relationship Id="rId1008" Type="http://schemas.openxmlformats.org/officeDocument/2006/relationships/image" Target="../media/image572.png"/><Relationship Id="rId1215" Type="http://schemas.openxmlformats.org/officeDocument/2006/relationships/customXml" Target="../ink/ink605.xml"/><Relationship Id="rId1422" Type="http://schemas.openxmlformats.org/officeDocument/2006/relationships/image" Target="../media/image779.png"/><Relationship Id="rId61" Type="http://schemas.openxmlformats.org/officeDocument/2006/relationships/customXml" Target="../ink/ink28.xml"/><Relationship Id="rId571" Type="http://schemas.openxmlformats.org/officeDocument/2006/relationships/customXml" Target="../ink/ink283.xml"/><Relationship Id="rId669" Type="http://schemas.openxmlformats.org/officeDocument/2006/relationships/customXml" Target="../ink/ink332.xml"/><Relationship Id="rId876" Type="http://schemas.openxmlformats.org/officeDocument/2006/relationships/image" Target="../media/image506.png"/><Relationship Id="rId1299" Type="http://schemas.openxmlformats.org/officeDocument/2006/relationships/customXml" Target="../ink/ink647.xml"/><Relationship Id="rId1727" Type="http://schemas.openxmlformats.org/officeDocument/2006/relationships/customXml" Target="../ink/ink861.xml"/><Relationship Id="rId19" Type="http://schemas.openxmlformats.org/officeDocument/2006/relationships/customXml" Target="../ink/ink7.xml"/><Relationship Id="rId224" Type="http://schemas.openxmlformats.org/officeDocument/2006/relationships/image" Target="../media/image180.png"/><Relationship Id="rId431" Type="http://schemas.openxmlformats.org/officeDocument/2006/relationships/customXml" Target="../ink/ink213.xml"/><Relationship Id="rId529" Type="http://schemas.openxmlformats.org/officeDocument/2006/relationships/customXml" Target="../ink/ink262.xml"/><Relationship Id="rId736" Type="http://schemas.openxmlformats.org/officeDocument/2006/relationships/image" Target="../media/image436.png"/><Relationship Id="rId1061" Type="http://schemas.openxmlformats.org/officeDocument/2006/relationships/customXml" Target="../ink/ink528.xml"/><Relationship Id="rId1159" Type="http://schemas.openxmlformats.org/officeDocument/2006/relationships/customXml" Target="../ink/ink577.xml"/><Relationship Id="rId1366" Type="http://schemas.openxmlformats.org/officeDocument/2006/relationships/image" Target="../media/image751.png"/><Relationship Id="rId168" Type="http://schemas.openxmlformats.org/officeDocument/2006/relationships/image" Target="../media/image152.png"/><Relationship Id="rId943" Type="http://schemas.openxmlformats.org/officeDocument/2006/relationships/customXml" Target="../ink/ink469.xml"/><Relationship Id="rId1019" Type="http://schemas.openxmlformats.org/officeDocument/2006/relationships/customXml" Target="../ink/ink507.xml"/><Relationship Id="rId1573" Type="http://schemas.openxmlformats.org/officeDocument/2006/relationships/customXml" Target="../ink/ink784.xml"/><Relationship Id="rId72" Type="http://schemas.openxmlformats.org/officeDocument/2006/relationships/image" Target="../media/image104.png"/><Relationship Id="rId375" Type="http://schemas.openxmlformats.org/officeDocument/2006/relationships/customXml" Target="../ink/ink185.xml"/><Relationship Id="rId582" Type="http://schemas.openxmlformats.org/officeDocument/2006/relationships/image" Target="../media/image359.png"/><Relationship Id="rId803" Type="http://schemas.openxmlformats.org/officeDocument/2006/relationships/customXml" Target="../ink/ink399.xml"/><Relationship Id="rId1226" Type="http://schemas.openxmlformats.org/officeDocument/2006/relationships/image" Target="../media/image681.png"/><Relationship Id="rId1433" Type="http://schemas.openxmlformats.org/officeDocument/2006/relationships/customXml" Target="../ink/ink714.xml"/><Relationship Id="rId1640" Type="http://schemas.openxmlformats.org/officeDocument/2006/relationships/image" Target="../media/image888.png"/><Relationship Id="rId1738" Type="http://schemas.openxmlformats.org/officeDocument/2006/relationships/image" Target="../media/image937.png"/><Relationship Id="rId3" Type="http://schemas.openxmlformats.org/officeDocument/2006/relationships/image" Target="../media/image77.png"/><Relationship Id="rId235" Type="http://schemas.openxmlformats.org/officeDocument/2006/relationships/customXml" Target="../ink/ink115.xml"/><Relationship Id="rId442" Type="http://schemas.openxmlformats.org/officeDocument/2006/relationships/image" Target="../media/image289.png"/><Relationship Id="rId887" Type="http://schemas.openxmlformats.org/officeDocument/2006/relationships/customXml" Target="../ink/ink441.xml"/><Relationship Id="rId1072" Type="http://schemas.openxmlformats.org/officeDocument/2006/relationships/image" Target="../media/image604.png"/><Relationship Id="rId1500" Type="http://schemas.openxmlformats.org/officeDocument/2006/relationships/image" Target="../media/image818.png"/><Relationship Id="rId302" Type="http://schemas.openxmlformats.org/officeDocument/2006/relationships/image" Target="../media/image219.png"/><Relationship Id="rId747" Type="http://schemas.openxmlformats.org/officeDocument/2006/relationships/customXml" Target="../ink/ink371.xml"/><Relationship Id="rId954" Type="http://schemas.openxmlformats.org/officeDocument/2006/relationships/image" Target="../media/image545.png"/><Relationship Id="rId1377" Type="http://schemas.openxmlformats.org/officeDocument/2006/relationships/customXml" Target="../ink/ink686.xml"/><Relationship Id="rId1584" Type="http://schemas.openxmlformats.org/officeDocument/2006/relationships/image" Target="../media/image860.png"/><Relationship Id="rId83" Type="http://schemas.openxmlformats.org/officeDocument/2006/relationships/customXml" Target="../ink/ink39.xml"/><Relationship Id="rId179" Type="http://schemas.openxmlformats.org/officeDocument/2006/relationships/customXml" Target="../ink/ink87.xml"/><Relationship Id="rId386" Type="http://schemas.openxmlformats.org/officeDocument/2006/relationships/image" Target="../media/image261.png"/><Relationship Id="rId593" Type="http://schemas.openxmlformats.org/officeDocument/2006/relationships/customXml" Target="../ink/ink294.xml"/><Relationship Id="rId607" Type="http://schemas.openxmlformats.org/officeDocument/2006/relationships/customXml" Target="../ink/ink301.xml"/><Relationship Id="rId814" Type="http://schemas.openxmlformats.org/officeDocument/2006/relationships/image" Target="../media/image475.png"/><Relationship Id="rId1237" Type="http://schemas.openxmlformats.org/officeDocument/2006/relationships/customXml" Target="../ink/ink616.xml"/><Relationship Id="rId1444" Type="http://schemas.openxmlformats.org/officeDocument/2006/relationships/image" Target="../media/image790.png"/><Relationship Id="rId1651" Type="http://schemas.openxmlformats.org/officeDocument/2006/relationships/customXml" Target="../ink/ink823.xml"/><Relationship Id="rId246" Type="http://schemas.openxmlformats.org/officeDocument/2006/relationships/image" Target="../media/image191.png"/><Relationship Id="rId453" Type="http://schemas.openxmlformats.org/officeDocument/2006/relationships/customXml" Target="../ink/ink224.xml"/><Relationship Id="rId660" Type="http://schemas.openxmlformats.org/officeDocument/2006/relationships/image" Target="../media/image398.png"/><Relationship Id="rId898" Type="http://schemas.openxmlformats.org/officeDocument/2006/relationships/image" Target="../media/image517.png"/><Relationship Id="rId1083" Type="http://schemas.openxmlformats.org/officeDocument/2006/relationships/customXml" Target="../ink/ink539.xml"/><Relationship Id="rId1290" Type="http://schemas.openxmlformats.org/officeDocument/2006/relationships/image" Target="../media/image713.png"/><Relationship Id="rId1304" Type="http://schemas.openxmlformats.org/officeDocument/2006/relationships/image" Target="../media/image720.png"/><Relationship Id="rId1511" Type="http://schemas.openxmlformats.org/officeDocument/2006/relationships/customXml" Target="../ink/ink753.xml"/><Relationship Id="rId1749" Type="http://schemas.openxmlformats.org/officeDocument/2006/relationships/customXml" Target="../ink/ink872.xml"/><Relationship Id="rId106" Type="http://schemas.openxmlformats.org/officeDocument/2006/relationships/image" Target="../media/image121.png"/><Relationship Id="rId313" Type="http://schemas.openxmlformats.org/officeDocument/2006/relationships/customXml" Target="../ink/ink154.xml"/><Relationship Id="rId758" Type="http://schemas.openxmlformats.org/officeDocument/2006/relationships/image" Target="../media/image447.png"/><Relationship Id="rId965" Type="http://schemas.openxmlformats.org/officeDocument/2006/relationships/customXml" Target="../ink/ink480.xml"/><Relationship Id="rId1150" Type="http://schemas.openxmlformats.org/officeDocument/2006/relationships/image" Target="../media/image643.png"/><Relationship Id="rId1388" Type="http://schemas.openxmlformats.org/officeDocument/2006/relationships/image" Target="../media/image762.png"/><Relationship Id="rId1595" Type="http://schemas.openxmlformats.org/officeDocument/2006/relationships/customXml" Target="../ink/ink795.xml"/><Relationship Id="rId1609" Type="http://schemas.openxmlformats.org/officeDocument/2006/relationships/customXml" Target="../ink/ink802.xml"/><Relationship Id="rId10" Type="http://schemas.openxmlformats.org/officeDocument/2006/relationships/image" Target="../media/image73.png"/><Relationship Id="rId94" Type="http://schemas.openxmlformats.org/officeDocument/2006/relationships/image" Target="../media/image115.png"/><Relationship Id="rId397" Type="http://schemas.openxmlformats.org/officeDocument/2006/relationships/customXml" Target="../ink/ink196.xml"/><Relationship Id="rId520" Type="http://schemas.openxmlformats.org/officeDocument/2006/relationships/image" Target="../media/image328.png"/><Relationship Id="rId618" Type="http://schemas.openxmlformats.org/officeDocument/2006/relationships/image" Target="../media/image377.png"/><Relationship Id="rId825" Type="http://schemas.openxmlformats.org/officeDocument/2006/relationships/customXml" Target="../ink/ink410.xml"/><Relationship Id="rId1248" Type="http://schemas.openxmlformats.org/officeDocument/2006/relationships/image" Target="../media/image692.png"/><Relationship Id="rId1455" Type="http://schemas.openxmlformats.org/officeDocument/2006/relationships/customXml" Target="../ink/ink725.xml"/><Relationship Id="rId1662" Type="http://schemas.openxmlformats.org/officeDocument/2006/relationships/image" Target="../media/image899.png"/><Relationship Id="rId257" Type="http://schemas.openxmlformats.org/officeDocument/2006/relationships/customXml" Target="../ink/ink126.xml"/><Relationship Id="rId464" Type="http://schemas.openxmlformats.org/officeDocument/2006/relationships/image" Target="../media/image300.png"/><Relationship Id="rId1010" Type="http://schemas.openxmlformats.org/officeDocument/2006/relationships/image" Target="../media/image573.png"/><Relationship Id="rId1094" Type="http://schemas.openxmlformats.org/officeDocument/2006/relationships/image" Target="../media/image615.png"/><Relationship Id="rId1108" Type="http://schemas.openxmlformats.org/officeDocument/2006/relationships/image" Target="../media/image622.png"/><Relationship Id="rId1315" Type="http://schemas.openxmlformats.org/officeDocument/2006/relationships/customXml" Target="../ink/ink655.xml"/><Relationship Id="rId117" Type="http://schemas.openxmlformats.org/officeDocument/2006/relationships/customXml" Target="../ink/ink56.xml"/><Relationship Id="rId671" Type="http://schemas.openxmlformats.org/officeDocument/2006/relationships/customXml" Target="../ink/ink333.xml"/><Relationship Id="rId769" Type="http://schemas.openxmlformats.org/officeDocument/2006/relationships/customXml" Target="../ink/ink382.xml"/><Relationship Id="rId976" Type="http://schemas.openxmlformats.org/officeDocument/2006/relationships/image" Target="../media/image556.png"/><Relationship Id="rId1399" Type="http://schemas.openxmlformats.org/officeDocument/2006/relationships/customXml" Target="../ink/ink697.xml"/><Relationship Id="rId324" Type="http://schemas.openxmlformats.org/officeDocument/2006/relationships/image" Target="../media/image230.png"/><Relationship Id="rId531" Type="http://schemas.openxmlformats.org/officeDocument/2006/relationships/customXml" Target="../ink/ink263.xml"/><Relationship Id="rId629" Type="http://schemas.openxmlformats.org/officeDocument/2006/relationships/customXml" Target="../ink/ink312.xml"/><Relationship Id="rId1161" Type="http://schemas.openxmlformats.org/officeDocument/2006/relationships/customXml" Target="../ink/ink578.xml"/><Relationship Id="rId1259" Type="http://schemas.openxmlformats.org/officeDocument/2006/relationships/customXml" Target="../ink/ink627.xml"/><Relationship Id="rId1466" Type="http://schemas.openxmlformats.org/officeDocument/2006/relationships/image" Target="../media/image801.png"/><Relationship Id="rId836" Type="http://schemas.openxmlformats.org/officeDocument/2006/relationships/image" Target="../media/image486.png"/><Relationship Id="rId1021" Type="http://schemas.openxmlformats.org/officeDocument/2006/relationships/customXml" Target="../ink/ink508.xml"/><Relationship Id="rId1119" Type="http://schemas.openxmlformats.org/officeDocument/2006/relationships/customXml" Target="../ink/ink557.xml"/><Relationship Id="rId1673" Type="http://schemas.openxmlformats.org/officeDocument/2006/relationships/customXml" Target="../ink/ink834.xml"/><Relationship Id="rId903" Type="http://schemas.openxmlformats.org/officeDocument/2006/relationships/customXml" Target="../ink/ink449.xml"/><Relationship Id="rId1326" Type="http://schemas.openxmlformats.org/officeDocument/2006/relationships/image" Target="../media/image731.png"/><Relationship Id="rId1533" Type="http://schemas.openxmlformats.org/officeDocument/2006/relationships/customXml" Target="../ink/ink764.xml"/><Relationship Id="rId1740" Type="http://schemas.openxmlformats.org/officeDocument/2006/relationships/image" Target="../media/image938.png"/><Relationship Id="rId32" Type="http://schemas.openxmlformats.org/officeDocument/2006/relationships/image" Target="../media/image84.png"/><Relationship Id="rId1600" Type="http://schemas.openxmlformats.org/officeDocument/2006/relationships/image" Target="../media/image868.png"/><Relationship Id="rId181" Type="http://schemas.openxmlformats.org/officeDocument/2006/relationships/customXml" Target="../ink/ink88.xml"/><Relationship Id="rId279" Type="http://schemas.openxmlformats.org/officeDocument/2006/relationships/customXml" Target="../ink/ink137.xml"/><Relationship Id="rId486" Type="http://schemas.openxmlformats.org/officeDocument/2006/relationships/image" Target="../media/image311.png"/><Relationship Id="rId693" Type="http://schemas.openxmlformats.org/officeDocument/2006/relationships/customXml" Target="../ink/ink344.xml"/><Relationship Id="rId139" Type="http://schemas.openxmlformats.org/officeDocument/2006/relationships/customXml" Target="../ink/ink67.xml"/><Relationship Id="rId346" Type="http://schemas.openxmlformats.org/officeDocument/2006/relationships/image" Target="../media/image241.png"/><Relationship Id="rId553" Type="http://schemas.openxmlformats.org/officeDocument/2006/relationships/customXml" Target="../ink/ink274.xml"/><Relationship Id="rId760" Type="http://schemas.openxmlformats.org/officeDocument/2006/relationships/image" Target="../media/image448.png"/><Relationship Id="rId998" Type="http://schemas.openxmlformats.org/officeDocument/2006/relationships/image" Target="../media/image567.png"/><Relationship Id="rId1183" Type="http://schemas.openxmlformats.org/officeDocument/2006/relationships/customXml" Target="../ink/ink589.xml"/><Relationship Id="rId1390" Type="http://schemas.openxmlformats.org/officeDocument/2006/relationships/image" Target="../media/image763.png"/><Relationship Id="rId206" Type="http://schemas.openxmlformats.org/officeDocument/2006/relationships/image" Target="../media/image171.png"/><Relationship Id="rId413" Type="http://schemas.openxmlformats.org/officeDocument/2006/relationships/customXml" Target="../ink/ink204.xml"/><Relationship Id="rId858" Type="http://schemas.openxmlformats.org/officeDocument/2006/relationships/image" Target="../media/image497.png"/><Relationship Id="rId1043" Type="http://schemas.openxmlformats.org/officeDocument/2006/relationships/customXml" Target="../ink/ink519.xml"/><Relationship Id="rId1488" Type="http://schemas.openxmlformats.org/officeDocument/2006/relationships/image" Target="../media/image812.png"/><Relationship Id="rId1695" Type="http://schemas.openxmlformats.org/officeDocument/2006/relationships/customXml" Target="../ink/ink845.xml"/><Relationship Id="rId620" Type="http://schemas.openxmlformats.org/officeDocument/2006/relationships/image" Target="../media/image378.png"/><Relationship Id="rId718" Type="http://schemas.openxmlformats.org/officeDocument/2006/relationships/image" Target="../media/image427.png"/><Relationship Id="rId925" Type="http://schemas.openxmlformats.org/officeDocument/2006/relationships/customXml" Target="../ink/ink460.xml"/><Relationship Id="rId1250" Type="http://schemas.openxmlformats.org/officeDocument/2006/relationships/image" Target="../media/image693.png"/><Relationship Id="rId1348" Type="http://schemas.openxmlformats.org/officeDocument/2006/relationships/image" Target="../media/image742.png"/><Relationship Id="rId1555" Type="http://schemas.openxmlformats.org/officeDocument/2006/relationships/customXml" Target="../ink/ink775.xml"/><Relationship Id="rId1762" Type="http://schemas.openxmlformats.org/officeDocument/2006/relationships/image" Target="../media/image949.png"/><Relationship Id="rId1110" Type="http://schemas.openxmlformats.org/officeDocument/2006/relationships/image" Target="../media/image623.png"/><Relationship Id="rId1208" Type="http://schemas.openxmlformats.org/officeDocument/2006/relationships/image" Target="../media/image672.png"/><Relationship Id="rId1415" Type="http://schemas.openxmlformats.org/officeDocument/2006/relationships/customXml" Target="../ink/ink705.xml"/><Relationship Id="rId54" Type="http://schemas.openxmlformats.org/officeDocument/2006/relationships/image" Target="../media/image95.png"/><Relationship Id="rId1622" Type="http://schemas.openxmlformats.org/officeDocument/2006/relationships/image" Target="../media/image879.png"/><Relationship Id="rId270" Type="http://schemas.openxmlformats.org/officeDocument/2006/relationships/image" Target="../media/image203.png"/><Relationship Id="rId130" Type="http://schemas.openxmlformats.org/officeDocument/2006/relationships/image" Target="../media/image133.png"/><Relationship Id="rId368" Type="http://schemas.openxmlformats.org/officeDocument/2006/relationships/image" Target="../media/image252.png"/><Relationship Id="rId575" Type="http://schemas.openxmlformats.org/officeDocument/2006/relationships/customXml" Target="../ink/ink285.xml"/><Relationship Id="rId782" Type="http://schemas.openxmlformats.org/officeDocument/2006/relationships/image" Target="../media/image459.png"/><Relationship Id="rId228" Type="http://schemas.openxmlformats.org/officeDocument/2006/relationships/image" Target="../media/image182.png"/><Relationship Id="rId435" Type="http://schemas.openxmlformats.org/officeDocument/2006/relationships/customXml" Target="../ink/ink215.xml"/><Relationship Id="rId642" Type="http://schemas.openxmlformats.org/officeDocument/2006/relationships/image" Target="../media/image389.png"/><Relationship Id="rId1065" Type="http://schemas.openxmlformats.org/officeDocument/2006/relationships/customXml" Target="../ink/ink530.xml"/><Relationship Id="rId1272" Type="http://schemas.openxmlformats.org/officeDocument/2006/relationships/image" Target="../media/image704.png"/><Relationship Id="rId502" Type="http://schemas.openxmlformats.org/officeDocument/2006/relationships/image" Target="../media/image319.png"/><Relationship Id="rId947" Type="http://schemas.openxmlformats.org/officeDocument/2006/relationships/customXml" Target="../ink/ink471.xml"/><Relationship Id="rId1132" Type="http://schemas.openxmlformats.org/officeDocument/2006/relationships/image" Target="../media/image634.png"/><Relationship Id="rId1577" Type="http://schemas.openxmlformats.org/officeDocument/2006/relationships/customXml" Target="../ink/ink786.xml"/><Relationship Id="rId76" Type="http://schemas.openxmlformats.org/officeDocument/2006/relationships/image" Target="../media/image106.png"/><Relationship Id="rId807" Type="http://schemas.openxmlformats.org/officeDocument/2006/relationships/customXml" Target="../ink/ink401.xml"/><Relationship Id="rId1437" Type="http://schemas.openxmlformats.org/officeDocument/2006/relationships/customXml" Target="../ink/ink716.xml"/><Relationship Id="rId1644" Type="http://schemas.openxmlformats.org/officeDocument/2006/relationships/image" Target="../media/image890.png"/><Relationship Id="rId1504" Type="http://schemas.openxmlformats.org/officeDocument/2006/relationships/image" Target="../media/image820.png"/><Relationship Id="rId1711" Type="http://schemas.openxmlformats.org/officeDocument/2006/relationships/customXml" Target="../ink/ink853.xml"/><Relationship Id="rId292" Type="http://schemas.openxmlformats.org/officeDocument/2006/relationships/image" Target="../media/image214.png"/><Relationship Id="rId597" Type="http://schemas.openxmlformats.org/officeDocument/2006/relationships/customXml" Target="../ink/ink296.xml"/><Relationship Id="rId152" Type="http://schemas.openxmlformats.org/officeDocument/2006/relationships/image" Target="../media/image144.png"/><Relationship Id="rId457" Type="http://schemas.openxmlformats.org/officeDocument/2006/relationships/customXml" Target="../ink/ink226.xml"/><Relationship Id="rId1087" Type="http://schemas.openxmlformats.org/officeDocument/2006/relationships/customXml" Target="../ink/ink541.xml"/><Relationship Id="rId1294" Type="http://schemas.openxmlformats.org/officeDocument/2006/relationships/image" Target="../media/image715.png"/><Relationship Id="rId664" Type="http://schemas.openxmlformats.org/officeDocument/2006/relationships/image" Target="../media/image400.png"/><Relationship Id="rId871" Type="http://schemas.openxmlformats.org/officeDocument/2006/relationships/customXml" Target="../ink/ink433.xml"/><Relationship Id="rId969" Type="http://schemas.openxmlformats.org/officeDocument/2006/relationships/customXml" Target="../ink/ink482.xml"/><Relationship Id="rId1599" Type="http://schemas.openxmlformats.org/officeDocument/2006/relationships/customXml" Target="../ink/ink797.xml"/><Relationship Id="rId317" Type="http://schemas.openxmlformats.org/officeDocument/2006/relationships/customXml" Target="../ink/ink156.xml"/><Relationship Id="rId524" Type="http://schemas.openxmlformats.org/officeDocument/2006/relationships/image" Target="../media/image330.png"/><Relationship Id="rId731" Type="http://schemas.openxmlformats.org/officeDocument/2006/relationships/customXml" Target="../ink/ink363.xml"/><Relationship Id="rId1154" Type="http://schemas.openxmlformats.org/officeDocument/2006/relationships/image" Target="../media/image645.png"/><Relationship Id="rId1361" Type="http://schemas.openxmlformats.org/officeDocument/2006/relationships/customXml" Target="../ink/ink678.xml"/><Relationship Id="rId1459" Type="http://schemas.openxmlformats.org/officeDocument/2006/relationships/customXml" Target="../ink/ink727.xml"/><Relationship Id="rId98" Type="http://schemas.openxmlformats.org/officeDocument/2006/relationships/image" Target="../media/image117.png"/><Relationship Id="rId829" Type="http://schemas.openxmlformats.org/officeDocument/2006/relationships/customXml" Target="../ink/ink412.xml"/><Relationship Id="rId1014" Type="http://schemas.openxmlformats.org/officeDocument/2006/relationships/image" Target="../media/image575.png"/><Relationship Id="rId1221" Type="http://schemas.openxmlformats.org/officeDocument/2006/relationships/customXml" Target="../ink/ink608.xml"/><Relationship Id="rId1666" Type="http://schemas.openxmlformats.org/officeDocument/2006/relationships/image" Target="../media/image901.png"/><Relationship Id="rId1319" Type="http://schemas.openxmlformats.org/officeDocument/2006/relationships/customXml" Target="../ink/ink657.xml"/><Relationship Id="rId1526" Type="http://schemas.openxmlformats.org/officeDocument/2006/relationships/image" Target="../media/image831.png"/><Relationship Id="rId1733" Type="http://schemas.openxmlformats.org/officeDocument/2006/relationships/customXml" Target="../ink/ink864.xml"/><Relationship Id="rId25" Type="http://schemas.openxmlformats.org/officeDocument/2006/relationships/customXml" Target="../ink/ink10.xml"/><Relationship Id="rId174" Type="http://schemas.openxmlformats.org/officeDocument/2006/relationships/image" Target="../media/image155.png"/><Relationship Id="rId381" Type="http://schemas.openxmlformats.org/officeDocument/2006/relationships/customXml" Target="../ink/ink188.xml"/><Relationship Id="rId241" Type="http://schemas.openxmlformats.org/officeDocument/2006/relationships/customXml" Target="../ink/ink118.xml"/><Relationship Id="rId479" Type="http://schemas.openxmlformats.org/officeDocument/2006/relationships/customXml" Target="../ink/ink237.xml"/><Relationship Id="rId686" Type="http://schemas.openxmlformats.org/officeDocument/2006/relationships/image" Target="../media/image411.png"/><Relationship Id="rId893" Type="http://schemas.openxmlformats.org/officeDocument/2006/relationships/customXml" Target="../ink/ink444.xml"/><Relationship Id="rId339" Type="http://schemas.openxmlformats.org/officeDocument/2006/relationships/customXml" Target="../ink/ink167.xml"/><Relationship Id="rId546" Type="http://schemas.openxmlformats.org/officeDocument/2006/relationships/image" Target="../media/image341.png"/><Relationship Id="rId753" Type="http://schemas.openxmlformats.org/officeDocument/2006/relationships/customXml" Target="../ink/ink374.xml"/><Relationship Id="rId1176" Type="http://schemas.openxmlformats.org/officeDocument/2006/relationships/image" Target="../media/image656.png"/><Relationship Id="rId1383" Type="http://schemas.openxmlformats.org/officeDocument/2006/relationships/customXml" Target="../ink/ink689.xml"/><Relationship Id="rId101" Type="http://schemas.openxmlformats.org/officeDocument/2006/relationships/customXml" Target="../ink/ink48.xml"/><Relationship Id="rId406" Type="http://schemas.openxmlformats.org/officeDocument/2006/relationships/image" Target="../media/image271.png"/><Relationship Id="rId960" Type="http://schemas.openxmlformats.org/officeDocument/2006/relationships/image" Target="../media/image548.png"/><Relationship Id="rId1036" Type="http://schemas.openxmlformats.org/officeDocument/2006/relationships/image" Target="../media/image586.png"/><Relationship Id="rId1243" Type="http://schemas.openxmlformats.org/officeDocument/2006/relationships/customXml" Target="../ink/ink619.xml"/><Relationship Id="rId1590" Type="http://schemas.openxmlformats.org/officeDocument/2006/relationships/image" Target="../media/image863.png"/><Relationship Id="rId1688" Type="http://schemas.openxmlformats.org/officeDocument/2006/relationships/image" Target="../media/image912.png"/><Relationship Id="rId613" Type="http://schemas.openxmlformats.org/officeDocument/2006/relationships/customXml" Target="../ink/ink304.xml"/><Relationship Id="rId820" Type="http://schemas.openxmlformats.org/officeDocument/2006/relationships/image" Target="../media/image478.png"/><Relationship Id="rId918" Type="http://schemas.openxmlformats.org/officeDocument/2006/relationships/image" Target="../media/image527.png"/><Relationship Id="rId1450" Type="http://schemas.openxmlformats.org/officeDocument/2006/relationships/image" Target="../media/image793.png"/><Relationship Id="rId1548" Type="http://schemas.openxmlformats.org/officeDocument/2006/relationships/image" Target="../media/image842.png"/><Relationship Id="rId1755" Type="http://schemas.openxmlformats.org/officeDocument/2006/relationships/customXml" Target="../ink/ink875.xml"/><Relationship Id="rId1103" Type="http://schemas.openxmlformats.org/officeDocument/2006/relationships/customXml" Target="../ink/ink549.xml"/><Relationship Id="rId1310" Type="http://schemas.openxmlformats.org/officeDocument/2006/relationships/image" Target="../media/image723.png"/><Relationship Id="rId1408" Type="http://schemas.openxmlformats.org/officeDocument/2006/relationships/image" Target="../media/image772.png"/><Relationship Id="rId47" Type="http://schemas.openxmlformats.org/officeDocument/2006/relationships/customXml" Target="../ink/ink21.xml"/><Relationship Id="rId1615" Type="http://schemas.openxmlformats.org/officeDocument/2006/relationships/customXml" Target="../ink/ink805.xml"/><Relationship Id="rId196" Type="http://schemas.openxmlformats.org/officeDocument/2006/relationships/image" Target="../media/image166.png"/><Relationship Id="rId263" Type="http://schemas.openxmlformats.org/officeDocument/2006/relationships/customXml" Target="../ink/ink129.xml"/><Relationship Id="rId470" Type="http://schemas.openxmlformats.org/officeDocument/2006/relationships/image" Target="../media/image303.png"/><Relationship Id="rId123" Type="http://schemas.openxmlformats.org/officeDocument/2006/relationships/customXml" Target="../ink/ink59.xml"/><Relationship Id="rId330" Type="http://schemas.openxmlformats.org/officeDocument/2006/relationships/image" Target="../media/image233.png"/><Relationship Id="rId568" Type="http://schemas.openxmlformats.org/officeDocument/2006/relationships/image" Target="../media/image352.png"/><Relationship Id="rId775" Type="http://schemas.openxmlformats.org/officeDocument/2006/relationships/customXml" Target="../ink/ink385.xml"/><Relationship Id="rId982" Type="http://schemas.openxmlformats.org/officeDocument/2006/relationships/image" Target="../media/image559.png"/><Relationship Id="rId1198" Type="http://schemas.openxmlformats.org/officeDocument/2006/relationships/image" Target="../media/image667.png"/><Relationship Id="rId428" Type="http://schemas.openxmlformats.org/officeDocument/2006/relationships/image" Target="../media/image282.png"/><Relationship Id="rId635" Type="http://schemas.openxmlformats.org/officeDocument/2006/relationships/customXml" Target="../ink/ink315.xml"/><Relationship Id="rId842" Type="http://schemas.openxmlformats.org/officeDocument/2006/relationships/image" Target="../media/image489.png"/><Relationship Id="rId1058" Type="http://schemas.openxmlformats.org/officeDocument/2006/relationships/image" Target="../media/image597.png"/><Relationship Id="rId1265" Type="http://schemas.openxmlformats.org/officeDocument/2006/relationships/customXml" Target="../ink/ink630.xml"/><Relationship Id="rId1472" Type="http://schemas.openxmlformats.org/officeDocument/2006/relationships/image" Target="../media/image804.png"/><Relationship Id="rId702" Type="http://schemas.openxmlformats.org/officeDocument/2006/relationships/image" Target="../media/image419.png"/><Relationship Id="rId1125" Type="http://schemas.openxmlformats.org/officeDocument/2006/relationships/customXml" Target="../ink/ink560.xml"/><Relationship Id="rId1332" Type="http://schemas.openxmlformats.org/officeDocument/2006/relationships/image" Target="../media/image734.png"/><Relationship Id="rId69" Type="http://schemas.openxmlformats.org/officeDocument/2006/relationships/customXml" Target="../ink/ink32.xml"/><Relationship Id="rId1637" Type="http://schemas.openxmlformats.org/officeDocument/2006/relationships/customXml" Target="../ink/ink816.xml"/><Relationship Id="rId1704" Type="http://schemas.openxmlformats.org/officeDocument/2006/relationships/image" Target="../media/image920.png"/><Relationship Id="rId285" Type="http://schemas.openxmlformats.org/officeDocument/2006/relationships/customXml" Target="../ink/ink140.xml"/><Relationship Id="rId492" Type="http://schemas.openxmlformats.org/officeDocument/2006/relationships/image" Target="../media/image314.png"/><Relationship Id="rId797" Type="http://schemas.openxmlformats.org/officeDocument/2006/relationships/customXml" Target="../ink/ink396.xml"/><Relationship Id="rId145" Type="http://schemas.openxmlformats.org/officeDocument/2006/relationships/customXml" Target="../ink/ink70.xml"/><Relationship Id="rId352" Type="http://schemas.openxmlformats.org/officeDocument/2006/relationships/image" Target="../media/image244.png"/><Relationship Id="rId1287" Type="http://schemas.openxmlformats.org/officeDocument/2006/relationships/customXml" Target="../ink/ink641.xml"/><Relationship Id="rId212" Type="http://schemas.openxmlformats.org/officeDocument/2006/relationships/image" Target="../media/image174.png"/><Relationship Id="rId657" Type="http://schemas.openxmlformats.org/officeDocument/2006/relationships/customXml" Target="../ink/ink326.xml"/><Relationship Id="rId864" Type="http://schemas.openxmlformats.org/officeDocument/2006/relationships/image" Target="../media/image500.png"/><Relationship Id="rId1494" Type="http://schemas.openxmlformats.org/officeDocument/2006/relationships/image" Target="../media/image815.png"/><Relationship Id="rId517" Type="http://schemas.openxmlformats.org/officeDocument/2006/relationships/customXml" Target="../ink/ink256.xml"/><Relationship Id="rId724" Type="http://schemas.openxmlformats.org/officeDocument/2006/relationships/image" Target="../media/image430.png"/><Relationship Id="rId931" Type="http://schemas.openxmlformats.org/officeDocument/2006/relationships/customXml" Target="../ink/ink463.xml"/><Relationship Id="rId1147" Type="http://schemas.openxmlformats.org/officeDocument/2006/relationships/customXml" Target="../ink/ink571.xml"/><Relationship Id="rId1354" Type="http://schemas.openxmlformats.org/officeDocument/2006/relationships/image" Target="../media/image745.png"/><Relationship Id="rId1561" Type="http://schemas.openxmlformats.org/officeDocument/2006/relationships/customXml" Target="../ink/ink778.xml"/><Relationship Id="rId60" Type="http://schemas.openxmlformats.org/officeDocument/2006/relationships/image" Target="../media/image98.png"/><Relationship Id="rId1007" Type="http://schemas.openxmlformats.org/officeDocument/2006/relationships/customXml" Target="../ink/ink501.xml"/><Relationship Id="rId1214" Type="http://schemas.openxmlformats.org/officeDocument/2006/relationships/image" Target="../media/image675.png"/><Relationship Id="rId1421" Type="http://schemas.openxmlformats.org/officeDocument/2006/relationships/customXml" Target="../ink/ink708.xml"/><Relationship Id="rId1659" Type="http://schemas.openxmlformats.org/officeDocument/2006/relationships/customXml" Target="../ink/ink827.xml"/><Relationship Id="rId1519" Type="http://schemas.openxmlformats.org/officeDocument/2006/relationships/customXml" Target="../ink/ink757.xml"/><Relationship Id="rId1726" Type="http://schemas.openxmlformats.org/officeDocument/2006/relationships/image" Target="../media/image931.png"/><Relationship Id="rId18" Type="http://schemas.openxmlformats.org/officeDocument/2006/relationships/image" Target="../media/image7710.png"/><Relationship Id="rId167" Type="http://schemas.openxmlformats.org/officeDocument/2006/relationships/customXml" Target="../ink/ink81.xml"/><Relationship Id="rId374" Type="http://schemas.openxmlformats.org/officeDocument/2006/relationships/image" Target="../media/image255.png"/><Relationship Id="rId581" Type="http://schemas.openxmlformats.org/officeDocument/2006/relationships/customXml" Target="../ink/ink288.xml"/><Relationship Id="rId234" Type="http://schemas.openxmlformats.org/officeDocument/2006/relationships/image" Target="../media/image185.png"/><Relationship Id="rId679" Type="http://schemas.openxmlformats.org/officeDocument/2006/relationships/customXml" Target="../ink/ink337.xml"/><Relationship Id="rId886" Type="http://schemas.openxmlformats.org/officeDocument/2006/relationships/image" Target="../media/image511.png"/><Relationship Id="rId2" Type="http://schemas.openxmlformats.org/officeDocument/2006/relationships/notesSlide" Target="../notesSlides/notesSlide27.xml"/><Relationship Id="rId441" Type="http://schemas.openxmlformats.org/officeDocument/2006/relationships/customXml" Target="../ink/ink218.xml"/><Relationship Id="rId539" Type="http://schemas.openxmlformats.org/officeDocument/2006/relationships/customXml" Target="../ink/ink267.xml"/><Relationship Id="rId746" Type="http://schemas.openxmlformats.org/officeDocument/2006/relationships/image" Target="../media/image441.png"/><Relationship Id="rId1071" Type="http://schemas.openxmlformats.org/officeDocument/2006/relationships/customXml" Target="../ink/ink533.xml"/><Relationship Id="rId1169" Type="http://schemas.openxmlformats.org/officeDocument/2006/relationships/customXml" Target="../ink/ink582.xml"/><Relationship Id="rId1376" Type="http://schemas.openxmlformats.org/officeDocument/2006/relationships/image" Target="../media/image756.png"/><Relationship Id="rId1583" Type="http://schemas.openxmlformats.org/officeDocument/2006/relationships/customXml" Target="../ink/ink789.xml"/><Relationship Id="rId301" Type="http://schemas.openxmlformats.org/officeDocument/2006/relationships/customXml" Target="../ink/ink148.xml"/><Relationship Id="rId953" Type="http://schemas.openxmlformats.org/officeDocument/2006/relationships/customXml" Target="../ink/ink474.xml"/><Relationship Id="rId1029" Type="http://schemas.openxmlformats.org/officeDocument/2006/relationships/customXml" Target="../ink/ink512.xml"/><Relationship Id="rId1236" Type="http://schemas.openxmlformats.org/officeDocument/2006/relationships/image" Target="../media/image686.png"/><Relationship Id="rId82" Type="http://schemas.openxmlformats.org/officeDocument/2006/relationships/image" Target="../media/image109.png"/><Relationship Id="rId606" Type="http://schemas.openxmlformats.org/officeDocument/2006/relationships/image" Target="../media/image371.png"/><Relationship Id="rId813" Type="http://schemas.openxmlformats.org/officeDocument/2006/relationships/customXml" Target="../ink/ink404.xml"/><Relationship Id="rId1443" Type="http://schemas.openxmlformats.org/officeDocument/2006/relationships/customXml" Target="../ink/ink719.xml"/><Relationship Id="rId1650" Type="http://schemas.openxmlformats.org/officeDocument/2006/relationships/image" Target="../media/image893.png"/><Relationship Id="rId1748" Type="http://schemas.openxmlformats.org/officeDocument/2006/relationships/image" Target="../media/image942.png"/><Relationship Id="rId1303" Type="http://schemas.openxmlformats.org/officeDocument/2006/relationships/customXml" Target="../ink/ink649.xml"/><Relationship Id="rId1510" Type="http://schemas.openxmlformats.org/officeDocument/2006/relationships/image" Target="../media/image823.png"/><Relationship Id="rId1608" Type="http://schemas.openxmlformats.org/officeDocument/2006/relationships/image" Target="../media/image872.png"/><Relationship Id="rId189" Type="http://schemas.openxmlformats.org/officeDocument/2006/relationships/customXml" Target="../ink/ink92.xml"/><Relationship Id="rId396" Type="http://schemas.openxmlformats.org/officeDocument/2006/relationships/image" Target="../media/image266.png"/><Relationship Id="rId256" Type="http://schemas.openxmlformats.org/officeDocument/2006/relationships/image" Target="../media/image196.png"/><Relationship Id="rId463" Type="http://schemas.openxmlformats.org/officeDocument/2006/relationships/customXml" Target="../ink/ink229.xml"/><Relationship Id="rId670" Type="http://schemas.openxmlformats.org/officeDocument/2006/relationships/image" Target="../media/image403.png"/><Relationship Id="rId1093" Type="http://schemas.openxmlformats.org/officeDocument/2006/relationships/customXml" Target="../ink/ink544.xml"/><Relationship Id="rId116" Type="http://schemas.openxmlformats.org/officeDocument/2006/relationships/image" Target="../media/image126.png"/><Relationship Id="rId323" Type="http://schemas.openxmlformats.org/officeDocument/2006/relationships/customXml" Target="../ink/ink159.xml"/><Relationship Id="rId530" Type="http://schemas.openxmlformats.org/officeDocument/2006/relationships/image" Target="../media/image333.png"/><Relationship Id="rId768" Type="http://schemas.openxmlformats.org/officeDocument/2006/relationships/image" Target="../media/image452.png"/><Relationship Id="rId975" Type="http://schemas.openxmlformats.org/officeDocument/2006/relationships/customXml" Target="../ink/ink485.xml"/><Relationship Id="rId1160" Type="http://schemas.openxmlformats.org/officeDocument/2006/relationships/image" Target="../media/image648.png"/><Relationship Id="rId1398" Type="http://schemas.openxmlformats.org/officeDocument/2006/relationships/image" Target="../media/image767.png"/><Relationship Id="rId628" Type="http://schemas.openxmlformats.org/officeDocument/2006/relationships/image" Target="../media/image382.png"/><Relationship Id="rId835" Type="http://schemas.openxmlformats.org/officeDocument/2006/relationships/customXml" Target="../ink/ink415.xml"/><Relationship Id="rId1258" Type="http://schemas.openxmlformats.org/officeDocument/2006/relationships/image" Target="../media/image697.png"/><Relationship Id="rId1465" Type="http://schemas.openxmlformats.org/officeDocument/2006/relationships/customXml" Target="../ink/ink730.xml"/><Relationship Id="rId1672" Type="http://schemas.openxmlformats.org/officeDocument/2006/relationships/image" Target="../media/image904.png"/><Relationship Id="rId1020" Type="http://schemas.openxmlformats.org/officeDocument/2006/relationships/image" Target="../media/image578.png"/><Relationship Id="rId1118" Type="http://schemas.openxmlformats.org/officeDocument/2006/relationships/image" Target="../media/image627.png"/><Relationship Id="rId1325" Type="http://schemas.openxmlformats.org/officeDocument/2006/relationships/customXml" Target="../ink/ink660.xml"/><Relationship Id="rId1532" Type="http://schemas.openxmlformats.org/officeDocument/2006/relationships/image" Target="../media/image834.png"/><Relationship Id="rId902" Type="http://schemas.openxmlformats.org/officeDocument/2006/relationships/image" Target="../media/image519.png"/><Relationship Id="rId31" Type="http://schemas.openxmlformats.org/officeDocument/2006/relationships/customXml" Target="../ink/ink13.xml"/><Relationship Id="rId180" Type="http://schemas.openxmlformats.org/officeDocument/2006/relationships/image" Target="../media/image158.png"/><Relationship Id="rId278" Type="http://schemas.openxmlformats.org/officeDocument/2006/relationships/image" Target="../media/image207.png"/><Relationship Id="rId485" Type="http://schemas.openxmlformats.org/officeDocument/2006/relationships/customXml" Target="../ink/ink240.xml"/><Relationship Id="rId692" Type="http://schemas.openxmlformats.org/officeDocument/2006/relationships/image" Target="../media/image414.png"/><Relationship Id="rId138" Type="http://schemas.openxmlformats.org/officeDocument/2006/relationships/image" Target="../media/image137.png"/><Relationship Id="rId345" Type="http://schemas.openxmlformats.org/officeDocument/2006/relationships/customXml" Target="../ink/ink170.xml"/><Relationship Id="rId552" Type="http://schemas.openxmlformats.org/officeDocument/2006/relationships/image" Target="../media/image344.png"/><Relationship Id="rId997" Type="http://schemas.openxmlformats.org/officeDocument/2006/relationships/customXml" Target="../ink/ink496.xml"/><Relationship Id="rId1182" Type="http://schemas.openxmlformats.org/officeDocument/2006/relationships/image" Target="../media/image659.png"/><Relationship Id="rId205" Type="http://schemas.openxmlformats.org/officeDocument/2006/relationships/customXml" Target="../ink/ink100.xml"/><Relationship Id="rId412" Type="http://schemas.openxmlformats.org/officeDocument/2006/relationships/image" Target="../media/image274.png"/><Relationship Id="rId857" Type="http://schemas.openxmlformats.org/officeDocument/2006/relationships/customXml" Target="../ink/ink426.xml"/><Relationship Id="rId1042" Type="http://schemas.openxmlformats.org/officeDocument/2006/relationships/image" Target="../media/image589.png"/><Relationship Id="rId1487" Type="http://schemas.openxmlformats.org/officeDocument/2006/relationships/customXml" Target="../ink/ink741.xml"/><Relationship Id="rId1694" Type="http://schemas.openxmlformats.org/officeDocument/2006/relationships/image" Target="../media/image915.png"/><Relationship Id="rId717" Type="http://schemas.openxmlformats.org/officeDocument/2006/relationships/customXml" Target="../ink/ink356.xml"/><Relationship Id="rId924" Type="http://schemas.openxmlformats.org/officeDocument/2006/relationships/image" Target="../media/image530.png"/><Relationship Id="rId1347" Type="http://schemas.openxmlformats.org/officeDocument/2006/relationships/customXml" Target="../ink/ink671.xml"/><Relationship Id="rId1554" Type="http://schemas.openxmlformats.org/officeDocument/2006/relationships/image" Target="../media/image845.png"/><Relationship Id="rId1761" Type="http://schemas.openxmlformats.org/officeDocument/2006/relationships/customXml" Target="../ink/ink878.xml"/><Relationship Id="rId53" Type="http://schemas.openxmlformats.org/officeDocument/2006/relationships/customXml" Target="../ink/ink24.xml"/><Relationship Id="rId1207" Type="http://schemas.openxmlformats.org/officeDocument/2006/relationships/customXml" Target="../ink/ink601.xml"/><Relationship Id="rId1414" Type="http://schemas.openxmlformats.org/officeDocument/2006/relationships/image" Target="../media/image775.png"/><Relationship Id="rId1621" Type="http://schemas.openxmlformats.org/officeDocument/2006/relationships/customXml" Target="../ink/ink808.xml"/><Relationship Id="rId1719" Type="http://schemas.openxmlformats.org/officeDocument/2006/relationships/customXml" Target="../ink/ink857.xml"/><Relationship Id="rId367" Type="http://schemas.openxmlformats.org/officeDocument/2006/relationships/customXml" Target="../ink/ink181.xml"/><Relationship Id="rId574" Type="http://schemas.openxmlformats.org/officeDocument/2006/relationships/image" Target="../media/image355.png"/><Relationship Id="rId227" Type="http://schemas.openxmlformats.org/officeDocument/2006/relationships/customXml" Target="../ink/ink111.xml"/><Relationship Id="rId781" Type="http://schemas.openxmlformats.org/officeDocument/2006/relationships/customXml" Target="../ink/ink388.xml"/><Relationship Id="rId879" Type="http://schemas.openxmlformats.org/officeDocument/2006/relationships/customXml" Target="../ink/ink437.xml"/><Relationship Id="rId434" Type="http://schemas.openxmlformats.org/officeDocument/2006/relationships/image" Target="../media/image285.png"/><Relationship Id="rId641" Type="http://schemas.openxmlformats.org/officeDocument/2006/relationships/customXml" Target="../ink/ink318.xml"/><Relationship Id="rId739" Type="http://schemas.openxmlformats.org/officeDocument/2006/relationships/customXml" Target="../ink/ink367.xml"/><Relationship Id="rId1064" Type="http://schemas.openxmlformats.org/officeDocument/2006/relationships/image" Target="../media/image600.png"/><Relationship Id="rId1271" Type="http://schemas.openxmlformats.org/officeDocument/2006/relationships/customXml" Target="../ink/ink633.xml"/><Relationship Id="rId1369" Type="http://schemas.openxmlformats.org/officeDocument/2006/relationships/customXml" Target="../ink/ink682.xml"/><Relationship Id="rId1576" Type="http://schemas.openxmlformats.org/officeDocument/2006/relationships/image" Target="../media/image856.png"/><Relationship Id="rId501" Type="http://schemas.openxmlformats.org/officeDocument/2006/relationships/customXml" Target="../ink/ink248.xml"/><Relationship Id="rId946" Type="http://schemas.openxmlformats.org/officeDocument/2006/relationships/image" Target="../media/image541.png"/><Relationship Id="rId1131" Type="http://schemas.openxmlformats.org/officeDocument/2006/relationships/customXml" Target="../ink/ink563.xml"/><Relationship Id="rId1229" Type="http://schemas.openxmlformats.org/officeDocument/2006/relationships/customXml" Target="../ink/ink612.xml"/><Relationship Id="rId75" Type="http://schemas.openxmlformats.org/officeDocument/2006/relationships/customXml" Target="../ink/ink35.xml"/><Relationship Id="rId806" Type="http://schemas.openxmlformats.org/officeDocument/2006/relationships/image" Target="../media/image471.png"/><Relationship Id="rId1436" Type="http://schemas.openxmlformats.org/officeDocument/2006/relationships/image" Target="../media/image786.png"/><Relationship Id="rId1643" Type="http://schemas.openxmlformats.org/officeDocument/2006/relationships/customXml" Target="../ink/ink819.xml"/><Relationship Id="rId1503" Type="http://schemas.openxmlformats.org/officeDocument/2006/relationships/customXml" Target="../ink/ink749.xml"/><Relationship Id="rId1710" Type="http://schemas.openxmlformats.org/officeDocument/2006/relationships/image" Target="../media/image923.png"/><Relationship Id="rId291" Type="http://schemas.openxmlformats.org/officeDocument/2006/relationships/customXml" Target="../ink/ink143.xml"/><Relationship Id="rId151" Type="http://schemas.openxmlformats.org/officeDocument/2006/relationships/customXml" Target="../ink/ink73.xml"/><Relationship Id="rId389" Type="http://schemas.openxmlformats.org/officeDocument/2006/relationships/customXml" Target="../ink/ink192.xml"/><Relationship Id="rId596" Type="http://schemas.openxmlformats.org/officeDocument/2006/relationships/image" Target="../media/image366.png"/><Relationship Id="rId249" Type="http://schemas.openxmlformats.org/officeDocument/2006/relationships/customXml" Target="../ink/ink122.xml"/><Relationship Id="rId456" Type="http://schemas.openxmlformats.org/officeDocument/2006/relationships/image" Target="../media/image296.png"/><Relationship Id="rId663" Type="http://schemas.openxmlformats.org/officeDocument/2006/relationships/customXml" Target="../ink/ink329.xml"/><Relationship Id="rId870" Type="http://schemas.openxmlformats.org/officeDocument/2006/relationships/image" Target="../media/image503.png"/><Relationship Id="rId1086" Type="http://schemas.openxmlformats.org/officeDocument/2006/relationships/image" Target="../media/image611.png"/><Relationship Id="rId1293" Type="http://schemas.openxmlformats.org/officeDocument/2006/relationships/customXml" Target="../ink/ink644.xml"/><Relationship Id="rId109" Type="http://schemas.openxmlformats.org/officeDocument/2006/relationships/customXml" Target="../ink/ink52.xml"/><Relationship Id="rId316" Type="http://schemas.openxmlformats.org/officeDocument/2006/relationships/image" Target="../media/image226.png"/><Relationship Id="rId523" Type="http://schemas.openxmlformats.org/officeDocument/2006/relationships/customXml" Target="../ink/ink259.xml"/><Relationship Id="rId968" Type="http://schemas.openxmlformats.org/officeDocument/2006/relationships/image" Target="../media/image552.png"/><Relationship Id="rId1153" Type="http://schemas.openxmlformats.org/officeDocument/2006/relationships/customXml" Target="../ink/ink574.xml"/><Relationship Id="rId1598" Type="http://schemas.openxmlformats.org/officeDocument/2006/relationships/image" Target="../media/image867.png"/><Relationship Id="rId97" Type="http://schemas.openxmlformats.org/officeDocument/2006/relationships/customXml" Target="../ink/ink46.xml"/><Relationship Id="rId730" Type="http://schemas.openxmlformats.org/officeDocument/2006/relationships/image" Target="../media/image433.png"/><Relationship Id="rId828" Type="http://schemas.openxmlformats.org/officeDocument/2006/relationships/image" Target="../media/image482.png"/><Relationship Id="rId1013" Type="http://schemas.openxmlformats.org/officeDocument/2006/relationships/customXml" Target="../ink/ink504.xml"/><Relationship Id="rId1360" Type="http://schemas.openxmlformats.org/officeDocument/2006/relationships/image" Target="../media/image748.png"/><Relationship Id="rId1458" Type="http://schemas.openxmlformats.org/officeDocument/2006/relationships/image" Target="../media/image797.png"/><Relationship Id="rId1665" Type="http://schemas.openxmlformats.org/officeDocument/2006/relationships/customXml" Target="../ink/ink830.xml"/><Relationship Id="rId1220" Type="http://schemas.openxmlformats.org/officeDocument/2006/relationships/image" Target="../media/image678.png"/><Relationship Id="rId1318" Type="http://schemas.openxmlformats.org/officeDocument/2006/relationships/image" Target="../media/image727.png"/><Relationship Id="rId1525" Type="http://schemas.openxmlformats.org/officeDocument/2006/relationships/customXml" Target="../ink/ink760.xml"/><Relationship Id="rId1732" Type="http://schemas.openxmlformats.org/officeDocument/2006/relationships/image" Target="../media/image934.png"/><Relationship Id="rId24" Type="http://schemas.openxmlformats.org/officeDocument/2006/relationships/image" Target="../media/image8010.png"/><Relationship Id="rId173" Type="http://schemas.openxmlformats.org/officeDocument/2006/relationships/customXml" Target="../ink/ink84.xml"/><Relationship Id="rId380" Type="http://schemas.openxmlformats.org/officeDocument/2006/relationships/image" Target="../media/image258.png"/><Relationship Id="rId240" Type="http://schemas.openxmlformats.org/officeDocument/2006/relationships/image" Target="../media/image188.png"/><Relationship Id="rId478" Type="http://schemas.openxmlformats.org/officeDocument/2006/relationships/image" Target="../media/image307.png"/><Relationship Id="rId685" Type="http://schemas.openxmlformats.org/officeDocument/2006/relationships/customXml" Target="../ink/ink340.xml"/><Relationship Id="rId892" Type="http://schemas.openxmlformats.org/officeDocument/2006/relationships/image" Target="../media/image514.png"/><Relationship Id="rId100" Type="http://schemas.openxmlformats.org/officeDocument/2006/relationships/image" Target="../media/image118.png"/><Relationship Id="rId338" Type="http://schemas.openxmlformats.org/officeDocument/2006/relationships/image" Target="../media/image237.png"/><Relationship Id="rId545" Type="http://schemas.openxmlformats.org/officeDocument/2006/relationships/customXml" Target="../ink/ink270.xml"/><Relationship Id="rId752" Type="http://schemas.openxmlformats.org/officeDocument/2006/relationships/image" Target="../media/image444.png"/><Relationship Id="rId1175" Type="http://schemas.openxmlformats.org/officeDocument/2006/relationships/customXml" Target="../ink/ink585.xml"/><Relationship Id="rId1382" Type="http://schemas.openxmlformats.org/officeDocument/2006/relationships/image" Target="../media/image759.png"/><Relationship Id="rId405" Type="http://schemas.openxmlformats.org/officeDocument/2006/relationships/customXml" Target="../ink/ink200.xml"/><Relationship Id="rId612" Type="http://schemas.openxmlformats.org/officeDocument/2006/relationships/image" Target="../media/image374.png"/><Relationship Id="rId1035" Type="http://schemas.openxmlformats.org/officeDocument/2006/relationships/customXml" Target="../ink/ink515.xml"/><Relationship Id="rId1242" Type="http://schemas.openxmlformats.org/officeDocument/2006/relationships/image" Target="../media/image689.png"/><Relationship Id="rId1687" Type="http://schemas.openxmlformats.org/officeDocument/2006/relationships/customXml" Target="../ink/ink841.xml"/><Relationship Id="rId917" Type="http://schemas.openxmlformats.org/officeDocument/2006/relationships/customXml" Target="../ink/ink456.xml"/><Relationship Id="rId1102" Type="http://schemas.openxmlformats.org/officeDocument/2006/relationships/image" Target="../media/image619.png"/><Relationship Id="rId1547" Type="http://schemas.openxmlformats.org/officeDocument/2006/relationships/customXml" Target="../ink/ink771.xml"/><Relationship Id="rId1754" Type="http://schemas.openxmlformats.org/officeDocument/2006/relationships/image" Target="../media/image945.png"/><Relationship Id="rId46" Type="http://schemas.openxmlformats.org/officeDocument/2006/relationships/image" Target="../media/image91.png"/><Relationship Id="rId1407" Type="http://schemas.openxmlformats.org/officeDocument/2006/relationships/customXml" Target="../ink/ink701.xml"/><Relationship Id="rId1614" Type="http://schemas.openxmlformats.org/officeDocument/2006/relationships/image" Target="../media/image875.png"/><Relationship Id="rId195" Type="http://schemas.openxmlformats.org/officeDocument/2006/relationships/customXml" Target="../ink/ink95.xml"/><Relationship Id="rId262" Type="http://schemas.openxmlformats.org/officeDocument/2006/relationships/image" Target="../media/image199.png"/><Relationship Id="rId567" Type="http://schemas.openxmlformats.org/officeDocument/2006/relationships/customXml" Target="../ink/ink281.xml"/><Relationship Id="rId1197" Type="http://schemas.openxmlformats.org/officeDocument/2006/relationships/customXml" Target="../ink/ink596.xml"/><Relationship Id="rId122" Type="http://schemas.openxmlformats.org/officeDocument/2006/relationships/image" Target="../media/image129.png"/><Relationship Id="rId774" Type="http://schemas.openxmlformats.org/officeDocument/2006/relationships/image" Target="../media/image455.png"/><Relationship Id="rId981" Type="http://schemas.openxmlformats.org/officeDocument/2006/relationships/customXml" Target="../ink/ink488.xml"/><Relationship Id="rId1057" Type="http://schemas.openxmlformats.org/officeDocument/2006/relationships/customXml" Target="../ink/ink526.xml"/><Relationship Id="rId427" Type="http://schemas.openxmlformats.org/officeDocument/2006/relationships/customXml" Target="../ink/ink211.xml"/><Relationship Id="rId634" Type="http://schemas.openxmlformats.org/officeDocument/2006/relationships/image" Target="../media/image385.png"/><Relationship Id="rId841" Type="http://schemas.openxmlformats.org/officeDocument/2006/relationships/customXml" Target="../ink/ink418.xml"/><Relationship Id="rId1264" Type="http://schemas.openxmlformats.org/officeDocument/2006/relationships/image" Target="../media/image700.png"/><Relationship Id="rId1471" Type="http://schemas.openxmlformats.org/officeDocument/2006/relationships/customXml" Target="../ink/ink733.xml"/><Relationship Id="rId1569" Type="http://schemas.openxmlformats.org/officeDocument/2006/relationships/customXml" Target="../ink/ink782.xml"/><Relationship Id="rId701" Type="http://schemas.openxmlformats.org/officeDocument/2006/relationships/customXml" Target="../ink/ink348.xml"/><Relationship Id="rId939" Type="http://schemas.openxmlformats.org/officeDocument/2006/relationships/customXml" Target="../ink/ink467.xml"/><Relationship Id="rId1124" Type="http://schemas.openxmlformats.org/officeDocument/2006/relationships/image" Target="../media/image630.png"/><Relationship Id="rId1331" Type="http://schemas.openxmlformats.org/officeDocument/2006/relationships/customXml" Target="../ink/ink663.xml"/><Relationship Id="rId68" Type="http://schemas.openxmlformats.org/officeDocument/2006/relationships/image" Target="../media/image102.png"/><Relationship Id="rId1429" Type="http://schemas.openxmlformats.org/officeDocument/2006/relationships/customXml" Target="../ink/ink712.xml"/><Relationship Id="rId1636" Type="http://schemas.openxmlformats.org/officeDocument/2006/relationships/image" Target="../media/image886.png"/><Relationship Id="rId1703" Type="http://schemas.openxmlformats.org/officeDocument/2006/relationships/customXml" Target="../ink/ink849.xml"/><Relationship Id="rId284" Type="http://schemas.openxmlformats.org/officeDocument/2006/relationships/image" Target="../media/image210.png"/><Relationship Id="rId491" Type="http://schemas.openxmlformats.org/officeDocument/2006/relationships/customXml" Target="../ink/ink243.xml"/><Relationship Id="rId144" Type="http://schemas.openxmlformats.org/officeDocument/2006/relationships/image" Target="../media/image140.png"/><Relationship Id="rId589" Type="http://schemas.openxmlformats.org/officeDocument/2006/relationships/customXml" Target="../ink/ink292.xml"/><Relationship Id="rId796" Type="http://schemas.openxmlformats.org/officeDocument/2006/relationships/image" Target="../media/image466.png"/><Relationship Id="rId351" Type="http://schemas.openxmlformats.org/officeDocument/2006/relationships/customXml" Target="../ink/ink173.xml"/><Relationship Id="rId449" Type="http://schemas.openxmlformats.org/officeDocument/2006/relationships/customXml" Target="../ink/ink222.xml"/><Relationship Id="rId656" Type="http://schemas.openxmlformats.org/officeDocument/2006/relationships/image" Target="../media/image396.png"/><Relationship Id="rId863" Type="http://schemas.openxmlformats.org/officeDocument/2006/relationships/customXml" Target="../ink/ink429.xml"/><Relationship Id="rId1079" Type="http://schemas.openxmlformats.org/officeDocument/2006/relationships/customXml" Target="../ink/ink537.xml"/><Relationship Id="rId1286" Type="http://schemas.openxmlformats.org/officeDocument/2006/relationships/image" Target="../media/image711.png"/><Relationship Id="rId1493" Type="http://schemas.openxmlformats.org/officeDocument/2006/relationships/customXml" Target="../ink/ink744.xml"/><Relationship Id="rId211" Type="http://schemas.openxmlformats.org/officeDocument/2006/relationships/customXml" Target="../ink/ink103.xml"/><Relationship Id="rId309" Type="http://schemas.openxmlformats.org/officeDocument/2006/relationships/customXml" Target="../ink/ink152.xml"/><Relationship Id="rId516" Type="http://schemas.openxmlformats.org/officeDocument/2006/relationships/image" Target="../media/image326.png"/><Relationship Id="rId1146" Type="http://schemas.openxmlformats.org/officeDocument/2006/relationships/image" Target="../media/image641.png"/><Relationship Id="rId723" Type="http://schemas.openxmlformats.org/officeDocument/2006/relationships/customXml" Target="../ink/ink359.xml"/><Relationship Id="rId930" Type="http://schemas.openxmlformats.org/officeDocument/2006/relationships/image" Target="../media/image533.png"/><Relationship Id="rId1006" Type="http://schemas.openxmlformats.org/officeDocument/2006/relationships/image" Target="../media/image571.png"/><Relationship Id="rId1353" Type="http://schemas.openxmlformats.org/officeDocument/2006/relationships/customXml" Target="../ink/ink674.xml"/><Relationship Id="rId1560" Type="http://schemas.openxmlformats.org/officeDocument/2006/relationships/image" Target="../media/image848.png"/><Relationship Id="rId1658" Type="http://schemas.openxmlformats.org/officeDocument/2006/relationships/image" Target="../media/image897.png"/><Relationship Id="rId1213" Type="http://schemas.openxmlformats.org/officeDocument/2006/relationships/customXml" Target="../ink/ink604.xml"/><Relationship Id="rId1420" Type="http://schemas.openxmlformats.org/officeDocument/2006/relationships/image" Target="../media/image778.png"/><Relationship Id="rId1518" Type="http://schemas.openxmlformats.org/officeDocument/2006/relationships/image" Target="../media/image827.png"/><Relationship Id="rId1725" Type="http://schemas.openxmlformats.org/officeDocument/2006/relationships/customXml" Target="../ink/ink860.xml"/><Relationship Id="rId17" Type="http://schemas.openxmlformats.org/officeDocument/2006/relationships/customXml" Target="../ink/ink6.xml"/><Relationship Id="rId166" Type="http://schemas.openxmlformats.org/officeDocument/2006/relationships/image" Target="../media/image151.png"/><Relationship Id="rId373" Type="http://schemas.openxmlformats.org/officeDocument/2006/relationships/customXml" Target="../ink/ink184.xml"/><Relationship Id="rId580" Type="http://schemas.openxmlformats.org/officeDocument/2006/relationships/image" Target="../media/image358.png"/><Relationship Id="rId1" Type="http://schemas.openxmlformats.org/officeDocument/2006/relationships/slideLayout" Target="../slideLayouts/slideLayout9.xml"/><Relationship Id="rId233" Type="http://schemas.openxmlformats.org/officeDocument/2006/relationships/customXml" Target="../ink/ink114.xml"/><Relationship Id="rId440" Type="http://schemas.openxmlformats.org/officeDocument/2006/relationships/image" Target="../media/image288.png"/><Relationship Id="rId678" Type="http://schemas.openxmlformats.org/officeDocument/2006/relationships/image" Target="../media/image407.png"/><Relationship Id="rId885" Type="http://schemas.openxmlformats.org/officeDocument/2006/relationships/customXml" Target="../ink/ink440.xml"/><Relationship Id="rId1070" Type="http://schemas.openxmlformats.org/officeDocument/2006/relationships/image" Target="../media/image603.png"/><Relationship Id="rId300" Type="http://schemas.openxmlformats.org/officeDocument/2006/relationships/image" Target="../media/image218.png"/><Relationship Id="rId538" Type="http://schemas.openxmlformats.org/officeDocument/2006/relationships/image" Target="../media/image337.png"/><Relationship Id="rId745" Type="http://schemas.openxmlformats.org/officeDocument/2006/relationships/customXml" Target="../ink/ink370.xml"/><Relationship Id="rId952" Type="http://schemas.openxmlformats.org/officeDocument/2006/relationships/image" Target="../media/image544.png"/><Relationship Id="rId1168" Type="http://schemas.openxmlformats.org/officeDocument/2006/relationships/image" Target="../media/image652.png"/><Relationship Id="rId1375" Type="http://schemas.openxmlformats.org/officeDocument/2006/relationships/customXml" Target="../ink/ink685.xml"/><Relationship Id="rId1582" Type="http://schemas.openxmlformats.org/officeDocument/2006/relationships/image" Target="../media/image859.png"/><Relationship Id="rId81" Type="http://schemas.openxmlformats.org/officeDocument/2006/relationships/customXml" Target="../ink/ink38.xml"/><Relationship Id="rId605" Type="http://schemas.openxmlformats.org/officeDocument/2006/relationships/customXml" Target="../ink/ink300.xml"/><Relationship Id="rId812" Type="http://schemas.openxmlformats.org/officeDocument/2006/relationships/image" Target="../media/image474.png"/><Relationship Id="rId1028" Type="http://schemas.openxmlformats.org/officeDocument/2006/relationships/image" Target="../media/image582.png"/><Relationship Id="rId1235" Type="http://schemas.openxmlformats.org/officeDocument/2006/relationships/customXml" Target="../ink/ink615.xml"/><Relationship Id="rId1442" Type="http://schemas.openxmlformats.org/officeDocument/2006/relationships/image" Target="../media/image789.png"/><Relationship Id="rId1302" Type="http://schemas.openxmlformats.org/officeDocument/2006/relationships/image" Target="../media/image719.png"/><Relationship Id="rId1747" Type="http://schemas.openxmlformats.org/officeDocument/2006/relationships/customXml" Target="../ink/ink871.xml"/><Relationship Id="rId39" Type="http://schemas.openxmlformats.org/officeDocument/2006/relationships/customXml" Target="../ink/ink17.xml"/><Relationship Id="rId1607" Type="http://schemas.openxmlformats.org/officeDocument/2006/relationships/customXml" Target="../ink/ink801.xml"/><Relationship Id="rId188" Type="http://schemas.openxmlformats.org/officeDocument/2006/relationships/image" Target="../media/image162.png"/><Relationship Id="rId395" Type="http://schemas.openxmlformats.org/officeDocument/2006/relationships/customXml" Target="../ink/ink195.xml"/><Relationship Id="rId255" Type="http://schemas.openxmlformats.org/officeDocument/2006/relationships/customXml" Target="../ink/ink125.xml"/><Relationship Id="rId462" Type="http://schemas.openxmlformats.org/officeDocument/2006/relationships/image" Target="../media/image299.png"/><Relationship Id="rId1092" Type="http://schemas.openxmlformats.org/officeDocument/2006/relationships/image" Target="../media/image614.png"/><Relationship Id="rId1397" Type="http://schemas.openxmlformats.org/officeDocument/2006/relationships/customXml" Target="../ink/ink696.xml"/><Relationship Id="rId115" Type="http://schemas.openxmlformats.org/officeDocument/2006/relationships/customXml" Target="../ink/ink55.xml"/><Relationship Id="rId322" Type="http://schemas.openxmlformats.org/officeDocument/2006/relationships/image" Target="../media/image229.png"/><Relationship Id="rId767" Type="http://schemas.openxmlformats.org/officeDocument/2006/relationships/customXml" Target="../ink/ink381.xml"/><Relationship Id="rId974" Type="http://schemas.openxmlformats.org/officeDocument/2006/relationships/image" Target="../media/image555.png"/><Relationship Id="rId627" Type="http://schemas.openxmlformats.org/officeDocument/2006/relationships/customXml" Target="../ink/ink311.xml"/><Relationship Id="rId834" Type="http://schemas.openxmlformats.org/officeDocument/2006/relationships/image" Target="../media/image485.png"/><Relationship Id="rId1257" Type="http://schemas.openxmlformats.org/officeDocument/2006/relationships/customXml" Target="../ink/ink626.xml"/><Relationship Id="rId1464" Type="http://schemas.openxmlformats.org/officeDocument/2006/relationships/image" Target="../media/image800.png"/><Relationship Id="rId1671" Type="http://schemas.openxmlformats.org/officeDocument/2006/relationships/customXml" Target="../ink/ink833.xml"/><Relationship Id="rId901" Type="http://schemas.openxmlformats.org/officeDocument/2006/relationships/customXml" Target="../ink/ink448.xml"/><Relationship Id="rId1117" Type="http://schemas.openxmlformats.org/officeDocument/2006/relationships/customXml" Target="../ink/ink556.xml"/><Relationship Id="rId1324" Type="http://schemas.openxmlformats.org/officeDocument/2006/relationships/image" Target="../media/image730.png"/><Relationship Id="rId1531" Type="http://schemas.openxmlformats.org/officeDocument/2006/relationships/customXml" Target="../ink/ink763.xml"/><Relationship Id="rId1769" Type="http://schemas.openxmlformats.org/officeDocument/2006/relationships/image" Target="../media/image80.png"/><Relationship Id="rId30" Type="http://schemas.openxmlformats.org/officeDocument/2006/relationships/image" Target="../media/image83.png"/><Relationship Id="rId1629" Type="http://schemas.openxmlformats.org/officeDocument/2006/relationships/customXml" Target="../ink/ink812.xml"/><Relationship Id="rId277" Type="http://schemas.openxmlformats.org/officeDocument/2006/relationships/customXml" Target="../ink/ink136.xml"/><Relationship Id="rId484" Type="http://schemas.openxmlformats.org/officeDocument/2006/relationships/image" Target="../media/image310.png"/><Relationship Id="rId137" Type="http://schemas.openxmlformats.org/officeDocument/2006/relationships/customXml" Target="../ink/ink66.xml"/><Relationship Id="rId344" Type="http://schemas.openxmlformats.org/officeDocument/2006/relationships/image" Target="../media/image240.png"/><Relationship Id="rId691" Type="http://schemas.openxmlformats.org/officeDocument/2006/relationships/customXml" Target="../ink/ink343.xml"/><Relationship Id="rId789" Type="http://schemas.openxmlformats.org/officeDocument/2006/relationships/customXml" Target="../ink/ink392.xml"/><Relationship Id="rId996" Type="http://schemas.openxmlformats.org/officeDocument/2006/relationships/image" Target="../media/image566.png"/><Relationship Id="rId551" Type="http://schemas.openxmlformats.org/officeDocument/2006/relationships/customXml" Target="../ink/ink273.xml"/><Relationship Id="rId649" Type="http://schemas.openxmlformats.org/officeDocument/2006/relationships/customXml" Target="../ink/ink322.xml"/><Relationship Id="rId856" Type="http://schemas.openxmlformats.org/officeDocument/2006/relationships/image" Target="../media/image496.png"/><Relationship Id="rId1181" Type="http://schemas.openxmlformats.org/officeDocument/2006/relationships/customXml" Target="../ink/ink588.xml"/><Relationship Id="rId1279" Type="http://schemas.openxmlformats.org/officeDocument/2006/relationships/customXml" Target="../ink/ink637.xml"/><Relationship Id="rId1486" Type="http://schemas.openxmlformats.org/officeDocument/2006/relationships/image" Target="../media/image811.png"/><Relationship Id="rId204" Type="http://schemas.openxmlformats.org/officeDocument/2006/relationships/image" Target="../media/image170.png"/><Relationship Id="rId411" Type="http://schemas.openxmlformats.org/officeDocument/2006/relationships/customXml" Target="../ink/ink203.xml"/><Relationship Id="rId509" Type="http://schemas.openxmlformats.org/officeDocument/2006/relationships/customXml" Target="../ink/ink252.xml"/><Relationship Id="rId1041" Type="http://schemas.openxmlformats.org/officeDocument/2006/relationships/customXml" Target="../ink/ink518.xml"/><Relationship Id="rId1139" Type="http://schemas.openxmlformats.org/officeDocument/2006/relationships/customXml" Target="../ink/ink567.xml"/><Relationship Id="rId1346" Type="http://schemas.openxmlformats.org/officeDocument/2006/relationships/image" Target="../media/image741.png"/><Relationship Id="rId1693" Type="http://schemas.openxmlformats.org/officeDocument/2006/relationships/customXml" Target="../ink/ink844.xml"/><Relationship Id="rId716" Type="http://schemas.openxmlformats.org/officeDocument/2006/relationships/image" Target="../media/image426.png"/><Relationship Id="rId923" Type="http://schemas.openxmlformats.org/officeDocument/2006/relationships/customXml" Target="../ink/ink459.xml"/><Relationship Id="rId1553" Type="http://schemas.openxmlformats.org/officeDocument/2006/relationships/customXml" Target="../ink/ink774.xml"/><Relationship Id="rId1760" Type="http://schemas.openxmlformats.org/officeDocument/2006/relationships/image" Target="../media/image948.png"/><Relationship Id="rId52" Type="http://schemas.openxmlformats.org/officeDocument/2006/relationships/image" Target="../media/image94.png"/><Relationship Id="rId1206" Type="http://schemas.openxmlformats.org/officeDocument/2006/relationships/image" Target="../media/image671.png"/><Relationship Id="rId1413" Type="http://schemas.openxmlformats.org/officeDocument/2006/relationships/customXml" Target="../ink/ink704.xml"/><Relationship Id="rId1620" Type="http://schemas.openxmlformats.org/officeDocument/2006/relationships/image" Target="../media/image878.png"/><Relationship Id="rId1718" Type="http://schemas.openxmlformats.org/officeDocument/2006/relationships/image" Target="../media/image927.png"/><Relationship Id="rId299" Type="http://schemas.openxmlformats.org/officeDocument/2006/relationships/customXml" Target="../ink/ink147.xml"/><Relationship Id="rId159" Type="http://schemas.openxmlformats.org/officeDocument/2006/relationships/customXml" Target="../ink/ink77.xml"/><Relationship Id="rId366" Type="http://schemas.openxmlformats.org/officeDocument/2006/relationships/image" Target="../media/image251.png"/><Relationship Id="rId573" Type="http://schemas.openxmlformats.org/officeDocument/2006/relationships/customXml" Target="../ink/ink284.xml"/><Relationship Id="rId780" Type="http://schemas.openxmlformats.org/officeDocument/2006/relationships/image" Target="../media/image458.png"/><Relationship Id="rId226" Type="http://schemas.openxmlformats.org/officeDocument/2006/relationships/image" Target="../media/image181.png"/><Relationship Id="rId433" Type="http://schemas.openxmlformats.org/officeDocument/2006/relationships/customXml" Target="../ink/ink214.xml"/><Relationship Id="rId878" Type="http://schemas.openxmlformats.org/officeDocument/2006/relationships/image" Target="../media/image507.png"/><Relationship Id="rId1063" Type="http://schemas.openxmlformats.org/officeDocument/2006/relationships/customXml" Target="../ink/ink529.xml"/><Relationship Id="rId1270" Type="http://schemas.openxmlformats.org/officeDocument/2006/relationships/image" Target="../media/image703.png"/><Relationship Id="rId640" Type="http://schemas.openxmlformats.org/officeDocument/2006/relationships/image" Target="../media/image388.png"/><Relationship Id="rId738" Type="http://schemas.openxmlformats.org/officeDocument/2006/relationships/image" Target="../media/image437.png"/><Relationship Id="rId945" Type="http://schemas.openxmlformats.org/officeDocument/2006/relationships/customXml" Target="../ink/ink470.xml"/><Relationship Id="rId1368" Type="http://schemas.openxmlformats.org/officeDocument/2006/relationships/image" Target="../media/image752.png"/><Relationship Id="rId1575" Type="http://schemas.openxmlformats.org/officeDocument/2006/relationships/customXml" Target="../ink/ink785.xml"/><Relationship Id="rId74" Type="http://schemas.openxmlformats.org/officeDocument/2006/relationships/image" Target="../media/image105.png"/><Relationship Id="rId500" Type="http://schemas.openxmlformats.org/officeDocument/2006/relationships/image" Target="../media/image318.png"/><Relationship Id="rId805" Type="http://schemas.openxmlformats.org/officeDocument/2006/relationships/customXml" Target="../ink/ink400.xml"/><Relationship Id="rId1130" Type="http://schemas.openxmlformats.org/officeDocument/2006/relationships/image" Target="../media/image633.png"/><Relationship Id="rId1228" Type="http://schemas.openxmlformats.org/officeDocument/2006/relationships/image" Target="../media/image682.png"/><Relationship Id="rId1435" Type="http://schemas.openxmlformats.org/officeDocument/2006/relationships/customXml" Target="../ink/ink715.xml"/><Relationship Id="rId1642" Type="http://schemas.openxmlformats.org/officeDocument/2006/relationships/image" Target="../media/image889.png"/><Relationship Id="rId1502" Type="http://schemas.openxmlformats.org/officeDocument/2006/relationships/image" Target="../media/image819.png"/><Relationship Id="rId290" Type="http://schemas.openxmlformats.org/officeDocument/2006/relationships/image" Target="../media/image213.png"/><Relationship Id="rId388" Type="http://schemas.openxmlformats.org/officeDocument/2006/relationships/image" Target="../media/image262.png"/><Relationship Id="rId150" Type="http://schemas.openxmlformats.org/officeDocument/2006/relationships/image" Target="../media/image143.png"/><Relationship Id="rId595" Type="http://schemas.openxmlformats.org/officeDocument/2006/relationships/customXml" Target="../ink/ink295.xml"/><Relationship Id="rId248" Type="http://schemas.openxmlformats.org/officeDocument/2006/relationships/image" Target="../media/image192.png"/><Relationship Id="rId455" Type="http://schemas.openxmlformats.org/officeDocument/2006/relationships/customXml" Target="../ink/ink225.xml"/><Relationship Id="rId662" Type="http://schemas.openxmlformats.org/officeDocument/2006/relationships/image" Target="../media/image399.png"/><Relationship Id="rId1085" Type="http://schemas.openxmlformats.org/officeDocument/2006/relationships/customXml" Target="../ink/ink540.xml"/><Relationship Id="rId1292" Type="http://schemas.openxmlformats.org/officeDocument/2006/relationships/image" Target="../media/image714.png"/><Relationship Id="rId108" Type="http://schemas.openxmlformats.org/officeDocument/2006/relationships/image" Target="../media/image122.png"/><Relationship Id="rId315" Type="http://schemas.openxmlformats.org/officeDocument/2006/relationships/customXml" Target="../ink/ink155.xml"/><Relationship Id="rId522" Type="http://schemas.openxmlformats.org/officeDocument/2006/relationships/image" Target="../media/image329.png"/><Relationship Id="rId967" Type="http://schemas.openxmlformats.org/officeDocument/2006/relationships/customXml" Target="../ink/ink481.xml"/><Relationship Id="rId1152" Type="http://schemas.openxmlformats.org/officeDocument/2006/relationships/image" Target="../media/image644.png"/><Relationship Id="rId1597" Type="http://schemas.openxmlformats.org/officeDocument/2006/relationships/customXml" Target="../ink/ink796.xml"/><Relationship Id="rId96" Type="http://schemas.openxmlformats.org/officeDocument/2006/relationships/image" Target="../media/image116.png"/><Relationship Id="rId827" Type="http://schemas.openxmlformats.org/officeDocument/2006/relationships/customXml" Target="../ink/ink411.xml"/><Relationship Id="rId1012" Type="http://schemas.openxmlformats.org/officeDocument/2006/relationships/image" Target="../media/image574.png"/><Relationship Id="rId1457" Type="http://schemas.openxmlformats.org/officeDocument/2006/relationships/customXml" Target="../ink/ink726.xml"/><Relationship Id="rId1664" Type="http://schemas.openxmlformats.org/officeDocument/2006/relationships/image" Target="../media/image900.png"/><Relationship Id="rId1317" Type="http://schemas.openxmlformats.org/officeDocument/2006/relationships/customXml" Target="../ink/ink656.xml"/><Relationship Id="rId1524" Type="http://schemas.openxmlformats.org/officeDocument/2006/relationships/image" Target="../media/image830.png"/><Relationship Id="rId1731" Type="http://schemas.openxmlformats.org/officeDocument/2006/relationships/customXml" Target="../ink/ink863.xml"/><Relationship Id="rId23" Type="http://schemas.openxmlformats.org/officeDocument/2006/relationships/customXml" Target="../ink/ink9.xml"/><Relationship Id="rId172" Type="http://schemas.openxmlformats.org/officeDocument/2006/relationships/image" Target="../media/image154.png"/><Relationship Id="rId477" Type="http://schemas.openxmlformats.org/officeDocument/2006/relationships/customXml" Target="../ink/ink236.xml"/><Relationship Id="rId684" Type="http://schemas.openxmlformats.org/officeDocument/2006/relationships/image" Target="../media/image410.png"/><Relationship Id="rId337" Type="http://schemas.openxmlformats.org/officeDocument/2006/relationships/customXml" Target="../ink/ink166.xml"/><Relationship Id="rId891" Type="http://schemas.openxmlformats.org/officeDocument/2006/relationships/customXml" Target="../ink/ink443.xml"/><Relationship Id="rId989" Type="http://schemas.openxmlformats.org/officeDocument/2006/relationships/customXml" Target="../ink/ink492.xml"/><Relationship Id="rId544" Type="http://schemas.openxmlformats.org/officeDocument/2006/relationships/image" Target="../media/image340.png"/><Relationship Id="rId751" Type="http://schemas.openxmlformats.org/officeDocument/2006/relationships/customXml" Target="../ink/ink373.xml"/><Relationship Id="rId849" Type="http://schemas.openxmlformats.org/officeDocument/2006/relationships/customXml" Target="../ink/ink422.xml"/><Relationship Id="rId1174" Type="http://schemas.openxmlformats.org/officeDocument/2006/relationships/image" Target="../media/image655.png"/><Relationship Id="rId1381" Type="http://schemas.openxmlformats.org/officeDocument/2006/relationships/customXml" Target="../ink/ink688.xml"/><Relationship Id="rId1479" Type="http://schemas.openxmlformats.org/officeDocument/2006/relationships/customXml" Target="../ink/ink737.xml"/><Relationship Id="rId1686" Type="http://schemas.openxmlformats.org/officeDocument/2006/relationships/image" Target="../media/image911.png"/><Relationship Id="rId404" Type="http://schemas.openxmlformats.org/officeDocument/2006/relationships/image" Target="../media/image270.png"/><Relationship Id="rId611" Type="http://schemas.openxmlformats.org/officeDocument/2006/relationships/customXml" Target="../ink/ink303.xml"/><Relationship Id="rId1034" Type="http://schemas.openxmlformats.org/officeDocument/2006/relationships/image" Target="../media/image585.png"/><Relationship Id="rId1241" Type="http://schemas.openxmlformats.org/officeDocument/2006/relationships/customXml" Target="../ink/ink618.xml"/><Relationship Id="rId1339" Type="http://schemas.openxmlformats.org/officeDocument/2006/relationships/customXml" Target="../ink/ink667.xml"/><Relationship Id="rId709" Type="http://schemas.openxmlformats.org/officeDocument/2006/relationships/customXml" Target="../ink/ink352.xml"/><Relationship Id="rId916" Type="http://schemas.openxmlformats.org/officeDocument/2006/relationships/image" Target="../media/image526.png"/><Relationship Id="rId1101" Type="http://schemas.openxmlformats.org/officeDocument/2006/relationships/customXml" Target="../ink/ink548.xml"/><Relationship Id="rId1546" Type="http://schemas.openxmlformats.org/officeDocument/2006/relationships/image" Target="../media/image841.png"/><Relationship Id="rId1753" Type="http://schemas.openxmlformats.org/officeDocument/2006/relationships/customXml" Target="../ink/ink874.xml"/><Relationship Id="rId45" Type="http://schemas.openxmlformats.org/officeDocument/2006/relationships/customXml" Target="../ink/ink20.xml"/><Relationship Id="rId1406" Type="http://schemas.openxmlformats.org/officeDocument/2006/relationships/image" Target="../media/image771.png"/><Relationship Id="rId1613" Type="http://schemas.openxmlformats.org/officeDocument/2006/relationships/customXml" Target="../ink/ink804.xml"/><Relationship Id="rId194" Type="http://schemas.openxmlformats.org/officeDocument/2006/relationships/image" Target="../media/image165.png"/><Relationship Id="rId261" Type="http://schemas.openxmlformats.org/officeDocument/2006/relationships/customXml" Target="../ink/ink128.xml"/><Relationship Id="rId499" Type="http://schemas.openxmlformats.org/officeDocument/2006/relationships/customXml" Target="../ink/ink247.xml"/><Relationship Id="rId359" Type="http://schemas.openxmlformats.org/officeDocument/2006/relationships/customXml" Target="../ink/ink177.xml"/><Relationship Id="rId566" Type="http://schemas.openxmlformats.org/officeDocument/2006/relationships/image" Target="../media/image351.png"/><Relationship Id="rId773" Type="http://schemas.openxmlformats.org/officeDocument/2006/relationships/customXml" Target="../ink/ink384.xml"/><Relationship Id="rId1196" Type="http://schemas.openxmlformats.org/officeDocument/2006/relationships/image" Target="../media/image666.png"/><Relationship Id="rId121" Type="http://schemas.openxmlformats.org/officeDocument/2006/relationships/customXml" Target="../ink/ink58.xml"/><Relationship Id="rId219" Type="http://schemas.openxmlformats.org/officeDocument/2006/relationships/customXml" Target="../ink/ink107.xml"/><Relationship Id="rId426" Type="http://schemas.openxmlformats.org/officeDocument/2006/relationships/image" Target="../media/image281.png"/><Relationship Id="rId633" Type="http://schemas.openxmlformats.org/officeDocument/2006/relationships/customXml" Target="../ink/ink314.xml"/><Relationship Id="rId980" Type="http://schemas.openxmlformats.org/officeDocument/2006/relationships/image" Target="../media/image558.png"/><Relationship Id="rId1056" Type="http://schemas.openxmlformats.org/officeDocument/2006/relationships/image" Target="../media/image596.png"/><Relationship Id="rId1263" Type="http://schemas.openxmlformats.org/officeDocument/2006/relationships/customXml" Target="../ink/ink629.xml"/><Relationship Id="rId840" Type="http://schemas.openxmlformats.org/officeDocument/2006/relationships/image" Target="../media/image488.png"/><Relationship Id="rId938" Type="http://schemas.openxmlformats.org/officeDocument/2006/relationships/image" Target="../media/image537.png"/><Relationship Id="rId1470" Type="http://schemas.openxmlformats.org/officeDocument/2006/relationships/image" Target="../media/image803.png"/><Relationship Id="rId1568" Type="http://schemas.openxmlformats.org/officeDocument/2006/relationships/image" Target="../media/image852.png"/><Relationship Id="rId67" Type="http://schemas.openxmlformats.org/officeDocument/2006/relationships/customXml" Target="../ink/ink31.xml"/><Relationship Id="rId700" Type="http://schemas.openxmlformats.org/officeDocument/2006/relationships/image" Target="../media/image418.png"/><Relationship Id="rId1123" Type="http://schemas.openxmlformats.org/officeDocument/2006/relationships/customXml" Target="../ink/ink559.xml"/><Relationship Id="rId1330" Type="http://schemas.openxmlformats.org/officeDocument/2006/relationships/image" Target="../media/image733.png"/><Relationship Id="rId1428" Type="http://schemas.openxmlformats.org/officeDocument/2006/relationships/image" Target="../media/image782.png"/><Relationship Id="rId1635" Type="http://schemas.openxmlformats.org/officeDocument/2006/relationships/customXml" Target="../ink/ink815.xml"/><Relationship Id="rId1702" Type="http://schemas.openxmlformats.org/officeDocument/2006/relationships/image" Target="../media/image919.png"/><Relationship Id="rId283" Type="http://schemas.openxmlformats.org/officeDocument/2006/relationships/customXml" Target="../ink/ink139.xml"/><Relationship Id="rId490" Type="http://schemas.openxmlformats.org/officeDocument/2006/relationships/image" Target="../media/image313.png"/><Relationship Id="rId143" Type="http://schemas.openxmlformats.org/officeDocument/2006/relationships/customXml" Target="../ink/ink69.xml"/><Relationship Id="rId350" Type="http://schemas.openxmlformats.org/officeDocument/2006/relationships/image" Target="../media/image243.png"/><Relationship Id="rId588" Type="http://schemas.openxmlformats.org/officeDocument/2006/relationships/image" Target="../media/image362.png"/><Relationship Id="rId795" Type="http://schemas.openxmlformats.org/officeDocument/2006/relationships/customXml" Target="../ink/ink395.xml"/><Relationship Id="rId9" Type="http://schemas.openxmlformats.org/officeDocument/2006/relationships/customXml" Target="../ink/ink2.xml"/><Relationship Id="rId210" Type="http://schemas.openxmlformats.org/officeDocument/2006/relationships/image" Target="../media/image173.png"/><Relationship Id="rId448" Type="http://schemas.openxmlformats.org/officeDocument/2006/relationships/image" Target="../media/image292.png"/><Relationship Id="rId655" Type="http://schemas.openxmlformats.org/officeDocument/2006/relationships/customXml" Target="../ink/ink325.xml"/><Relationship Id="rId862" Type="http://schemas.openxmlformats.org/officeDocument/2006/relationships/image" Target="../media/image499.png"/><Relationship Id="rId1078" Type="http://schemas.openxmlformats.org/officeDocument/2006/relationships/image" Target="../media/image607.png"/><Relationship Id="rId1285" Type="http://schemas.openxmlformats.org/officeDocument/2006/relationships/customXml" Target="../ink/ink640.xml"/><Relationship Id="rId1492" Type="http://schemas.openxmlformats.org/officeDocument/2006/relationships/image" Target="../media/image814.png"/><Relationship Id="rId308" Type="http://schemas.openxmlformats.org/officeDocument/2006/relationships/image" Target="../media/image222.png"/><Relationship Id="rId515" Type="http://schemas.openxmlformats.org/officeDocument/2006/relationships/customXml" Target="../ink/ink255.xml"/><Relationship Id="rId722" Type="http://schemas.openxmlformats.org/officeDocument/2006/relationships/image" Target="../media/image429.png"/><Relationship Id="rId1145" Type="http://schemas.openxmlformats.org/officeDocument/2006/relationships/customXml" Target="../ink/ink570.xml"/><Relationship Id="rId1352" Type="http://schemas.openxmlformats.org/officeDocument/2006/relationships/image" Target="../media/image744.png"/><Relationship Id="rId89" Type="http://schemas.openxmlformats.org/officeDocument/2006/relationships/customXml" Target="../ink/ink42.xml"/><Relationship Id="rId1005" Type="http://schemas.openxmlformats.org/officeDocument/2006/relationships/customXml" Target="../ink/ink500.xml"/><Relationship Id="rId1212" Type="http://schemas.openxmlformats.org/officeDocument/2006/relationships/image" Target="../media/image674.png"/><Relationship Id="rId1657" Type="http://schemas.openxmlformats.org/officeDocument/2006/relationships/customXml" Target="../ink/ink826.xml"/><Relationship Id="rId1517" Type="http://schemas.openxmlformats.org/officeDocument/2006/relationships/customXml" Target="../ink/ink756.xml"/><Relationship Id="rId1724" Type="http://schemas.openxmlformats.org/officeDocument/2006/relationships/image" Target="../media/image930.png"/><Relationship Id="rId16" Type="http://schemas.openxmlformats.org/officeDocument/2006/relationships/image" Target="../media/image7610.png"/><Relationship Id="rId165" Type="http://schemas.openxmlformats.org/officeDocument/2006/relationships/customXml" Target="../ink/ink80.xml"/><Relationship Id="rId372" Type="http://schemas.openxmlformats.org/officeDocument/2006/relationships/image" Target="../media/image254.png"/><Relationship Id="rId677" Type="http://schemas.openxmlformats.org/officeDocument/2006/relationships/customXml" Target="../ink/ink336.xml"/><Relationship Id="rId232" Type="http://schemas.openxmlformats.org/officeDocument/2006/relationships/image" Target="../media/image184.png"/><Relationship Id="rId884" Type="http://schemas.openxmlformats.org/officeDocument/2006/relationships/image" Target="../media/image510.png"/><Relationship Id="rId537" Type="http://schemas.openxmlformats.org/officeDocument/2006/relationships/customXml" Target="../ink/ink266.xml"/><Relationship Id="rId744" Type="http://schemas.openxmlformats.org/officeDocument/2006/relationships/image" Target="../media/image440.png"/><Relationship Id="rId951" Type="http://schemas.openxmlformats.org/officeDocument/2006/relationships/customXml" Target="../ink/ink473.xml"/><Relationship Id="rId1167" Type="http://schemas.openxmlformats.org/officeDocument/2006/relationships/customXml" Target="../ink/ink581.xml"/><Relationship Id="rId1374" Type="http://schemas.openxmlformats.org/officeDocument/2006/relationships/image" Target="../media/image755.png"/><Relationship Id="rId1581" Type="http://schemas.openxmlformats.org/officeDocument/2006/relationships/customXml" Target="../ink/ink788.xml"/><Relationship Id="rId1679" Type="http://schemas.openxmlformats.org/officeDocument/2006/relationships/customXml" Target="../ink/ink837.xml"/><Relationship Id="rId80" Type="http://schemas.openxmlformats.org/officeDocument/2006/relationships/image" Target="../media/image108.png"/><Relationship Id="rId604" Type="http://schemas.openxmlformats.org/officeDocument/2006/relationships/image" Target="../media/image370.png"/><Relationship Id="rId811" Type="http://schemas.openxmlformats.org/officeDocument/2006/relationships/customXml" Target="../ink/ink403.xml"/><Relationship Id="rId1027" Type="http://schemas.openxmlformats.org/officeDocument/2006/relationships/customXml" Target="../ink/ink511.xml"/><Relationship Id="rId1234" Type="http://schemas.openxmlformats.org/officeDocument/2006/relationships/image" Target="../media/image685.png"/><Relationship Id="rId1441" Type="http://schemas.openxmlformats.org/officeDocument/2006/relationships/customXml" Target="../ink/ink718.xml"/><Relationship Id="rId909" Type="http://schemas.openxmlformats.org/officeDocument/2006/relationships/customXml" Target="../ink/ink452.xml"/><Relationship Id="rId1301" Type="http://schemas.openxmlformats.org/officeDocument/2006/relationships/customXml" Target="../ink/ink648.xml"/><Relationship Id="rId1539" Type="http://schemas.openxmlformats.org/officeDocument/2006/relationships/customXml" Target="../ink/ink767.xml"/><Relationship Id="rId1746" Type="http://schemas.openxmlformats.org/officeDocument/2006/relationships/image" Target="../media/image941.png"/><Relationship Id="rId38" Type="http://schemas.openxmlformats.org/officeDocument/2006/relationships/image" Target="../media/image87.png"/><Relationship Id="rId1606" Type="http://schemas.openxmlformats.org/officeDocument/2006/relationships/image" Target="../media/image871.png"/><Relationship Id="rId187" Type="http://schemas.openxmlformats.org/officeDocument/2006/relationships/customXml" Target="../ink/ink91.xml"/><Relationship Id="rId394" Type="http://schemas.openxmlformats.org/officeDocument/2006/relationships/image" Target="../media/image265.png"/><Relationship Id="rId254" Type="http://schemas.openxmlformats.org/officeDocument/2006/relationships/image" Target="../media/image195.png"/><Relationship Id="rId699" Type="http://schemas.openxmlformats.org/officeDocument/2006/relationships/customXml" Target="../ink/ink347.xml"/><Relationship Id="rId1091" Type="http://schemas.openxmlformats.org/officeDocument/2006/relationships/customXml" Target="../ink/ink543.xml"/><Relationship Id="rId114" Type="http://schemas.openxmlformats.org/officeDocument/2006/relationships/image" Target="../media/image125.png"/><Relationship Id="rId461" Type="http://schemas.openxmlformats.org/officeDocument/2006/relationships/customXml" Target="../ink/ink228.xml"/><Relationship Id="rId559" Type="http://schemas.openxmlformats.org/officeDocument/2006/relationships/customXml" Target="../ink/ink277.xml"/><Relationship Id="rId766" Type="http://schemas.openxmlformats.org/officeDocument/2006/relationships/image" Target="../media/image451.png"/><Relationship Id="rId1189" Type="http://schemas.openxmlformats.org/officeDocument/2006/relationships/customXml" Target="../ink/ink592.xml"/><Relationship Id="rId1396" Type="http://schemas.openxmlformats.org/officeDocument/2006/relationships/image" Target="../media/image766.png"/><Relationship Id="rId321" Type="http://schemas.openxmlformats.org/officeDocument/2006/relationships/customXml" Target="../ink/ink158.xml"/><Relationship Id="rId419" Type="http://schemas.openxmlformats.org/officeDocument/2006/relationships/customXml" Target="../ink/ink207.xml"/><Relationship Id="rId626" Type="http://schemas.openxmlformats.org/officeDocument/2006/relationships/image" Target="../media/image381.png"/><Relationship Id="rId973" Type="http://schemas.openxmlformats.org/officeDocument/2006/relationships/customXml" Target="../ink/ink484.xml"/><Relationship Id="rId1049" Type="http://schemas.openxmlformats.org/officeDocument/2006/relationships/customXml" Target="../ink/ink522.xml"/><Relationship Id="rId1256" Type="http://schemas.openxmlformats.org/officeDocument/2006/relationships/image" Target="../media/image696.png"/><Relationship Id="rId833" Type="http://schemas.openxmlformats.org/officeDocument/2006/relationships/customXml" Target="../ink/ink414.xml"/><Relationship Id="rId1116" Type="http://schemas.openxmlformats.org/officeDocument/2006/relationships/image" Target="../media/image626.png"/><Relationship Id="rId1463" Type="http://schemas.openxmlformats.org/officeDocument/2006/relationships/customXml" Target="../ink/ink729.xml"/><Relationship Id="rId1670" Type="http://schemas.openxmlformats.org/officeDocument/2006/relationships/image" Target="../media/image903.png"/><Relationship Id="rId1768" Type="http://schemas.openxmlformats.org/officeDocument/2006/relationships/image" Target="../media/image79.png"/><Relationship Id="rId900" Type="http://schemas.openxmlformats.org/officeDocument/2006/relationships/image" Target="../media/image518.png"/><Relationship Id="rId1323" Type="http://schemas.openxmlformats.org/officeDocument/2006/relationships/customXml" Target="../ink/ink659.xml"/><Relationship Id="rId1530" Type="http://schemas.openxmlformats.org/officeDocument/2006/relationships/image" Target="../media/image833.png"/><Relationship Id="rId1628" Type="http://schemas.openxmlformats.org/officeDocument/2006/relationships/image" Target="../media/image882.png"/><Relationship Id="rId276" Type="http://schemas.openxmlformats.org/officeDocument/2006/relationships/image" Target="../media/image206.png"/><Relationship Id="rId483" Type="http://schemas.openxmlformats.org/officeDocument/2006/relationships/customXml" Target="../ink/ink239.xml"/><Relationship Id="rId690" Type="http://schemas.openxmlformats.org/officeDocument/2006/relationships/image" Target="../media/image413.png"/><Relationship Id="rId136" Type="http://schemas.openxmlformats.org/officeDocument/2006/relationships/image" Target="../media/image136.png"/><Relationship Id="rId343" Type="http://schemas.openxmlformats.org/officeDocument/2006/relationships/customXml" Target="../ink/ink169.xml"/><Relationship Id="rId550" Type="http://schemas.openxmlformats.org/officeDocument/2006/relationships/image" Target="../media/image343.png"/><Relationship Id="rId788" Type="http://schemas.openxmlformats.org/officeDocument/2006/relationships/image" Target="../media/image462.png"/><Relationship Id="rId995" Type="http://schemas.openxmlformats.org/officeDocument/2006/relationships/customXml" Target="../ink/ink495.xml"/><Relationship Id="rId1180" Type="http://schemas.openxmlformats.org/officeDocument/2006/relationships/image" Target="../media/image658.png"/><Relationship Id="rId203" Type="http://schemas.openxmlformats.org/officeDocument/2006/relationships/customXml" Target="../ink/ink99.xml"/><Relationship Id="rId648" Type="http://schemas.openxmlformats.org/officeDocument/2006/relationships/image" Target="../media/image392.png"/><Relationship Id="rId855" Type="http://schemas.openxmlformats.org/officeDocument/2006/relationships/customXml" Target="../ink/ink425.xml"/><Relationship Id="rId1040" Type="http://schemas.openxmlformats.org/officeDocument/2006/relationships/image" Target="../media/image588.png"/><Relationship Id="rId1278" Type="http://schemas.openxmlformats.org/officeDocument/2006/relationships/image" Target="../media/image707.png"/><Relationship Id="rId1485" Type="http://schemas.openxmlformats.org/officeDocument/2006/relationships/customXml" Target="../ink/ink740.xml"/><Relationship Id="rId1692" Type="http://schemas.openxmlformats.org/officeDocument/2006/relationships/image" Target="../media/image914.png"/><Relationship Id="rId410" Type="http://schemas.openxmlformats.org/officeDocument/2006/relationships/image" Target="../media/image273.png"/><Relationship Id="rId508" Type="http://schemas.openxmlformats.org/officeDocument/2006/relationships/image" Target="../media/image322.png"/><Relationship Id="rId715" Type="http://schemas.openxmlformats.org/officeDocument/2006/relationships/customXml" Target="../ink/ink355.xml"/><Relationship Id="rId922" Type="http://schemas.openxmlformats.org/officeDocument/2006/relationships/image" Target="../media/image529.png"/><Relationship Id="rId1138" Type="http://schemas.openxmlformats.org/officeDocument/2006/relationships/image" Target="../media/image637.png"/><Relationship Id="rId1345" Type="http://schemas.openxmlformats.org/officeDocument/2006/relationships/customXml" Target="../ink/ink670.xml"/><Relationship Id="rId1552" Type="http://schemas.openxmlformats.org/officeDocument/2006/relationships/image" Target="../media/image844.png"/><Relationship Id="rId1205" Type="http://schemas.openxmlformats.org/officeDocument/2006/relationships/customXml" Target="../ink/ink600.xml"/><Relationship Id="rId51" Type="http://schemas.openxmlformats.org/officeDocument/2006/relationships/customXml" Target="../ink/ink23.xml"/><Relationship Id="rId1412" Type="http://schemas.openxmlformats.org/officeDocument/2006/relationships/image" Target="../media/image774.png"/><Relationship Id="rId1717" Type="http://schemas.openxmlformats.org/officeDocument/2006/relationships/customXml" Target="../ink/ink856.xml"/><Relationship Id="rId298" Type="http://schemas.openxmlformats.org/officeDocument/2006/relationships/image" Target="../media/image217.png"/><Relationship Id="rId158" Type="http://schemas.openxmlformats.org/officeDocument/2006/relationships/image" Target="../media/image14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customXml" Target="../ink/ink882.xml"/><Relationship Id="rId3" Type="http://schemas.openxmlformats.org/officeDocument/2006/relationships/image" Target="../media/image953.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955.png"/><Relationship Id="rId5" Type="http://schemas.openxmlformats.org/officeDocument/2006/relationships/image" Target="../media/image954.png"/><Relationship Id="rId10" Type="http://schemas.openxmlformats.org/officeDocument/2006/relationships/image" Target="../media/image957.png"/><Relationship Id="rId4" Type="http://schemas.openxmlformats.org/officeDocument/2006/relationships/customXml" Target="../ink/ink881.xml"/><Relationship Id="rId9" Type="http://schemas.openxmlformats.org/officeDocument/2006/relationships/image" Target="../media/image95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958.tiff"/><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959.png"/></Relationships>
</file>

<file path=ppt/slides/_rels/slide38.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958.tiff"/><Relationship Id="rId4" Type="http://schemas.openxmlformats.org/officeDocument/2006/relationships/image" Target="../media/image96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2" Type="http://schemas.openxmlformats.org/officeDocument/2006/relationships/image" Target="../media/image962.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62B-D00D-9DB9-B7DA-5417F60B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D9102-F3D1-6708-653D-F1D050B894CB}"/>
              </a:ext>
            </a:extLst>
          </p:cNvPr>
          <p:cNvSpPr>
            <a:spLocks noGrp="1"/>
          </p:cNvSpPr>
          <p:nvPr>
            <p:ph type="ctrTitle"/>
          </p:nvPr>
        </p:nvSpPr>
        <p:spPr/>
        <p:txBody>
          <a:bodyPr/>
          <a:lstStyle/>
          <a:p>
            <a:r>
              <a:rPr lang="en-ZA" dirty="0"/>
              <a:t>Module 3: Treatment</a:t>
            </a:r>
          </a:p>
        </p:txBody>
      </p:sp>
    </p:spTree>
    <p:extLst>
      <p:ext uri="{BB962C8B-B14F-4D97-AF65-F5344CB8AC3E}">
        <p14:creationId xmlns:p14="http://schemas.microsoft.com/office/powerpoint/2010/main" val="288901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a:extLst>
              <a:ext uri="{FF2B5EF4-FFF2-40B4-BE49-F238E27FC236}">
                <a16:creationId xmlns:a16="http://schemas.microsoft.com/office/drawing/2014/main" id="{45634F3C-C140-984B-993B-D7B0A8A1696D}"/>
              </a:ext>
            </a:extLst>
          </p:cNvPr>
          <p:cNvSpPr>
            <a:spLocks noGrp="1"/>
          </p:cNvSpPr>
          <p:nvPr>
            <p:ph type="title"/>
          </p:nvPr>
        </p:nvSpPr>
        <p:spPr/>
        <p:txBody>
          <a:bodyPr>
            <a:noAutofit/>
          </a:bodyPr>
          <a:lstStyle/>
          <a:p>
            <a:r>
              <a:rPr lang="en-US" altLang="en-AU" dirty="0"/>
              <a:t>Guiding principles of TB treatment in children </a:t>
            </a:r>
          </a:p>
        </p:txBody>
      </p:sp>
      <p:sp>
        <p:nvSpPr>
          <p:cNvPr id="16386" name="Content Placeholder 1">
            <a:extLst>
              <a:ext uri="{FF2B5EF4-FFF2-40B4-BE49-F238E27FC236}">
                <a16:creationId xmlns:a16="http://schemas.microsoft.com/office/drawing/2014/main" id="{683B8474-2D7C-B446-9F05-4FB84A67387B}"/>
              </a:ext>
            </a:extLst>
          </p:cNvPr>
          <p:cNvSpPr>
            <a:spLocks noGrp="1"/>
          </p:cNvSpPr>
          <p:nvPr>
            <p:ph type="body" sz="quarter" idx="10"/>
          </p:nvPr>
        </p:nvSpPr>
        <p:spPr>
          <a:xfrm>
            <a:off x="1236904" y="1353750"/>
            <a:ext cx="8621736" cy="423015"/>
          </a:xfrm>
        </p:spPr>
        <p:txBody>
          <a:bodyPr>
            <a:noAutofit/>
          </a:bodyPr>
          <a:lstStyle/>
          <a:p>
            <a:pPr marL="0" indent="0">
              <a:spcAft>
                <a:spcPts val="1200"/>
              </a:spcAft>
              <a:buNone/>
              <a:defRPr/>
            </a:pPr>
            <a:r>
              <a:rPr lang="en-US" altLang="en-AU" sz="2000" dirty="0"/>
              <a:t>Caregiver </a:t>
            </a:r>
            <a:r>
              <a:rPr lang="en-US" altLang="en-AU" sz="2000" b="1" dirty="0"/>
              <a:t>education</a:t>
            </a:r>
            <a:r>
              <a:rPr lang="en-US" altLang="en-AU" sz="2000" dirty="0"/>
              <a:t> and </a:t>
            </a:r>
            <a:r>
              <a:rPr lang="en-US" altLang="en-AU" sz="2000" b="1" dirty="0"/>
              <a:t>counseling</a:t>
            </a:r>
            <a:r>
              <a:rPr lang="en-US" altLang="en-AU" sz="2000" dirty="0"/>
              <a:t> at the time of treatment initiation is key. </a:t>
            </a:r>
          </a:p>
        </p:txBody>
      </p:sp>
      <p:pic>
        <p:nvPicPr>
          <p:cNvPr id="3" name="Graphic 2" descr="Marker with solid fill">
            <a:extLst>
              <a:ext uri="{FF2B5EF4-FFF2-40B4-BE49-F238E27FC236}">
                <a16:creationId xmlns:a16="http://schemas.microsoft.com/office/drawing/2014/main" id="{BB83C4B6-61F1-AE0F-7A9A-E5C00AA233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85" y="1166750"/>
            <a:ext cx="914400" cy="914400"/>
          </a:xfrm>
          <a:prstGeom prst="rect">
            <a:avLst/>
          </a:prstGeom>
          <a:effectLst>
            <a:outerShdw blurRad="63500" sx="102000" sy="102000" algn="ctr" rotWithShape="0">
              <a:prstClr val="black">
                <a:alpha val="40000"/>
              </a:prstClr>
            </a:outerShdw>
          </a:effectLst>
        </p:spPr>
      </p:pic>
      <p:pic>
        <p:nvPicPr>
          <p:cNvPr id="6" name="Graphic 5" descr="Marker with solid fill">
            <a:extLst>
              <a:ext uri="{FF2B5EF4-FFF2-40B4-BE49-F238E27FC236}">
                <a16:creationId xmlns:a16="http://schemas.microsoft.com/office/drawing/2014/main" id="{C4CCE752-8903-9313-353D-098F4437BD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5425" y="4247562"/>
            <a:ext cx="914400" cy="914400"/>
          </a:xfrm>
          <a:prstGeom prst="rect">
            <a:avLst/>
          </a:prstGeom>
          <a:effectLst>
            <a:outerShdw blurRad="63500" sx="102000" sy="102000" algn="ctr" rotWithShape="0">
              <a:prstClr val="black">
                <a:alpha val="40000"/>
              </a:prstClr>
            </a:outerShdw>
          </a:effectLst>
        </p:spPr>
      </p:pic>
      <p:pic>
        <p:nvPicPr>
          <p:cNvPr id="8" name="Graphic 7" descr="Marker with solid fill">
            <a:extLst>
              <a:ext uri="{FF2B5EF4-FFF2-40B4-BE49-F238E27FC236}">
                <a16:creationId xmlns:a16="http://schemas.microsoft.com/office/drawing/2014/main" id="{CCE1F1E1-64A8-EC3E-A9D9-42F560B6FB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8945" y="2009052"/>
            <a:ext cx="914400" cy="914400"/>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821B5CB8-E664-4066-48DE-F2D4D35949D9}"/>
              </a:ext>
            </a:extLst>
          </p:cNvPr>
          <p:cNvSpPr txBox="1"/>
          <p:nvPr/>
        </p:nvSpPr>
        <p:spPr>
          <a:xfrm>
            <a:off x="2014686" y="2097829"/>
            <a:ext cx="9095620" cy="400110"/>
          </a:xfrm>
          <a:prstGeom prst="rect">
            <a:avLst/>
          </a:prstGeom>
          <a:noFill/>
        </p:spPr>
        <p:txBody>
          <a:bodyPr wrap="square">
            <a:spAutoFit/>
          </a:bodyPr>
          <a:lstStyle/>
          <a:p>
            <a:pPr>
              <a:spcAft>
                <a:spcPts val="1200"/>
              </a:spcAft>
              <a:defRPr/>
            </a:pPr>
            <a:r>
              <a:rPr lang="en-US" altLang="en-AU" sz="2000" dirty="0"/>
              <a:t>TB drugs are usually very </a:t>
            </a:r>
            <a:r>
              <a:rPr lang="en-US" altLang="en-AU" sz="2000" b="1" dirty="0"/>
              <a:t>well tolerated at recommended dosages </a:t>
            </a:r>
            <a:r>
              <a:rPr lang="en-US" altLang="en-AU" sz="2000" dirty="0"/>
              <a:t>by children. </a:t>
            </a:r>
          </a:p>
        </p:txBody>
      </p:sp>
      <p:sp>
        <p:nvSpPr>
          <p:cNvPr id="18" name="TextBox 17">
            <a:extLst>
              <a:ext uri="{FF2B5EF4-FFF2-40B4-BE49-F238E27FC236}">
                <a16:creationId xmlns:a16="http://schemas.microsoft.com/office/drawing/2014/main" id="{39315692-670A-B888-68FE-FA8859FD5361}"/>
              </a:ext>
            </a:extLst>
          </p:cNvPr>
          <p:cNvSpPr txBox="1"/>
          <p:nvPr/>
        </p:nvSpPr>
        <p:spPr>
          <a:xfrm>
            <a:off x="2813265" y="2819003"/>
            <a:ext cx="7273015" cy="400110"/>
          </a:xfrm>
          <a:prstGeom prst="rect">
            <a:avLst/>
          </a:prstGeom>
          <a:noFill/>
        </p:spPr>
        <p:txBody>
          <a:bodyPr wrap="square">
            <a:spAutoFit/>
          </a:bodyPr>
          <a:lstStyle/>
          <a:p>
            <a:pPr>
              <a:spcAft>
                <a:spcPts val="1200"/>
              </a:spcAft>
              <a:defRPr/>
            </a:pPr>
            <a:r>
              <a:rPr lang="en-US" altLang="en-AU" sz="2000" b="1" dirty="0"/>
              <a:t>Dosages</a:t>
            </a:r>
            <a:r>
              <a:rPr lang="en-US" altLang="en-AU" sz="2000" dirty="0"/>
              <a:t> are calculated </a:t>
            </a:r>
            <a:r>
              <a:rPr lang="en-US" altLang="en-AU" sz="2000" b="1" dirty="0"/>
              <a:t>according to weight</a:t>
            </a:r>
            <a:r>
              <a:rPr lang="en-US" altLang="en-AU" sz="2000" dirty="0"/>
              <a:t>, </a:t>
            </a:r>
            <a:r>
              <a:rPr lang="en-US" altLang="en-AU" sz="2000" i="1" dirty="0"/>
              <a:t>not </a:t>
            </a:r>
            <a:r>
              <a:rPr lang="en-US" altLang="en-AU" sz="2000" dirty="0"/>
              <a:t>by age. </a:t>
            </a:r>
          </a:p>
        </p:txBody>
      </p:sp>
      <p:sp>
        <p:nvSpPr>
          <p:cNvPr id="20" name="TextBox 19">
            <a:extLst>
              <a:ext uri="{FF2B5EF4-FFF2-40B4-BE49-F238E27FC236}">
                <a16:creationId xmlns:a16="http://schemas.microsoft.com/office/drawing/2014/main" id="{E6F8F852-BAF6-90F4-04F7-B70477B1DB5E}"/>
              </a:ext>
            </a:extLst>
          </p:cNvPr>
          <p:cNvSpPr txBox="1"/>
          <p:nvPr/>
        </p:nvSpPr>
        <p:spPr>
          <a:xfrm>
            <a:off x="3625010" y="3540177"/>
            <a:ext cx="6461270" cy="707886"/>
          </a:xfrm>
          <a:prstGeom prst="rect">
            <a:avLst/>
          </a:prstGeom>
          <a:noFill/>
        </p:spPr>
        <p:txBody>
          <a:bodyPr wrap="square">
            <a:spAutoFit/>
          </a:bodyPr>
          <a:lstStyle/>
          <a:p>
            <a:pPr>
              <a:spcAft>
                <a:spcPts val="1200"/>
              </a:spcAft>
              <a:defRPr/>
            </a:pPr>
            <a:r>
              <a:rPr lang="en-US" altLang="en-AU" sz="2000" dirty="0"/>
              <a:t>Children with TB usually </a:t>
            </a:r>
            <a:r>
              <a:rPr lang="en-US" altLang="en-AU" sz="2000" b="1" dirty="0"/>
              <a:t>respond well </a:t>
            </a:r>
            <a:r>
              <a:rPr lang="en-US" altLang="en-AU" sz="2000" dirty="0"/>
              <a:t>with symptomatic improvement during </a:t>
            </a:r>
            <a:r>
              <a:rPr lang="en-US" altLang="en-AU" sz="2000" b="1" dirty="0"/>
              <a:t>intensive phase</a:t>
            </a:r>
            <a:r>
              <a:rPr lang="en-US" altLang="en-AU" sz="2000" dirty="0"/>
              <a:t>. </a:t>
            </a:r>
          </a:p>
        </p:txBody>
      </p:sp>
      <p:sp>
        <p:nvSpPr>
          <p:cNvPr id="22" name="TextBox 21">
            <a:extLst>
              <a:ext uri="{FF2B5EF4-FFF2-40B4-BE49-F238E27FC236}">
                <a16:creationId xmlns:a16="http://schemas.microsoft.com/office/drawing/2014/main" id="{F4FF444D-FD4C-EFF4-5D97-0A3F9AAB61C1}"/>
              </a:ext>
            </a:extLst>
          </p:cNvPr>
          <p:cNvSpPr txBox="1"/>
          <p:nvPr/>
        </p:nvSpPr>
        <p:spPr>
          <a:xfrm>
            <a:off x="4470796" y="4569127"/>
            <a:ext cx="6184522" cy="400110"/>
          </a:xfrm>
          <a:prstGeom prst="rect">
            <a:avLst/>
          </a:prstGeom>
          <a:noFill/>
        </p:spPr>
        <p:txBody>
          <a:bodyPr wrap="square">
            <a:spAutoFit/>
          </a:bodyPr>
          <a:lstStyle/>
          <a:p>
            <a:pPr>
              <a:spcAft>
                <a:spcPts val="1200"/>
              </a:spcAft>
              <a:defRPr/>
            </a:pPr>
            <a:r>
              <a:rPr lang="en-US" altLang="en-AU" sz="2000" dirty="0"/>
              <a:t>Treatment </a:t>
            </a:r>
            <a:r>
              <a:rPr lang="en-US" altLang="en-AU" sz="2000" b="1" dirty="0"/>
              <a:t>outcomes</a:t>
            </a:r>
            <a:r>
              <a:rPr lang="en-US" altLang="en-AU" sz="2000" dirty="0"/>
              <a:t> are usually </a:t>
            </a:r>
            <a:r>
              <a:rPr lang="en-US" altLang="en-AU" sz="2000" b="1" dirty="0"/>
              <a:t>excellent</a:t>
            </a:r>
            <a:r>
              <a:rPr lang="en-US" altLang="en-AU" sz="2000" dirty="0"/>
              <a:t> in children. </a:t>
            </a:r>
          </a:p>
        </p:txBody>
      </p:sp>
      <p:sp>
        <p:nvSpPr>
          <p:cNvPr id="24" name="TextBox 23">
            <a:extLst>
              <a:ext uri="{FF2B5EF4-FFF2-40B4-BE49-F238E27FC236}">
                <a16:creationId xmlns:a16="http://schemas.microsoft.com/office/drawing/2014/main" id="{2422CE6B-A2CB-930A-6EF9-4D1C3AE23F0D}"/>
              </a:ext>
            </a:extLst>
          </p:cNvPr>
          <p:cNvSpPr txBox="1"/>
          <p:nvPr/>
        </p:nvSpPr>
        <p:spPr>
          <a:xfrm>
            <a:off x="5035021" y="5290301"/>
            <a:ext cx="6184522" cy="707886"/>
          </a:xfrm>
          <a:prstGeom prst="rect">
            <a:avLst/>
          </a:prstGeom>
          <a:noFill/>
        </p:spPr>
        <p:txBody>
          <a:bodyPr wrap="square">
            <a:spAutoFit/>
          </a:bodyPr>
          <a:lstStyle/>
          <a:p>
            <a:pPr>
              <a:spcAft>
                <a:spcPts val="1200"/>
              </a:spcAft>
              <a:defRPr/>
            </a:pPr>
            <a:r>
              <a:rPr lang="en-US" altLang="en-AU" sz="2000" b="1" dirty="0"/>
              <a:t>Adverse events </a:t>
            </a:r>
            <a:r>
              <a:rPr lang="en-US" altLang="en-AU" sz="2000" dirty="0"/>
              <a:t>among children are </a:t>
            </a:r>
            <a:r>
              <a:rPr lang="en-US" altLang="en-AU" sz="2000" b="1" dirty="0"/>
              <a:t>unusual</a:t>
            </a:r>
            <a:r>
              <a:rPr lang="en-US" altLang="en-AU" sz="2000" dirty="0"/>
              <a:t> at recommended dosages. </a:t>
            </a:r>
            <a:endParaRPr lang="en-US" altLang="en-US" sz="2000" dirty="0"/>
          </a:p>
        </p:txBody>
      </p:sp>
      <p:pic>
        <p:nvPicPr>
          <p:cNvPr id="26" name="Graphic 25" descr="Marker with solid fill">
            <a:extLst>
              <a:ext uri="{FF2B5EF4-FFF2-40B4-BE49-F238E27FC236}">
                <a16:creationId xmlns:a16="http://schemas.microsoft.com/office/drawing/2014/main" id="{18EBEDED-507B-B3E1-17C3-9017E04107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41105" y="2707156"/>
            <a:ext cx="914400" cy="914400"/>
          </a:xfrm>
          <a:prstGeom prst="rect">
            <a:avLst/>
          </a:prstGeom>
          <a:effectLst>
            <a:outerShdw blurRad="63500" sx="102000" sy="102000" algn="ctr" rotWithShape="0">
              <a:prstClr val="black">
                <a:alpha val="40000"/>
              </a:prstClr>
            </a:outerShdw>
          </a:effectLst>
        </p:spPr>
      </p:pic>
      <p:pic>
        <p:nvPicPr>
          <p:cNvPr id="27" name="Graphic 26" descr="Marker with solid fill">
            <a:extLst>
              <a:ext uri="{FF2B5EF4-FFF2-40B4-BE49-F238E27FC236}">
                <a16:creationId xmlns:a16="http://schemas.microsoft.com/office/drawing/2014/main" id="{76D3AC36-B079-6690-AE5C-F3F8069711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13265" y="3477359"/>
            <a:ext cx="914400" cy="914400"/>
          </a:xfrm>
          <a:prstGeom prst="rect">
            <a:avLst/>
          </a:prstGeom>
          <a:effectLst>
            <a:outerShdw blurRad="63500" sx="102000" sy="102000" algn="ctr" rotWithShape="0">
              <a:prstClr val="black">
                <a:alpha val="40000"/>
              </a:prstClr>
            </a:outerShdw>
          </a:effectLst>
        </p:spPr>
      </p:pic>
      <p:sp>
        <p:nvSpPr>
          <p:cNvPr id="41" name="Freeform: Shape 40">
            <a:extLst>
              <a:ext uri="{FF2B5EF4-FFF2-40B4-BE49-F238E27FC236}">
                <a16:creationId xmlns:a16="http://schemas.microsoft.com/office/drawing/2014/main" id="{B7ADCCEF-5252-7F48-9A23-4DFDDF532CA4}"/>
              </a:ext>
            </a:extLst>
          </p:cNvPr>
          <p:cNvSpPr/>
          <p:nvPr/>
        </p:nvSpPr>
        <p:spPr>
          <a:xfrm>
            <a:off x="942269" y="1964460"/>
            <a:ext cx="3950271" cy="3940198"/>
          </a:xfrm>
          <a:custGeom>
            <a:avLst/>
            <a:gdLst>
              <a:gd name="connsiteX0" fmla="*/ 29352 w 3950271"/>
              <a:gd name="connsiteY0" fmla="*/ 1639 h 3940198"/>
              <a:gd name="connsiteX1" fmla="*/ 334152 w 3950271"/>
              <a:gd name="connsiteY1" fmla="*/ 39739 h 3940198"/>
              <a:gd name="connsiteX2" fmla="*/ 80152 w 3950271"/>
              <a:gd name="connsiteY2" fmla="*/ 268339 h 3940198"/>
              <a:gd name="connsiteX3" fmla="*/ 499252 w 3950271"/>
              <a:gd name="connsiteY3" fmla="*/ 369939 h 3940198"/>
              <a:gd name="connsiteX4" fmla="*/ 3952 w 3950271"/>
              <a:gd name="connsiteY4" fmla="*/ 776339 h 3940198"/>
              <a:gd name="connsiteX5" fmla="*/ 829452 w 3950271"/>
              <a:gd name="connsiteY5" fmla="*/ 890639 h 3940198"/>
              <a:gd name="connsiteX6" fmla="*/ 1210452 w 3950271"/>
              <a:gd name="connsiteY6" fmla="*/ 903339 h 3940198"/>
              <a:gd name="connsiteX7" fmla="*/ 1350152 w 3950271"/>
              <a:gd name="connsiteY7" fmla="*/ 1055739 h 3940198"/>
              <a:gd name="connsiteX8" fmla="*/ 1096152 w 3950271"/>
              <a:gd name="connsiteY8" fmla="*/ 1258939 h 3940198"/>
              <a:gd name="connsiteX9" fmla="*/ 1146952 w 3950271"/>
              <a:gd name="connsiteY9" fmla="*/ 1512939 h 3940198"/>
              <a:gd name="connsiteX10" fmla="*/ 1540652 w 3950271"/>
              <a:gd name="connsiteY10" fmla="*/ 1525639 h 3940198"/>
              <a:gd name="connsiteX11" fmla="*/ 1832752 w 3950271"/>
              <a:gd name="connsiteY11" fmla="*/ 1551039 h 3940198"/>
              <a:gd name="connsiteX12" fmla="*/ 2074052 w 3950271"/>
              <a:gd name="connsiteY12" fmla="*/ 1601839 h 3940198"/>
              <a:gd name="connsiteX13" fmla="*/ 2061352 w 3950271"/>
              <a:gd name="connsiteY13" fmla="*/ 1754239 h 3940198"/>
              <a:gd name="connsiteX14" fmla="*/ 1743852 w 3950271"/>
              <a:gd name="connsiteY14" fmla="*/ 1868539 h 3940198"/>
              <a:gd name="connsiteX15" fmla="*/ 1477152 w 3950271"/>
              <a:gd name="connsiteY15" fmla="*/ 1957439 h 3940198"/>
              <a:gd name="connsiteX16" fmla="*/ 1261252 w 3950271"/>
              <a:gd name="connsiteY16" fmla="*/ 2084439 h 3940198"/>
              <a:gd name="connsiteX17" fmla="*/ 1172352 w 3950271"/>
              <a:gd name="connsiteY17" fmla="*/ 2287639 h 3940198"/>
              <a:gd name="connsiteX18" fmla="*/ 1502552 w 3950271"/>
              <a:gd name="connsiteY18" fmla="*/ 2376539 h 3940198"/>
              <a:gd name="connsiteX19" fmla="*/ 1870852 w 3950271"/>
              <a:gd name="connsiteY19" fmla="*/ 2363839 h 3940198"/>
              <a:gd name="connsiteX20" fmla="*/ 2201052 w 3950271"/>
              <a:gd name="connsiteY20" fmla="*/ 2376539 h 3940198"/>
              <a:gd name="connsiteX21" fmla="*/ 2467752 w 3950271"/>
              <a:gd name="connsiteY21" fmla="*/ 2376539 h 3940198"/>
              <a:gd name="connsiteX22" fmla="*/ 2696352 w 3950271"/>
              <a:gd name="connsiteY22" fmla="*/ 2389239 h 3940198"/>
              <a:gd name="connsiteX23" fmla="*/ 2886852 w 3950271"/>
              <a:gd name="connsiteY23" fmla="*/ 2490839 h 3940198"/>
              <a:gd name="connsiteX24" fmla="*/ 2848752 w 3950271"/>
              <a:gd name="connsiteY24" fmla="*/ 2516239 h 3940198"/>
              <a:gd name="connsiteX25" fmla="*/ 2759852 w 3950271"/>
              <a:gd name="connsiteY25" fmla="*/ 2579739 h 3940198"/>
              <a:gd name="connsiteX26" fmla="*/ 2632852 w 3950271"/>
              <a:gd name="connsiteY26" fmla="*/ 2630539 h 3940198"/>
              <a:gd name="connsiteX27" fmla="*/ 2429652 w 3950271"/>
              <a:gd name="connsiteY27" fmla="*/ 2694039 h 3940198"/>
              <a:gd name="connsiteX28" fmla="*/ 2366152 w 3950271"/>
              <a:gd name="connsiteY28" fmla="*/ 2694039 h 3940198"/>
              <a:gd name="connsiteX29" fmla="*/ 2353452 w 3950271"/>
              <a:gd name="connsiteY29" fmla="*/ 2935339 h 3940198"/>
              <a:gd name="connsiteX30" fmla="*/ 2594752 w 3950271"/>
              <a:gd name="connsiteY30" fmla="*/ 2998839 h 3940198"/>
              <a:gd name="connsiteX31" fmla="*/ 2810652 w 3950271"/>
              <a:gd name="connsiteY31" fmla="*/ 3036939 h 3940198"/>
              <a:gd name="connsiteX32" fmla="*/ 3013852 w 3950271"/>
              <a:gd name="connsiteY32" fmla="*/ 3087739 h 3940198"/>
              <a:gd name="connsiteX33" fmla="*/ 3305952 w 3950271"/>
              <a:gd name="connsiteY33" fmla="*/ 3113139 h 3940198"/>
              <a:gd name="connsiteX34" fmla="*/ 3547252 w 3950271"/>
              <a:gd name="connsiteY34" fmla="*/ 3176639 h 3940198"/>
              <a:gd name="connsiteX35" fmla="*/ 3686952 w 3950271"/>
              <a:gd name="connsiteY35" fmla="*/ 3329039 h 3940198"/>
              <a:gd name="connsiteX36" fmla="*/ 3534552 w 3950271"/>
              <a:gd name="connsiteY36" fmla="*/ 3519539 h 3940198"/>
              <a:gd name="connsiteX37" fmla="*/ 2975752 w 3950271"/>
              <a:gd name="connsiteY37" fmla="*/ 3684639 h 3940198"/>
              <a:gd name="connsiteX38" fmla="*/ 3255152 w 3950271"/>
              <a:gd name="connsiteY38" fmla="*/ 3913239 h 3940198"/>
              <a:gd name="connsiteX39" fmla="*/ 3890152 w 3950271"/>
              <a:gd name="connsiteY39" fmla="*/ 3925939 h 3940198"/>
              <a:gd name="connsiteX40" fmla="*/ 3928252 w 3950271"/>
              <a:gd name="connsiteY40" fmla="*/ 3938639 h 3940198"/>
              <a:gd name="connsiteX41" fmla="*/ 3928252 w 3950271"/>
              <a:gd name="connsiteY41" fmla="*/ 3887839 h 394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50271" h="3940198">
                <a:moveTo>
                  <a:pt x="29352" y="1639"/>
                </a:moveTo>
                <a:cubicBezTo>
                  <a:pt x="177518" y="-1536"/>
                  <a:pt x="325685" y="-4711"/>
                  <a:pt x="334152" y="39739"/>
                </a:cubicBezTo>
                <a:cubicBezTo>
                  <a:pt x="342619" y="84189"/>
                  <a:pt x="52635" y="213306"/>
                  <a:pt x="80152" y="268339"/>
                </a:cubicBezTo>
                <a:cubicBezTo>
                  <a:pt x="107669" y="323372"/>
                  <a:pt x="511952" y="285272"/>
                  <a:pt x="499252" y="369939"/>
                </a:cubicBezTo>
                <a:cubicBezTo>
                  <a:pt x="486552" y="454606"/>
                  <a:pt x="-51081" y="689556"/>
                  <a:pt x="3952" y="776339"/>
                </a:cubicBezTo>
                <a:cubicBezTo>
                  <a:pt x="58985" y="863122"/>
                  <a:pt x="628369" y="869472"/>
                  <a:pt x="829452" y="890639"/>
                </a:cubicBezTo>
                <a:cubicBezTo>
                  <a:pt x="1030535" y="911806"/>
                  <a:pt x="1123669" y="875822"/>
                  <a:pt x="1210452" y="903339"/>
                </a:cubicBezTo>
                <a:cubicBezTo>
                  <a:pt x="1297235" y="930856"/>
                  <a:pt x="1369202" y="996472"/>
                  <a:pt x="1350152" y="1055739"/>
                </a:cubicBezTo>
                <a:cubicBezTo>
                  <a:pt x="1331102" y="1115006"/>
                  <a:pt x="1130019" y="1182739"/>
                  <a:pt x="1096152" y="1258939"/>
                </a:cubicBezTo>
                <a:cubicBezTo>
                  <a:pt x="1062285" y="1335139"/>
                  <a:pt x="1072869" y="1468489"/>
                  <a:pt x="1146952" y="1512939"/>
                </a:cubicBezTo>
                <a:cubicBezTo>
                  <a:pt x="1221035" y="1557389"/>
                  <a:pt x="1426352" y="1519289"/>
                  <a:pt x="1540652" y="1525639"/>
                </a:cubicBezTo>
                <a:cubicBezTo>
                  <a:pt x="1654952" y="1531989"/>
                  <a:pt x="1743852" y="1538339"/>
                  <a:pt x="1832752" y="1551039"/>
                </a:cubicBezTo>
                <a:cubicBezTo>
                  <a:pt x="1921652" y="1563739"/>
                  <a:pt x="2035952" y="1567972"/>
                  <a:pt x="2074052" y="1601839"/>
                </a:cubicBezTo>
                <a:cubicBezTo>
                  <a:pt x="2112152" y="1635706"/>
                  <a:pt x="2116385" y="1709789"/>
                  <a:pt x="2061352" y="1754239"/>
                </a:cubicBezTo>
                <a:cubicBezTo>
                  <a:pt x="2006319" y="1798689"/>
                  <a:pt x="1841219" y="1834672"/>
                  <a:pt x="1743852" y="1868539"/>
                </a:cubicBezTo>
                <a:cubicBezTo>
                  <a:pt x="1646485" y="1902406"/>
                  <a:pt x="1557585" y="1921456"/>
                  <a:pt x="1477152" y="1957439"/>
                </a:cubicBezTo>
                <a:cubicBezTo>
                  <a:pt x="1396719" y="1993422"/>
                  <a:pt x="1312052" y="2029406"/>
                  <a:pt x="1261252" y="2084439"/>
                </a:cubicBezTo>
                <a:cubicBezTo>
                  <a:pt x="1210452" y="2139472"/>
                  <a:pt x="1132135" y="2238956"/>
                  <a:pt x="1172352" y="2287639"/>
                </a:cubicBezTo>
                <a:cubicBezTo>
                  <a:pt x="1212569" y="2336322"/>
                  <a:pt x="1386135" y="2363839"/>
                  <a:pt x="1502552" y="2376539"/>
                </a:cubicBezTo>
                <a:cubicBezTo>
                  <a:pt x="1618969" y="2389239"/>
                  <a:pt x="1754435" y="2363839"/>
                  <a:pt x="1870852" y="2363839"/>
                </a:cubicBezTo>
                <a:cubicBezTo>
                  <a:pt x="1987269" y="2363839"/>
                  <a:pt x="2101569" y="2374422"/>
                  <a:pt x="2201052" y="2376539"/>
                </a:cubicBezTo>
                <a:cubicBezTo>
                  <a:pt x="2300535" y="2378656"/>
                  <a:pt x="2385202" y="2374422"/>
                  <a:pt x="2467752" y="2376539"/>
                </a:cubicBezTo>
                <a:cubicBezTo>
                  <a:pt x="2550302" y="2378656"/>
                  <a:pt x="2626502" y="2370189"/>
                  <a:pt x="2696352" y="2389239"/>
                </a:cubicBezTo>
                <a:cubicBezTo>
                  <a:pt x="2766202" y="2408289"/>
                  <a:pt x="2861452" y="2469672"/>
                  <a:pt x="2886852" y="2490839"/>
                </a:cubicBezTo>
                <a:cubicBezTo>
                  <a:pt x="2912252" y="2512006"/>
                  <a:pt x="2869919" y="2501422"/>
                  <a:pt x="2848752" y="2516239"/>
                </a:cubicBezTo>
                <a:cubicBezTo>
                  <a:pt x="2827585" y="2531056"/>
                  <a:pt x="2795835" y="2560689"/>
                  <a:pt x="2759852" y="2579739"/>
                </a:cubicBezTo>
                <a:cubicBezTo>
                  <a:pt x="2723869" y="2598789"/>
                  <a:pt x="2687885" y="2611489"/>
                  <a:pt x="2632852" y="2630539"/>
                </a:cubicBezTo>
                <a:cubicBezTo>
                  <a:pt x="2577819" y="2649589"/>
                  <a:pt x="2474102" y="2683456"/>
                  <a:pt x="2429652" y="2694039"/>
                </a:cubicBezTo>
                <a:cubicBezTo>
                  <a:pt x="2385202" y="2704622"/>
                  <a:pt x="2378852" y="2653822"/>
                  <a:pt x="2366152" y="2694039"/>
                </a:cubicBezTo>
                <a:cubicBezTo>
                  <a:pt x="2353452" y="2734256"/>
                  <a:pt x="2315352" y="2884539"/>
                  <a:pt x="2353452" y="2935339"/>
                </a:cubicBezTo>
                <a:cubicBezTo>
                  <a:pt x="2391552" y="2986139"/>
                  <a:pt x="2518552" y="2981906"/>
                  <a:pt x="2594752" y="2998839"/>
                </a:cubicBezTo>
                <a:cubicBezTo>
                  <a:pt x="2670952" y="3015772"/>
                  <a:pt x="2740802" y="3022122"/>
                  <a:pt x="2810652" y="3036939"/>
                </a:cubicBezTo>
                <a:cubicBezTo>
                  <a:pt x="2880502" y="3051756"/>
                  <a:pt x="2931302" y="3075039"/>
                  <a:pt x="3013852" y="3087739"/>
                </a:cubicBezTo>
                <a:cubicBezTo>
                  <a:pt x="3096402" y="3100439"/>
                  <a:pt x="3217052" y="3098322"/>
                  <a:pt x="3305952" y="3113139"/>
                </a:cubicBezTo>
                <a:cubicBezTo>
                  <a:pt x="3394852" y="3127956"/>
                  <a:pt x="3483752" y="3140656"/>
                  <a:pt x="3547252" y="3176639"/>
                </a:cubicBezTo>
                <a:cubicBezTo>
                  <a:pt x="3610752" y="3212622"/>
                  <a:pt x="3689069" y="3271889"/>
                  <a:pt x="3686952" y="3329039"/>
                </a:cubicBezTo>
                <a:cubicBezTo>
                  <a:pt x="3684835" y="3386189"/>
                  <a:pt x="3653085" y="3460272"/>
                  <a:pt x="3534552" y="3519539"/>
                </a:cubicBezTo>
                <a:cubicBezTo>
                  <a:pt x="3416019" y="3578806"/>
                  <a:pt x="3022319" y="3619022"/>
                  <a:pt x="2975752" y="3684639"/>
                </a:cubicBezTo>
                <a:cubicBezTo>
                  <a:pt x="2929185" y="3750256"/>
                  <a:pt x="3102752" y="3873022"/>
                  <a:pt x="3255152" y="3913239"/>
                </a:cubicBezTo>
                <a:cubicBezTo>
                  <a:pt x="3407552" y="3953456"/>
                  <a:pt x="3777969" y="3921706"/>
                  <a:pt x="3890152" y="3925939"/>
                </a:cubicBezTo>
                <a:cubicBezTo>
                  <a:pt x="4002335" y="3930172"/>
                  <a:pt x="3921902" y="3944989"/>
                  <a:pt x="3928252" y="3938639"/>
                </a:cubicBezTo>
                <a:cubicBezTo>
                  <a:pt x="3934602" y="3932289"/>
                  <a:pt x="3931427" y="3910064"/>
                  <a:pt x="3928252" y="3887839"/>
                </a:cubicBezTo>
              </a:path>
            </a:pathLst>
          </a:custGeom>
          <a:noFill/>
          <a:ln w="38100">
            <a:solidFill>
              <a:srgbClr val="0060A0"/>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Marker with solid fill">
            <a:extLst>
              <a:ext uri="{FF2B5EF4-FFF2-40B4-BE49-F238E27FC236}">
                <a16:creationId xmlns:a16="http://schemas.microsoft.com/office/drawing/2014/main" id="{A68CFCE7-1F59-56C9-C77E-E66DAC19A4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57585" y="5107241"/>
            <a:ext cx="914400" cy="91440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a:extLst>
              <a:ext uri="{FF2B5EF4-FFF2-40B4-BE49-F238E27FC236}">
                <a16:creationId xmlns:a16="http://schemas.microsoft.com/office/drawing/2014/main" id="{EC4F58B9-D58E-0B4D-B143-F9A1603D4808}"/>
              </a:ext>
            </a:extLst>
          </p:cNvPr>
          <p:cNvSpPr>
            <a:spLocks noGrp="1"/>
          </p:cNvSpPr>
          <p:nvPr>
            <p:ph type="title"/>
          </p:nvPr>
        </p:nvSpPr>
        <p:spPr/>
        <p:txBody>
          <a:bodyPr>
            <a:noAutofit/>
          </a:bodyPr>
          <a:lstStyle/>
          <a:p>
            <a:r>
              <a:rPr lang="en-US" altLang="en-AU" dirty="0"/>
              <a:t>Guiding principles of TB treatment in adolescents </a:t>
            </a:r>
          </a:p>
        </p:txBody>
      </p:sp>
      <p:sp>
        <p:nvSpPr>
          <p:cNvPr id="17410" name="Content Placeholder 1">
            <a:extLst>
              <a:ext uri="{FF2B5EF4-FFF2-40B4-BE49-F238E27FC236}">
                <a16:creationId xmlns:a16="http://schemas.microsoft.com/office/drawing/2014/main" id="{1367D2F6-E38F-1745-924D-31A18793F77D}"/>
              </a:ext>
            </a:extLst>
          </p:cNvPr>
          <p:cNvSpPr>
            <a:spLocks noGrp="1"/>
          </p:cNvSpPr>
          <p:nvPr>
            <p:ph type="body" sz="quarter" idx="10"/>
          </p:nvPr>
        </p:nvSpPr>
        <p:spPr>
          <a:xfrm>
            <a:off x="1104311" y="1324168"/>
            <a:ext cx="10336904" cy="523309"/>
          </a:xfrm>
        </p:spPr>
        <p:txBody>
          <a:bodyPr>
            <a:noAutofit/>
          </a:bodyPr>
          <a:lstStyle/>
          <a:p>
            <a:pPr marL="0" indent="0">
              <a:spcAft>
                <a:spcPts val="1800"/>
              </a:spcAft>
              <a:buNone/>
            </a:pPr>
            <a:r>
              <a:rPr lang="en-US" altLang="en-AU" sz="2000" dirty="0"/>
              <a:t>Treatment of TB in adolescents follows the </a:t>
            </a:r>
            <a:r>
              <a:rPr lang="en-US" altLang="en-AU" sz="2000" b="1" dirty="0"/>
              <a:t>same principles as in adults</a:t>
            </a:r>
            <a:r>
              <a:rPr lang="en-US" altLang="en-AU" sz="2000" dirty="0"/>
              <a:t>.  </a:t>
            </a:r>
          </a:p>
        </p:txBody>
      </p:sp>
      <p:pic>
        <p:nvPicPr>
          <p:cNvPr id="2" name="Graphic 1" descr="Marker with solid fill">
            <a:extLst>
              <a:ext uri="{FF2B5EF4-FFF2-40B4-BE49-F238E27FC236}">
                <a16:creationId xmlns:a16="http://schemas.microsoft.com/office/drawing/2014/main" id="{DFB7F4DE-CBBF-5133-41A6-74B2657492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785" y="1166750"/>
            <a:ext cx="914400" cy="914400"/>
          </a:xfrm>
          <a:prstGeom prst="rect">
            <a:avLst/>
          </a:prstGeom>
          <a:effectLst>
            <a:outerShdw blurRad="63500" sx="102000" sy="102000" algn="ctr" rotWithShape="0">
              <a:prstClr val="black">
                <a:alpha val="40000"/>
              </a:prstClr>
            </a:outerShdw>
          </a:effectLst>
        </p:spPr>
      </p:pic>
      <p:pic>
        <p:nvPicPr>
          <p:cNvPr id="3" name="Graphic 2" descr="Marker with solid fill">
            <a:extLst>
              <a:ext uri="{FF2B5EF4-FFF2-40B4-BE49-F238E27FC236}">
                <a16:creationId xmlns:a16="http://schemas.microsoft.com/office/drawing/2014/main" id="{DB0571A3-9667-AAC2-F28D-B76BEC2022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0825" y="4554799"/>
            <a:ext cx="914400" cy="914400"/>
          </a:xfrm>
          <a:prstGeom prst="rect">
            <a:avLst/>
          </a:prstGeom>
          <a:effectLst>
            <a:outerShdw blurRad="63500" sx="102000" sy="102000" algn="ctr" rotWithShape="0">
              <a:prstClr val="black">
                <a:alpha val="40000"/>
              </a:prstClr>
            </a:outerShdw>
          </a:effectLst>
        </p:spPr>
      </p:pic>
      <p:pic>
        <p:nvPicPr>
          <p:cNvPr id="4" name="Graphic 3" descr="Marker with solid fill">
            <a:extLst>
              <a:ext uri="{FF2B5EF4-FFF2-40B4-BE49-F238E27FC236}">
                <a16:creationId xmlns:a16="http://schemas.microsoft.com/office/drawing/2014/main" id="{85AA4B2A-8996-96E9-CBC5-68AB13E95F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9795" y="2032111"/>
            <a:ext cx="914400" cy="914400"/>
          </a:xfrm>
          <a:prstGeom prst="rect">
            <a:avLst/>
          </a:prstGeom>
          <a:effectLst>
            <a:outerShdw blurRad="63500" sx="102000" sy="102000" algn="ctr" rotWithShape="0">
              <a:prstClr val="black">
                <a:alpha val="40000"/>
              </a:prstClr>
            </a:outerShdw>
          </a:effectLst>
        </p:spPr>
      </p:pic>
      <p:pic>
        <p:nvPicPr>
          <p:cNvPr id="5" name="Graphic 4" descr="Marker with solid fill">
            <a:extLst>
              <a:ext uri="{FF2B5EF4-FFF2-40B4-BE49-F238E27FC236}">
                <a16:creationId xmlns:a16="http://schemas.microsoft.com/office/drawing/2014/main" id="{5DB2D4BC-03C7-B5BB-C4BA-1F2C0C8AED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56805" y="2897472"/>
            <a:ext cx="914400" cy="914400"/>
          </a:xfrm>
          <a:prstGeom prst="rect">
            <a:avLst/>
          </a:prstGeom>
          <a:effectLst>
            <a:outerShdw blurRad="63500" sx="102000" sy="102000" algn="ctr" rotWithShape="0">
              <a:prstClr val="black">
                <a:alpha val="40000"/>
              </a:prstClr>
            </a:outerShdw>
          </a:effectLst>
        </p:spPr>
      </p:pic>
      <p:pic>
        <p:nvPicPr>
          <p:cNvPr id="6" name="Graphic 5" descr="Marker with solid fill">
            <a:extLst>
              <a:ext uri="{FF2B5EF4-FFF2-40B4-BE49-F238E27FC236}">
                <a16:creationId xmlns:a16="http://schemas.microsoft.com/office/drawing/2014/main" id="{C7447CB2-8E47-7C38-98FB-576A9F0723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63815" y="3762833"/>
            <a:ext cx="914400" cy="914400"/>
          </a:xfrm>
          <a:prstGeom prst="rect">
            <a:avLst/>
          </a:prstGeom>
          <a:effectLst>
            <a:outerShdw blurRad="63500" sx="102000" sy="102000" algn="ctr" rotWithShape="0">
              <a:prstClr val="black">
                <a:alpha val="40000"/>
              </a:prstClr>
            </a:outerShdw>
          </a:effectLst>
        </p:spPr>
      </p:pic>
      <p:sp>
        <p:nvSpPr>
          <p:cNvPr id="7" name="Freeform: Shape 6">
            <a:extLst>
              <a:ext uri="{FF2B5EF4-FFF2-40B4-BE49-F238E27FC236}">
                <a16:creationId xmlns:a16="http://schemas.microsoft.com/office/drawing/2014/main" id="{3A38E134-AB1C-17CA-721C-07012CAE369D}"/>
              </a:ext>
            </a:extLst>
          </p:cNvPr>
          <p:cNvSpPr/>
          <p:nvPr/>
        </p:nvSpPr>
        <p:spPr>
          <a:xfrm>
            <a:off x="688269" y="1964460"/>
            <a:ext cx="4061531" cy="4322040"/>
          </a:xfrm>
          <a:custGeom>
            <a:avLst/>
            <a:gdLst>
              <a:gd name="connsiteX0" fmla="*/ 29352 w 3950271"/>
              <a:gd name="connsiteY0" fmla="*/ 1639 h 3940198"/>
              <a:gd name="connsiteX1" fmla="*/ 334152 w 3950271"/>
              <a:gd name="connsiteY1" fmla="*/ 39739 h 3940198"/>
              <a:gd name="connsiteX2" fmla="*/ 80152 w 3950271"/>
              <a:gd name="connsiteY2" fmla="*/ 268339 h 3940198"/>
              <a:gd name="connsiteX3" fmla="*/ 499252 w 3950271"/>
              <a:gd name="connsiteY3" fmla="*/ 369939 h 3940198"/>
              <a:gd name="connsiteX4" fmla="*/ 3952 w 3950271"/>
              <a:gd name="connsiteY4" fmla="*/ 776339 h 3940198"/>
              <a:gd name="connsiteX5" fmla="*/ 829452 w 3950271"/>
              <a:gd name="connsiteY5" fmla="*/ 890639 h 3940198"/>
              <a:gd name="connsiteX6" fmla="*/ 1210452 w 3950271"/>
              <a:gd name="connsiteY6" fmla="*/ 903339 h 3940198"/>
              <a:gd name="connsiteX7" fmla="*/ 1350152 w 3950271"/>
              <a:gd name="connsiteY7" fmla="*/ 1055739 h 3940198"/>
              <a:gd name="connsiteX8" fmla="*/ 1096152 w 3950271"/>
              <a:gd name="connsiteY8" fmla="*/ 1258939 h 3940198"/>
              <a:gd name="connsiteX9" fmla="*/ 1146952 w 3950271"/>
              <a:gd name="connsiteY9" fmla="*/ 1512939 h 3940198"/>
              <a:gd name="connsiteX10" fmla="*/ 1540652 w 3950271"/>
              <a:gd name="connsiteY10" fmla="*/ 1525639 h 3940198"/>
              <a:gd name="connsiteX11" fmla="*/ 1832752 w 3950271"/>
              <a:gd name="connsiteY11" fmla="*/ 1551039 h 3940198"/>
              <a:gd name="connsiteX12" fmla="*/ 2074052 w 3950271"/>
              <a:gd name="connsiteY12" fmla="*/ 1601839 h 3940198"/>
              <a:gd name="connsiteX13" fmla="*/ 2061352 w 3950271"/>
              <a:gd name="connsiteY13" fmla="*/ 1754239 h 3940198"/>
              <a:gd name="connsiteX14" fmla="*/ 1743852 w 3950271"/>
              <a:gd name="connsiteY14" fmla="*/ 1868539 h 3940198"/>
              <a:gd name="connsiteX15" fmla="*/ 1477152 w 3950271"/>
              <a:gd name="connsiteY15" fmla="*/ 1957439 h 3940198"/>
              <a:gd name="connsiteX16" fmla="*/ 1261252 w 3950271"/>
              <a:gd name="connsiteY16" fmla="*/ 2084439 h 3940198"/>
              <a:gd name="connsiteX17" fmla="*/ 1172352 w 3950271"/>
              <a:gd name="connsiteY17" fmla="*/ 2287639 h 3940198"/>
              <a:gd name="connsiteX18" fmla="*/ 1502552 w 3950271"/>
              <a:gd name="connsiteY18" fmla="*/ 2376539 h 3940198"/>
              <a:gd name="connsiteX19" fmla="*/ 1870852 w 3950271"/>
              <a:gd name="connsiteY19" fmla="*/ 2363839 h 3940198"/>
              <a:gd name="connsiteX20" fmla="*/ 2201052 w 3950271"/>
              <a:gd name="connsiteY20" fmla="*/ 2376539 h 3940198"/>
              <a:gd name="connsiteX21" fmla="*/ 2467752 w 3950271"/>
              <a:gd name="connsiteY21" fmla="*/ 2376539 h 3940198"/>
              <a:gd name="connsiteX22" fmla="*/ 2696352 w 3950271"/>
              <a:gd name="connsiteY22" fmla="*/ 2389239 h 3940198"/>
              <a:gd name="connsiteX23" fmla="*/ 2886852 w 3950271"/>
              <a:gd name="connsiteY23" fmla="*/ 2490839 h 3940198"/>
              <a:gd name="connsiteX24" fmla="*/ 2848752 w 3950271"/>
              <a:gd name="connsiteY24" fmla="*/ 2516239 h 3940198"/>
              <a:gd name="connsiteX25" fmla="*/ 2759852 w 3950271"/>
              <a:gd name="connsiteY25" fmla="*/ 2579739 h 3940198"/>
              <a:gd name="connsiteX26" fmla="*/ 2632852 w 3950271"/>
              <a:gd name="connsiteY26" fmla="*/ 2630539 h 3940198"/>
              <a:gd name="connsiteX27" fmla="*/ 2429652 w 3950271"/>
              <a:gd name="connsiteY27" fmla="*/ 2694039 h 3940198"/>
              <a:gd name="connsiteX28" fmla="*/ 2366152 w 3950271"/>
              <a:gd name="connsiteY28" fmla="*/ 2694039 h 3940198"/>
              <a:gd name="connsiteX29" fmla="*/ 2353452 w 3950271"/>
              <a:gd name="connsiteY29" fmla="*/ 2935339 h 3940198"/>
              <a:gd name="connsiteX30" fmla="*/ 2594752 w 3950271"/>
              <a:gd name="connsiteY30" fmla="*/ 2998839 h 3940198"/>
              <a:gd name="connsiteX31" fmla="*/ 2810652 w 3950271"/>
              <a:gd name="connsiteY31" fmla="*/ 3036939 h 3940198"/>
              <a:gd name="connsiteX32" fmla="*/ 3013852 w 3950271"/>
              <a:gd name="connsiteY32" fmla="*/ 3087739 h 3940198"/>
              <a:gd name="connsiteX33" fmla="*/ 3305952 w 3950271"/>
              <a:gd name="connsiteY33" fmla="*/ 3113139 h 3940198"/>
              <a:gd name="connsiteX34" fmla="*/ 3547252 w 3950271"/>
              <a:gd name="connsiteY34" fmla="*/ 3176639 h 3940198"/>
              <a:gd name="connsiteX35" fmla="*/ 3686952 w 3950271"/>
              <a:gd name="connsiteY35" fmla="*/ 3329039 h 3940198"/>
              <a:gd name="connsiteX36" fmla="*/ 3534552 w 3950271"/>
              <a:gd name="connsiteY36" fmla="*/ 3519539 h 3940198"/>
              <a:gd name="connsiteX37" fmla="*/ 2975752 w 3950271"/>
              <a:gd name="connsiteY37" fmla="*/ 3684639 h 3940198"/>
              <a:gd name="connsiteX38" fmla="*/ 3255152 w 3950271"/>
              <a:gd name="connsiteY38" fmla="*/ 3913239 h 3940198"/>
              <a:gd name="connsiteX39" fmla="*/ 3890152 w 3950271"/>
              <a:gd name="connsiteY39" fmla="*/ 3925939 h 3940198"/>
              <a:gd name="connsiteX40" fmla="*/ 3928252 w 3950271"/>
              <a:gd name="connsiteY40" fmla="*/ 3938639 h 3940198"/>
              <a:gd name="connsiteX41" fmla="*/ 3928252 w 3950271"/>
              <a:gd name="connsiteY41" fmla="*/ 3887839 h 394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50271" h="3940198">
                <a:moveTo>
                  <a:pt x="29352" y="1639"/>
                </a:moveTo>
                <a:cubicBezTo>
                  <a:pt x="177518" y="-1536"/>
                  <a:pt x="325685" y="-4711"/>
                  <a:pt x="334152" y="39739"/>
                </a:cubicBezTo>
                <a:cubicBezTo>
                  <a:pt x="342619" y="84189"/>
                  <a:pt x="52635" y="213306"/>
                  <a:pt x="80152" y="268339"/>
                </a:cubicBezTo>
                <a:cubicBezTo>
                  <a:pt x="107669" y="323372"/>
                  <a:pt x="511952" y="285272"/>
                  <a:pt x="499252" y="369939"/>
                </a:cubicBezTo>
                <a:cubicBezTo>
                  <a:pt x="486552" y="454606"/>
                  <a:pt x="-51081" y="689556"/>
                  <a:pt x="3952" y="776339"/>
                </a:cubicBezTo>
                <a:cubicBezTo>
                  <a:pt x="58985" y="863122"/>
                  <a:pt x="628369" y="869472"/>
                  <a:pt x="829452" y="890639"/>
                </a:cubicBezTo>
                <a:cubicBezTo>
                  <a:pt x="1030535" y="911806"/>
                  <a:pt x="1123669" y="875822"/>
                  <a:pt x="1210452" y="903339"/>
                </a:cubicBezTo>
                <a:cubicBezTo>
                  <a:pt x="1297235" y="930856"/>
                  <a:pt x="1369202" y="996472"/>
                  <a:pt x="1350152" y="1055739"/>
                </a:cubicBezTo>
                <a:cubicBezTo>
                  <a:pt x="1331102" y="1115006"/>
                  <a:pt x="1130019" y="1182739"/>
                  <a:pt x="1096152" y="1258939"/>
                </a:cubicBezTo>
                <a:cubicBezTo>
                  <a:pt x="1062285" y="1335139"/>
                  <a:pt x="1072869" y="1468489"/>
                  <a:pt x="1146952" y="1512939"/>
                </a:cubicBezTo>
                <a:cubicBezTo>
                  <a:pt x="1221035" y="1557389"/>
                  <a:pt x="1426352" y="1519289"/>
                  <a:pt x="1540652" y="1525639"/>
                </a:cubicBezTo>
                <a:cubicBezTo>
                  <a:pt x="1654952" y="1531989"/>
                  <a:pt x="1743852" y="1538339"/>
                  <a:pt x="1832752" y="1551039"/>
                </a:cubicBezTo>
                <a:cubicBezTo>
                  <a:pt x="1921652" y="1563739"/>
                  <a:pt x="2035952" y="1567972"/>
                  <a:pt x="2074052" y="1601839"/>
                </a:cubicBezTo>
                <a:cubicBezTo>
                  <a:pt x="2112152" y="1635706"/>
                  <a:pt x="2116385" y="1709789"/>
                  <a:pt x="2061352" y="1754239"/>
                </a:cubicBezTo>
                <a:cubicBezTo>
                  <a:pt x="2006319" y="1798689"/>
                  <a:pt x="1841219" y="1834672"/>
                  <a:pt x="1743852" y="1868539"/>
                </a:cubicBezTo>
                <a:cubicBezTo>
                  <a:pt x="1646485" y="1902406"/>
                  <a:pt x="1557585" y="1921456"/>
                  <a:pt x="1477152" y="1957439"/>
                </a:cubicBezTo>
                <a:cubicBezTo>
                  <a:pt x="1396719" y="1993422"/>
                  <a:pt x="1312052" y="2029406"/>
                  <a:pt x="1261252" y="2084439"/>
                </a:cubicBezTo>
                <a:cubicBezTo>
                  <a:pt x="1210452" y="2139472"/>
                  <a:pt x="1132135" y="2238956"/>
                  <a:pt x="1172352" y="2287639"/>
                </a:cubicBezTo>
                <a:cubicBezTo>
                  <a:pt x="1212569" y="2336322"/>
                  <a:pt x="1386135" y="2363839"/>
                  <a:pt x="1502552" y="2376539"/>
                </a:cubicBezTo>
                <a:cubicBezTo>
                  <a:pt x="1618969" y="2389239"/>
                  <a:pt x="1754435" y="2363839"/>
                  <a:pt x="1870852" y="2363839"/>
                </a:cubicBezTo>
                <a:cubicBezTo>
                  <a:pt x="1987269" y="2363839"/>
                  <a:pt x="2101569" y="2374422"/>
                  <a:pt x="2201052" y="2376539"/>
                </a:cubicBezTo>
                <a:cubicBezTo>
                  <a:pt x="2300535" y="2378656"/>
                  <a:pt x="2385202" y="2374422"/>
                  <a:pt x="2467752" y="2376539"/>
                </a:cubicBezTo>
                <a:cubicBezTo>
                  <a:pt x="2550302" y="2378656"/>
                  <a:pt x="2626502" y="2370189"/>
                  <a:pt x="2696352" y="2389239"/>
                </a:cubicBezTo>
                <a:cubicBezTo>
                  <a:pt x="2766202" y="2408289"/>
                  <a:pt x="2861452" y="2469672"/>
                  <a:pt x="2886852" y="2490839"/>
                </a:cubicBezTo>
                <a:cubicBezTo>
                  <a:pt x="2912252" y="2512006"/>
                  <a:pt x="2869919" y="2501422"/>
                  <a:pt x="2848752" y="2516239"/>
                </a:cubicBezTo>
                <a:cubicBezTo>
                  <a:pt x="2827585" y="2531056"/>
                  <a:pt x="2795835" y="2560689"/>
                  <a:pt x="2759852" y="2579739"/>
                </a:cubicBezTo>
                <a:cubicBezTo>
                  <a:pt x="2723869" y="2598789"/>
                  <a:pt x="2687885" y="2611489"/>
                  <a:pt x="2632852" y="2630539"/>
                </a:cubicBezTo>
                <a:cubicBezTo>
                  <a:pt x="2577819" y="2649589"/>
                  <a:pt x="2474102" y="2683456"/>
                  <a:pt x="2429652" y="2694039"/>
                </a:cubicBezTo>
                <a:cubicBezTo>
                  <a:pt x="2385202" y="2704622"/>
                  <a:pt x="2378852" y="2653822"/>
                  <a:pt x="2366152" y="2694039"/>
                </a:cubicBezTo>
                <a:cubicBezTo>
                  <a:pt x="2353452" y="2734256"/>
                  <a:pt x="2315352" y="2884539"/>
                  <a:pt x="2353452" y="2935339"/>
                </a:cubicBezTo>
                <a:cubicBezTo>
                  <a:pt x="2391552" y="2986139"/>
                  <a:pt x="2518552" y="2981906"/>
                  <a:pt x="2594752" y="2998839"/>
                </a:cubicBezTo>
                <a:cubicBezTo>
                  <a:pt x="2670952" y="3015772"/>
                  <a:pt x="2740802" y="3022122"/>
                  <a:pt x="2810652" y="3036939"/>
                </a:cubicBezTo>
                <a:cubicBezTo>
                  <a:pt x="2880502" y="3051756"/>
                  <a:pt x="2931302" y="3075039"/>
                  <a:pt x="3013852" y="3087739"/>
                </a:cubicBezTo>
                <a:cubicBezTo>
                  <a:pt x="3096402" y="3100439"/>
                  <a:pt x="3217052" y="3098322"/>
                  <a:pt x="3305952" y="3113139"/>
                </a:cubicBezTo>
                <a:cubicBezTo>
                  <a:pt x="3394852" y="3127956"/>
                  <a:pt x="3483752" y="3140656"/>
                  <a:pt x="3547252" y="3176639"/>
                </a:cubicBezTo>
                <a:cubicBezTo>
                  <a:pt x="3610752" y="3212622"/>
                  <a:pt x="3689069" y="3271889"/>
                  <a:pt x="3686952" y="3329039"/>
                </a:cubicBezTo>
                <a:cubicBezTo>
                  <a:pt x="3684835" y="3386189"/>
                  <a:pt x="3653085" y="3460272"/>
                  <a:pt x="3534552" y="3519539"/>
                </a:cubicBezTo>
                <a:cubicBezTo>
                  <a:pt x="3416019" y="3578806"/>
                  <a:pt x="3022319" y="3619022"/>
                  <a:pt x="2975752" y="3684639"/>
                </a:cubicBezTo>
                <a:cubicBezTo>
                  <a:pt x="2929185" y="3750256"/>
                  <a:pt x="3102752" y="3873022"/>
                  <a:pt x="3255152" y="3913239"/>
                </a:cubicBezTo>
                <a:cubicBezTo>
                  <a:pt x="3407552" y="3953456"/>
                  <a:pt x="3777969" y="3921706"/>
                  <a:pt x="3890152" y="3925939"/>
                </a:cubicBezTo>
                <a:cubicBezTo>
                  <a:pt x="4002335" y="3930172"/>
                  <a:pt x="3921902" y="3944989"/>
                  <a:pt x="3928252" y="3938639"/>
                </a:cubicBezTo>
                <a:cubicBezTo>
                  <a:pt x="3934602" y="3932289"/>
                  <a:pt x="3931427" y="3910064"/>
                  <a:pt x="3928252" y="3887839"/>
                </a:cubicBezTo>
              </a:path>
            </a:pathLst>
          </a:custGeom>
          <a:noFill/>
          <a:ln w="38100">
            <a:solidFill>
              <a:schemeClr val="accent2">
                <a:lumMod val="50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Marker with solid fill">
            <a:extLst>
              <a:ext uri="{FF2B5EF4-FFF2-40B4-BE49-F238E27FC236}">
                <a16:creationId xmlns:a16="http://schemas.microsoft.com/office/drawing/2014/main" id="{93441D2C-1D5A-8F2A-057F-3A8CC37EFE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77835" y="5429650"/>
            <a:ext cx="914400" cy="914400"/>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9AE2F2A4-4CDD-4FDC-17D7-79BB1DA3A5B6}"/>
              </a:ext>
            </a:extLst>
          </p:cNvPr>
          <p:cNvSpPr txBox="1"/>
          <p:nvPr/>
        </p:nvSpPr>
        <p:spPr>
          <a:xfrm>
            <a:off x="1742505" y="1923134"/>
            <a:ext cx="7859485" cy="707886"/>
          </a:xfrm>
          <a:prstGeom prst="rect">
            <a:avLst/>
          </a:prstGeom>
          <a:noFill/>
        </p:spPr>
        <p:txBody>
          <a:bodyPr wrap="square">
            <a:spAutoFit/>
          </a:bodyPr>
          <a:lstStyle/>
          <a:p>
            <a:pPr>
              <a:spcAft>
                <a:spcPts val="1800"/>
              </a:spcAft>
            </a:pPr>
            <a:r>
              <a:rPr lang="en-US" altLang="en-AU" sz="2000" b="1" dirty="0"/>
              <a:t>Psychosocial</a:t>
            </a:r>
            <a:r>
              <a:rPr lang="en-US" altLang="en-AU" sz="2000" dirty="0"/>
              <a:t> </a:t>
            </a:r>
            <a:r>
              <a:rPr lang="en-US" altLang="en-AU" sz="2000" b="1" dirty="0"/>
              <a:t>education</a:t>
            </a:r>
            <a:r>
              <a:rPr lang="en-US" altLang="en-AU" sz="2000" dirty="0"/>
              <a:t> and </a:t>
            </a:r>
            <a:r>
              <a:rPr lang="en-US" altLang="en-AU" sz="2000" b="1" dirty="0"/>
              <a:t>counseling</a:t>
            </a:r>
            <a:r>
              <a:rPr lang="en-US" altLang="en-AU" sz="2000" dirty="0"/>
              <a:t> at the time of treatment initiation is key for adherence and treatment completion.</a:t>
            </a:r>
          </a:p>
        </p:txBody>
      </p:sp>
      <p:sp>
        <p:nvSpPr>
          <p:cNvPr id="12" name="TextBox 11">
            <a:extLst>
              <a:ext uri="{FF2B5EF4-FFF2-40B4-BE49-F238E27FC236}">
                <a16:creationId xmlns:a16="http://schemas.microsoft.com/office/drawing/2014/main" id="{CB38564E-59B7-54F4-9D6A-F5941BD8E29D}"/>
              </a:ext>
            </a:extLst>
          </p:cNvPr>
          <p:cNvSpPr txBox="1"/>
          <p:nvPr/>
        </p:nvSpPr>
        <p:spPr>
          <a:xfrm>
            <a:off x="2529512" y="2839922"/>
            <a:ext cx="8184618" cy="707886"/>
          </a:xfrm>
          <a:prstGeom prst="rect">
            <a:avLst/>
          </a:prstGeom>
          <a:noFill/>
        </p:spPr>
        <p:txBody>
          <a:bodyPr wrap="square">
            <a:spAutoFit/>
          </a:bodyPr>
          <a:lstStyle/>
          <a:p>
            <a:pPr>
              <a:spcAft>
                <a:spcPts val="1800"/>
              </a:spcAft>
            </a:pPr>
            <a:r>
              <a:rPr lang="en-US" altLang="en-AU" sz="2000" dirty="0"/>
              <a:t>Consider age, developmental stage and social history to </a:t>
            </a:r>
            <a:r>
              <a:rPr lang="en-US" altLang="en-AU" sz="2000" b="1" dirty="0"/>
              <a:t>provide</a:t>
            </a:r>
            <a:r>
              <a:rPr lang="en-US" altLang="en-AU" sz="2000" dirty="0"/>
              <a:t> </a:t>
            </a:r>
            <a:r>
              <a:rPr lang="en-US" altLang="en-AU" sz="2000" b="1" dirty="0"/>
              <a:t>optimal support</a:t>
            </a:r>
            <a:r>
              <a:rPr lang="en-US" altLang="en-AU" sz="2000" dirty="0"/>
              <a:t> – and </a:t>
            </a:r>
            <a:r>
              <a:rPr lang="en-US" altLang="en-AU" sz="2000" b="1" dirty="0"/>
              <a:t>listen</a:t>
            </a:r>
            <a:r>
              <a:rPr lang="en-US" altLang="en-AU" sz="2000" dirty="0"/>
              <a:t>.</a:t>
            </a:r>
          </a:p>
        </p:txBody>
      </p:sp>
      <p:sp>
        <p:nvSpPr>
          <p:cNvPr id="14" name="TextBox 13">
            <a:extLst>
              <a:ext uri="{FF2B5EF4-FFF2-40B4-BE49-F238E27FC236}">
                <a16:creationId xmlns:a16="http://schemas.microsoft.com/office/drawing/2014/main" id="{ADEE72FD-A9DB-0F16-D0B5-2CFEA5B867B9}"/>
              </a:ext>
            </a:extLst>
          </p:cNvPr>
          <p:cNvSpPr txBox="1"/>
          <p:nvPr/>
        </p:nvSpPr>
        <p:spPr>
          <a:xfrm>
            <a:off x="3470825" y="3729930"/>
            <a:ext cx="7859484" cy="707886"/>
          </a:xfrm>
          <a:prstGeom prst="rect">
            <a:avLst/>
          </a:prstGeom>
          <a:noFill/>
        </p:spPr>
        <p:txBody>
          <a:bodyPr wrap="square">
            <a:spAutoFit/>
          </a:bodyPr>
          <a:lstStyle/>
          <a:p>
            <a:pPr>
              <a:spcAft>
                <a:spcPts val="1800"/>
              </a:spcAft>
            </a:pPr>
            <a:r>
              <a:rPr lang="en-US" altLang="en-US" sz="2000" dirty="0"/>
              <a:t>Adolescents have </a:t>
            </a:r>
            <a:r>
              <a:rPr lang="en-US" altLang="en-US" sz="2000" b="1" dirty="0"/>
              <a:t>additional challenges </a:t>
            </a:r>
            <a:r>
              <a:rPr lang="en-US" altLang="en-US" sz="2000" dirty="0"/>
              <a:t>for care and outcomes that include </a:t>
            </a:r>
            <a:r>
              <a:rPr lang="en-US" altLang="en-US" sz="2000" b="1" dirty="0"/>
              <a:t>adherence</a:t>
            </a:r>
            <a:r>
              <a:rPr lang="en-US" altLang="en-US" sz="2000" dirty="0"/>
              <a:t> and </a:t>
            </a:r>
            <a:r>
              <a:rPr lang="en-US" altLang="en-US" sz="2000" b="1" dirty="0"/>
              <a:t>stigma.</a:t>
            </a:r>
          </a:p>
        </p:txBody>
      </p:sp>
      <p:sp>
        <p:nvSpPr>
          <p:cNvPr id="16" name="TextBox 15">
            <a:extLst>
              <a:ext uri="{FF2B5EF4-FFF2-40B4-BE49-F238E27FC236}">
                <a16:creationId xmlns:a16="http://schemas.microsoft.com/office/drawing/2014/main" id="{3A2C3DCC-709B-3F0B-AE5D-AA4F4A0BEDE5}"/>
              </a:ext>
            </a:extLst>
          </p:cNvPr>
          <p:cNvSpPr txBox="1"/>
          <p:nvPr/>
        </p:nvSpPr>
        <p:spPr>
          <a:xfrm>
            <a:off x="4257414" y="4885339"/>
            <a:ext cx="8142514" cy="400110"/>
          </a:xfrm>
          <a:prstGeom prst="rect">
            <a:avLst/>
          </a:prstGeom>
          <a:noFill/>
        </p:spPr>
        <p:txBody>
          <a:bodyPr wrap="square">
            <a:spAutoFit/>
          </a:bodyPr>
          <a:lstStyle/>
          <a:p>
            <a:pPr>
              <a:spcAft>
                <a:spcPts val="1800"/>
              </a:spcAft>
            </a:pPr>
            <a:r>
              <a:rPr lang="en-US" altLang="en-US" sz="2000" dirty="0"/>
              <a:t>TB drugs are generally </a:t>
            </a:r>
            <a:r>
              <a:rPr lang="en-US" altLang="en-US" sz="2000" b="1" dirty="0"/>
              <a:t>well tolerated </a:t>
            </a:r>
            <a:r>
              <a:rPr lang="en-US" altLang="en-US" sz="2000" dirty="0"/>
              <a:t>in adolescents.</a:t>
            </a:r>
          </a:p>
        </p:txBody>
      </p:sp>
      <p:sp>
        <p:nvSpPr>
          <p:cNvPr id="18" name="TextBox 17">
            <a:extLst>
              <a:ext uri="{FF2B5EF4-FFF2-40B4-BE49-F238E27FC236}">
                <a16:creationId xmlns:a16="http://schemas.microsoft.com/office/drawing/2014/main" id="{5C6F4D80-000B-A9A7-2531-FDF5CE51D224}"/>
              </a:ext>
            </a:extLst>
          </p:cNvPr>
          <p:cNvSpPr txBox="1"/>
          <p:nvPr/>
        </p:nvSpPr>
        <p:spPr>
          <a:xfrm>
            <a:off x="4893524" y="5886390"/>
            <a:ext cx="7044476" cy="400110"/>
          </a:xfrm>
          <a:prstGeom prst="rect">
            <a:avLst/>
          </a:prstGeom>
          <a:noFill/>
        </p:spPr>
        <p:txBody>
          <a:bodyPr wrap="square">
            <a:spAutoFit/>
          </a:bodyPr>
          <a:lstStyle/>
          <a:p>
            <a:pPr>
              <a:spcAft>
                <a:spcPts val="1800"/>
              </a:spcAft>
            </a:pPr>
            <a:r>
              <a:rPr lang="en-US" altLang="en-US" sz="2000" dirty="0"/>
              <a:t>Adolescents can be treated with the </a:t>
            </a:r>
            <a:r>
              <a:rPr lang="en-US" altLang="en-US" sz="2000" b="1" dirty="0"/>
              <a:t>same formulations as adults.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149F9-8BC3-8FE3-B075-12C98FB4B661}"/>
            </a:ext>
          </a:extLst>
        </p:cNvPr>
        <p:cNvGrpSpPr/>
        <p:nvPr/>
      </p:nvGrpSpPr>
      <p:grpSpPr>
        <a:xfrm>
          <a:off x="0" y="0"/>
          <a:ext cx="0" cy="0"/>
          <a:chOff x="0" y="0"/>
          <a:chExt cx="0" cy="0"/>
        </a:xfrm>
      </p:grpSpPr>
      <p:sp>
        <p:nvSpPr>
          <p:cNvPr id="73731" name="Title 2">
            <a:extLst>
              <a:ext uri="{FF2B5EF4-FFF2-40B4-BE49-F238E27FC236}">
                <a16:creationId xmlns:a16="http://schemas.microsoft.com/office/drawing/2014/main" id="{E967B1BA-028B-1DDE-28A7-A1F6C69E9BE2}"/>
              </a:ext>
            </a:extLst>
          </p:cNvPr>
          <p:cNvSpPr>
            <a:spLocks noGrp="1"/>
          </p:cNvSpPr>
          <p:nvPr>
            <p:ph type="title"/>
          </p:nvPr>
        </p:nvSpPr>
        <p:spPr/>
        <p:txBody>
          <a:bodyPr/>
          <a:lstStyle/>
          <a:p>
            <a:r>
              <a:rPr lang="en-US" altLang="en-AU" dirty="0"/>
              <a:t>Approach to diagnosis and treatment decision</a:t>
            </a:r>
            <a:endParaRPr lang="en-AU" altLang="en-AU" dirty="0"/>
          </a:p>
        </p:txBody>
      </p:sp>
      <p:sp>
        <p:nvSpPr>
          <p:cNvPr id="2" name="Content Placeholder 1">
            <a:extLst>
              <a:ext uri="{FF2B5EF4-FFF2-40B4-BE49-F238E27FC236}">
                <a16:creationId xmlns:a16="http://schemas.microsoft.com/office/drawing/2014/main" id="{0282E049-4E67-02D0-B253-1EA9500E3EF0}"/>
              </a:ext>
            </a:extLst>
          </p:cNvPr>
          <p:cNvSpPr>
            <a:spLocks noGrp="1"/>
          </p:cNvSpPr>
          <p:nvPr>
            <p:ph type="body" sz="quarter" idx="10"/>
          </p:nvPr>
        </p:nvSpPr>
        <p:spPr>
          <a:xfrm>
            <a:off x="695325" y="1376363"/>
            <a:ext cx="10656888" cy="515937"/>
          </a:xfrm>
          <a:solidFill>
            <a:srgbClr val="043673">
              <a:alpha val="40000"/>
            </a:srgbClr>
          </a:solidFill>
          <a:ln>
            <a:noFill/>
          </a:ln>
        </p:spPr>
        <p:txBody>
          <a:bodyPr>
            <a:normAutofit/>
          </a:bodyPr>
          <a:lstStyle/>
          <a:p>
            <a:pPr marL="0" indent="0">
              <a:buNone/>
              <a:defRPr/>
            </a:pPr>
            <a:r>
              <a:rPr lang="en-US" b="1" dirty="0"/>
              <a:t>Important questions in the assessment include:</a:t>
            </a:r>
            <a:endParaRPr lang="en-US" dirty="0"/>
          </a:p>
        </p:txBody>
      </p:sp>
      <p:pic>
        <p:nvPicPr>
          <p:cNvPr id="4" name="Graphic 3" descr="Badge Question Mark with solid fill">
            <a:extLst>
              <a:ext uri="{FF2B5EF4-FFF2-40B4-BE49-F238E27FC236}">
                <a16:creationId xmlns:a16="http://schemas.microsoft.com/office/drawing/2014/main" id="{DAACC425-DD92-0776-616D-0848C9C57D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325" y="2006600"/>
            <a:ext cx="914400" cy="914400"/>
          </a:xfrm>
          <a:prstGeom prst="rect">
            <a:avLst/>
          </a:prstGeom>
        </p:spPr>
      </p:pic>
      <p:sp>
        <p:nvSpPr>
          <p:cNvPr id="5" name="Content Placeholder 1">
            <a:extLst>
              <a:ext uri="{FF2B5EF4-FFF2-40B4-BE49-F238E27FC236}">
                <a16:creationId xmlns:a16="http://schemas.microsoft.com/office/drawing/2014/main" id="{22273C93-A713-5168-5BA5-B4A179484B9C}"/>
              </a:ext>
            </a:extLst>
          </p:cNvPr>
          <p:cNvSpPr txBox="1">
            <a:spLocks/>
          </p:cNvSpPr>
          <p:nvPr/>
        </p:nvSpPr>
        <p:spPr>
          <a:xfrm>
            <a:off x="1609725" y="2175902"/>
            <a:ext cx="7458075" cy="6463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dirty="0"/>
              <a:t>Does the child or adolescent require </a:t>
            </a:r>
            <a:r>
              <a:rPr lang="en-US" sz="2400" b="1" dirty="0"/>
              <a:t>inpatient care</a:t>
            </a:r>
            <a:r>
              <a:rPr lang="en-US" sz="2400" dirty="0"/>
              <a:t>?</a:t>
            </a:r>
          </a:p>
          <a:p>
            <a:pPr>
              <a:defRPr/>
            </a:pPr>
            <a:endParaRPr lang="en-US" sz="2400" dirty="0"/>
          </a:p>
        </p:txBody>
      </p:sp>
      <p:sp>
        <p:nvSpPr>
          <p:cNvPr id="7" name="TextBox 6">
            <a:extLst>
              <a:ext uri="{FF2B5EF4-FFF2-40B4-BE49-F238E27FC236}">
                <a16:creationId xmlns:a16="http://schemas.microsoft.com/office/drawing/2014/main" id="{0CC6543A-89C0-D9C1-9502-7DB5C4B1D225}"/>
              </a:ext>
            </a:extLst>
          </p:cNvPr>
          <p:cNvSpPr txBox="1"/>
          <p:nvPr/>
        </p:nvSpPr>
        <p:spPr>
          <a:xfrm>
            <a:off x="1609725" y="3044265"/>
            <a:ext cx="6184900" cy="461665"/>
          </a:xfrm>
          <a:prstGeom prst="rect">
            <a:avLst/>
          </a:prstGeom>
          <a:noFill/>
        </p:spPr>
        <p:txBody>
          <a:bodyPr wrap="square">
            <a:spAutoFit/>
          </a:bodyPr>
          <a:lstStyle/>
          <a:p>
            <a:pPr>
              <a:defRPr/>
            </a:pPr>
            <a:r>
              <a:rPr lang="en-US" sz="2400" dirty="0"/>
              <a:t>Is the child at </a:t>
            </a:r>
            <a:r>
              <a:rPr lang="en-US" sz="2400" b="1" dirty="0"/>
              <a:t>risk for severe TB disease</a:t>
            </a:r>
            <a:r>
              <a:rPr lang="en-US" sz="2400" dirty="0"/>
              <a:t>?</a:t>
            </a:r>
          </a:p>
        </p:txBody>
      </p:sp>
      <p:sp>
        <p:nvSpPr>
          <p:cNvPr id="9" name="TextBox 8">
            <a:extLst>
              <a:ext uri="{FF2B5EF4-FFF2-40B4-BE49-F238E27FC236}">
                <a16:creationId xmlns:a16="http://schemas.microsoft.com/office/drawing/2014/main" id="{A80F0D85-159C-D8DC-4644-FDC2086F82A3}"/>
              </a:ext>
            </a:extLst>
          </p:cNvPr>
          <p:cNvSpPr txBox="1"/>
          <p:nvPr/>
        </p:nvSpPr>
        <p:spPr>
          <a:xfrm>
            <a:off x="1628775" y="3895678"/>
            <a:ext cx="9086851" cy="461665"/>
          </a:xfrm>
          <a:prstGeom prst="rect">
            <a:avLst/>
          </a:prstGeom>
          <a:noFill/>
        </p:spPr>
        <p:txBody>
          <a:bodyPr wrap="square" rIns="0">
            <a:spAutoFit/>
          </a:bodyPr>
          <a:lstStyle/>
          <a:p>
            <a:pPr>
              <a:defRPr/>
            </a:pPr>
            <a:r>
              <a:rPr lang="en-US" sz="2400" dirty="0"/>
              <a:t>If TB diagnosed, the choice of treatment regimen will be based on: </a:t>
            </a:r>
          </a:p>
        </p:txBody>
      </p:sp>
      <p:pic>
        <p:nvPicPr>
          <p:cNvPr id="10" name="Graphic 9" descr="Badge Question Mark with solid fill">
            <a:extLst>
              <a:ext uri="{FF2B5EF4-FFF2-40B4-BE49-F238E27FC236}">
                <a16:creationId xmlns:a16="http://schemas.microsoft.com/office/drawing/2014/main" id="{C95A07F2-3203-7004-5422-8C56A1FFA9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325" y="2814350"/>
            <a:ext cx="914400" cy="914400"/>
          </a:xfrm>
          <a:prstGeom prst="rect">
            <a:avLst/>
          </a:prstGeom>
        </p:spPr>
      </p:pic>
      <p:pic>
        <p:nvPicPr>
          <p:cNvPr id="11" name="Graphic 10" descr="Badge Question Mark with solid fill">
            <a:extLst>
              <a:ext uri="{FF2B5EF4-FFF2-40B4-BE49-F238E27FC236}">
                <a16:creationId xmlns:a16="http://schemas.microsoft.com/office/drawing/2014/main" id="{75054487-6D51-AAA2-3A93-8C52E73E6C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850" y="3669311"/>
            <a:ext cx="914400" cy="914400"/>
          </a:xfrm>
          <a:prstGeom prst="rect">
            <a:avLst/>
          </a:prstGeom>
        </p:spPr>
      </p:pic>
      <p:cxnSp>
        <p:nvCxnSpPr>
          <p:cNvPr id="6" name="Straight Connector 5">
            <a:extLst>
              <a:ext uri="{FF2B5EF4-FFF2-40B4-BE49-F238E27FC236}">
                <a16:creationId xmlns:a16="http://schemas.microsoft.com/office/drawing/2014/main" id="{F23C6CEC-BB9A-7F3A-0F30-4FB692321F73}"/>
              </a:ext>
            </a:extLst>
          </p:cNvPr>
          <p:cNvCxnSpPr>
            <a:cxnSpLocks/>
          </p:cNvCxnSpPr>
          <p:nvPr/>
        </p:nvCxnSpPr>
        <p:spPr>
          <a:xfrm>
            <a:off x="5990713" y="4626081"/>
            <a:ext cx="4445" cy="2493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CE73A8-D6F6-6316-A0E7-40FD5A53B968}"/>
              </a:ext>
            </a:extLst>
          </p:cNvPr>
          <p:cNvSpPr txBox="1"/>
          <p:nvPr/>
        </p:nvSpPr>
        <p:spPr>
          <a:xfrm>
            <a:off x="704849" y="4858757"/>
            <a:ext cx="2201045" cy="830997"/>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nchor="ctr">
            <a:noAutofit/>
          </a:bodyPr>
          <a:lstStyle/>
          <a:p>
            <a:pPr marL="0" lvl="1" algn="ctr">
              <a:defRPr/>
            </a:pPr>
            <a:r>
              <a:rPr lang="en-US" sz="2400" b="1" dirty="0"/>
              <a:t>SITE</a:t>
            </a:r>
            <a:r>
              <a:rPr lang="en-US" sz="2400" dirty="0"/>
              <a:t> of disease </a:t>
            </a:r>
          </a:p>
        </p:txBody>
      </p:sp>
      <p:sp>
        <p:nvSpPr>
          <p:cNvPr id="12" name="TextBox 11">
            <a:extLst>
              <a:ext uri="{FF2B5EF4-FFF2-40B4-BE49-F238E27FC236}">
                <a16:creationId xmlns:a16="http://schemas.microsoft.com/office/drawing/2014/main" id="{2268E00F-8533-4255-8367-36DC60AB11C3}"/>
              </a:ext>
            </a:extLst>
          </p:cNvPr>
          <p:cNvSpPr txBox="1"/>
          <p:nvPr/>
        </p:nvSpPr>
        <p:spPr>
          <a:xfrm>
            <a:off x="4969995" y="4858757"/>
            <a:ext cx="2101851" cy="830997"/>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spAutoFit/>
          </a:bodyPr>
          <a:lstStyle/>
          <a:p>
            <a:pPr marL="0" lvl="1" algn="ctr">
              <a:defRPr/>
            </a:pPr>
            <a:r>
              <a:rPr lang="en-US" sz="2400" b="1" dirty="0"/>
              <a:t>SEVERITY</a:t>
            </a:r>
            <a:r>
              <a:rPr lang="en-US" sz="2400" dirty="0"/>
              <a:t> of disease </a:t>
            </a:r>
          </a:p>
        </p:txBody>
      </p:sp>
      <p:cxnSp>
        <p:nvCxnSpPr>
          <p:cNvPr id="20" name="Connector: Elbow 19">
            <a:extLst>
              <a:ext uri="{FF2B5EF4-FFF2-40B4-BE49-F238E27FC236}">
                <a16:creationId xmlns:a16="http://schemas.microsoft.com/office/drawing/2014/main" id="{8E89B9DC-4FA0-CDCB-4C1E-56058C874752}"/>
              </a:ext>
            </a:extLst>
          </p:cNvPr>
          <p:cNvCxnSpPr>
            <a:cxnSpLocks/>
          </p:cNvCxnSpPr>
          <p:nvPr/>
        </p:nvCxnSpPr>
        <p:spPr>
          <a:xfrm rot="5400000">
            <a:off x="4031150" y="2911017"/>
            <a:ext cx="441707" cy="3477418"/>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632A04E-1ABF-CDC0-DD46-37CEB2D54DB2}"/>
              </a:ext>
            </a:extLst>
          </p:cNvPr>
          <p:cNvCxnSpPr>
            <a:cxnSpLocks/>
          </p:cNvCxnSpPr>
          <p:nvPr/>
        </p:nvCxnSpPr>
        <p:spPr>
          <a:xfrm rot="16200000" flipH="1">
            <a:off x="7376657" y="3048910"/>
            <a:ext cx="441707" cy="3210038"/>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B1F9E62-6551-4552-3331-C7D00A0C01E7}"/>
              </a:ext>
            </a:extLst>
          </p:cNvPr>
          <p:cNvSpPr txBox="1"/>
          <p:nvPr/>
        </p:nvSpPr>
        <p:spPr>
          <a:xfrm>
            <a:off x="3204525" y="4858757"/>
            <a:ext cx="1466840" cy="830997"/>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nchor="ctr">
            <a:noAutofit/>
          </a:bodyPr>
          <a:lstStyle/>
          <a:p>
            <a:pPr marL="0" lvl="1" algn="ctr">
              <a:defRPr/>
            </a:pPr>
            <a:r>
              <a:rPr lang="en-US" sz="2400" b="1" dirty="0"/>
              <a:t>AGE</a:t>
            </a:r>
          </a:p>
        </p:txBody>
      </p:sp>
      <p:cxnSp>
        <p:nvCxnSpPr>
          <p:cNvPr id="23" name="Straight Connector 22">
            <a:extLst>
              <a:ext uri="{FF2B5EF4-FFF2-40B4-BE49-F238E27FC236}">
                <a16:creationId xmlns:a16="http://schemas.microsoft.com/office/drawing/2014/main" id="{36BCFCB4-663F-3A47-8CD7-7A56098DB859}"/>
              </a:ext>
            </a:extLst>
          </p:cNvPr>
          <p:cNvCxnSpPr>
            <a:cxnSpLocks/>
          </p:cNvCxnSpPr>
          <p:nvPr/>
        </p:nvCxnSpPr>
        <p:spPr>
          <a:xfrm>
            <a:off x="3933130" y="4651400"/>
            <a:ext cx="0" cy="2073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06A2F75-1E82-E1FC-AEBE-83716B2A2395}"/>
              </a:ext>
            </a:extLst>
          </p:cNvPr>
          <p:cNvSpPr txBox="1"/>
          <p:nvPr/>
        </p:nvSpPr>
        <p:spPr>
          <a:xfrm>
            <a:off x="7370476" y="4858757"/>
            <a:ext cx="3939949" cy="738664"/>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spAutoFit/>
          </a:bodyPr>
          <a:lstStyle/>
          <a:p>
            <a:pPr marL="0" lvl="1" algn="ctr">
              <a:defRPr/>
            </a:pPr>
            <a:r>
              <a:rPr lang="en-US" sz="2400" b="1" dirty="0"/>
              <a:t>DRUG-SUSCEPTIBILITY </a:t>
            </a:r>
          </a:p>
          <a:p>
            <a:pPr marL="0" lvl="1" algn="ctr">
              <a:defRPr/>
            </a:pPr>
            <a:r>
              <a:rPr lang="en-US" i="1" dirty="0"/>
              <a:t>(presumptive or confirmed) </a:t>
            </a:r>
          </a:p>
        </p:txBody>
      </p:sp>
      <p:cxnSp>
        <p:nvCxnSpPr>
          <p:cNvPr id="13" name="Straight Arrow Connector 12">
            <a:extLst>
              <a:ext uri="{FF2B5EF4-FFF2-40B4-BE49-F238E27FC236}">
                <a16:creationId xmlns:a16="http://schemas.microsoft.com/office/drawing/2014/main" id="{FE5EDDE3-7462-EA1D-3E2F-2754F7E38263}"/>
              </a:ext>
            </a:extLst>
          </p:cNvPr>
          <p:cNvCxnSpPr/>
          <p:nvPr/>
        </p:nvCxnSpPr>
        <p:spPr>
          <a:xfrm>
            <a:off x="5990713" y="4357343"/>
            <a:ext cx="0" cy="29405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232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a:extLst>
              <a:ext uri="{FF2B5EF4-FFF2-40B4-BE49-F238E27FC236}">
                <a16:creationId xmlns:a16="http://schemas.microsoft.com/office/drawing/2014/main" id="{23537F84-B415-E843-B817-11BC604B0C7A}"/>
              </a:ext>
            </a:extLst>
          </p:cNvPr>
          <p:cNvSpPr>
            <a:spLocks noGrp="1"/>
          </p:cNvSpPr>
          <p:nvPr>
            <p:ph type="title"/>
          </p:nvPr>
        </p:nvSpPr>
        <p:spPr/>
        <p:txBody>
          <a:bodyPr>
            <a:normAutofit/>
          </a:bodyPr>
          <a:lstStyle/>
          <a:p>
            <a:r>
              <a:rPr lang="en-US" altLang="en-AU" dirty="0"/>
              <a:t>Additional considerations for treatment </a:t>
            </a:r>
            <a:endParaRPr lang="en-AU" altLang="en-AU" dirty="0"/>
          </a:p>
        </p:txBody>
      </p:sp>
      <p:sp>
        <p:nvSpPr>
          <p:cNvPr id="15362" name="Content Placeholder 1">
            <a:extLst>
              <a:ext uri="{FF2B5EF4-FFF2-40B4-BE49-F238E27FC236}">
                <a16:creationId xmlns:a16="http://schemas.microsoft.com/office/drawing/2014/main" id="{D4EE1C87-6486-9F4A-A519-26A9D0C97055}"/>
              </a:ext>
            </a:extLst>
          </p:cNvPr>
          <p:cNvSpPr>
            <a:spLocks noGrp="1"/>
          </p:cNvSpPr>
          <p:nvPr>
            <p:ph type="body" sz="quarter" idx="10"/>
          </p:nvPr>
        </p:nvSpPr>
        <p:spPr>
          <a:xfrm>
            <a:off x="695325" y="1400444"/>
            <a:ext cx="10656888" cy="4476481"/>
          </a:xfrm>
        </p:spPr>
        <p:txBody>
          <a:bodyPr>
            <a:normAutofit/>
          </a:bodyPr>
          <a:lstStyle/>
          <a:p>
            <a:pPr>
              <a:lnSpc>
                <a:spcPct val="80000"/>
              </a:lnSpc>
              <a:spcBef>
                <a:spcPts val="1200"/>
              </a:spcBef>
            </a:pPr>
            <a:r>
              <a:rPr lang="en-US" altLang="en-AU" sz="2400" b="1" dirty="0"/>
              <a:t>Ensure prompt treatment initiation </a:t>
            </a:r>
            <a:r>
              <a:rPr lang="en-US" altLang="en-AU" sz="2400" dirty="0"/>
              <a:t>for TB.</a:t>
            </a:r>
            <a:endParaRPr lang="en-US" altLang="en-AU" sz="2400" b="1" dirty="0"/>
          </a:p>
          <a:p>
            <a:pPr>
              <a:lnSpc>
                <a:spcPct val="80000"/>
              </a:lnSpc>
              <a:spcBef>
                <a:spcPts val="1200"/>
              </a:spcBef>
            </a:pPr>
            <a:r>
              <a:rPr lang="en-US" altLang="en-AU" sz="2400" b="1" dirty="0"/>
              <a:t>Pyridoxine supplements </a:t>
            </a:r>
            <a:r>
              <a:rPr lang="en-US" altLang="en-AU" sz="2400" dirty="0"/>
              <a:t>especially if malnourished or living with HIV.</a:t>
            </a:r>
          </a:p>
          <a:p>
            <a:pPr>
              <a:lnSpc>
                <a:spcPct val="80000"/>
              </a:lnSpc>
              <a:spcBef>
                <a:spcPts val="1200"/>
              </a:spcBef>
            </a:pPr>
            <a:r>
              <a:rPr lang="en-US" altLang="en-AU" sz="2400" b="1" dirty="0"/>
              <a:t>Nutritional support</a:t>
            </a:r>
            <a:r>
              <a:rPr lang="en-US" altLang="en-AU" sz="2400" dirty="0"/>
              <a:t> with advice for all.</a:t>
            </a:r>
          </a:p>
          <a:p>
            <a:pPr>
              <a:lnSpc>
                <a:spcPct val="80000"/>
              </a:lnSpc>
              <a:spcBef>
                <a:spcPts val="1200"/>
              </a:spcBef>
            </a:pPr>
            <a:r>
              <a:rPr lang="en-US" altLang="en-AU" sz="2400" b="1" dirty="0"/>
              <a:t>Consider corticosteroids </a:t>
            </a:r>
            <a:r>
              <a:rPr lang="en-US" altLang="en-AU" sz="2400" dirty="0"/>
              <a:t>– indicated for</a:t>
            </a:r>
            <a:r>
              <a:rPr lang="en-US" altLang="en-AU" sz="2400" b="1" dirty="0"/>
              <a:t>:</a:t>
            </a:r>
          </a:p>
          <a:p>
            <a:pPr lvl="1">
              <a:lnSpc>
                <a:spcPct val="80000"/>
              </a:lnSpc>
            </a:pPr>
            <a:r>
              <a:rPr lang="en-US" altLang="en-AU" sz="2000" dirty="0"/>
              <a:t>TB meningitis		</a:t>
            </a:r>
          </a:p>
          <a:p>
            <a:pPr lvl="1">
              <a:lnSpc>
                <a:spcPct val="80000"/>
              </a:lnSpc>
            </a:pPr>
            <a:r>
              <a:rPr lang="en-US" altLang="en-AU" sz="2000" dirty="0"/>
              <a:t>Pericardial TB</a:t>
            </a:r>
          </a:p>
          <a:p>
            <a:pPr lvl="1">
              <a:lnSpc>
                <a:spcPct val="80000"/>
              </a:lnSpc>
            </a:pPr>
            <a:r>
              <a:rPr lang="en-US" altLang="en-AU" sz="2000" dirty="0"/>
              <a:t>Airway obstruction or if other pressure effect such as spinal TB</a:t>
            </a:r>
          </a:p>
          <a:p>
            <a:pPr lvl="1">
              <a:lnSpc>
                <a:spcPct val="80000"/>
              </a:lnSpc>
            </a:pPr>
            <a:r>
              <a:rPr lang="en-US" altLang="en-AU" sz="2000" dirty="0"/>
              <a:t>Immune reconstitution inflammatory syndrome (IRIS)</a:t>
            </a:r>
            <a:endParaRPr lang="en-US" altLang="en-AU" sz="2400" dirty="0"/>
          </a:p>
          <a:p>
            <a:pPr>
              <a:lnSpc>
                <a:spcPct val="80000"/>
              </a:lnSpc>
              <a:spcBef>
                <a:spcPts val="1200"/>
              </a:spcBef>
            </a:pPr>
            <a:r>
              <a:rPr lang="en-AU" altLang="en-AU" sz="2400" b="1" dirty="0"/>
              <a:t>Management of comorbidities</a:t>
            </a:r>
            <a:r>
              <a:rPr lang="en-AU" altLang="en-AU" sz="2400" dirty="0"/>
              <a:t> – severe malnutrition, HIV, anaemia.</a:t>
            </a:r>
          </a:p>
          <a:p>
            <a:pPr>
              <a:lnSpc>
                <a:spcPct val="80000"/>
              </a:lnSpc>
              <a:spcBef>
                <a:spcPts val="1200"/>
              </a:spcBef>
            </a:pPr>
            <a:r>
              <a:rPr lang="en-AU" altLang="en-AU" sz="2400" b="1" dirty="0"/>
              <a:t>Treatment support</a:t>
            </a:r>
            <a:r>
              <a:rPr lang="en-AU" altLang="en-AU" sz="2400" dirty="0"/>
              <a:t> with age-appropriate education and counselling – Module 5.</a:t>
            </a:r>
          </a:p>
        </p:txBody>
      </p:sp>
      <p:pic>
        <p:nvPicPr>
          <p:cNvPr id="3" name="Graphic 2" descr="Bullseye with solid fill">
            <a:extLst>
              <a:ext uri="{FF2B5EF4-FFF2-40B4-BE49-F238E27FC236}">
                <a16:creationId xmlns:a16="http://schemas.microsoft.com/office/drawing/2014/main" id="{91607274-41B9-6D1D-075F-816379329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74275" y="188913"/>
            <a:ext cx="1422400" cy="1422400"/>
          </a:xfrm>
          <a:prstGeom prst="rect">
            <a:avLst/>
          </a:prstGeom>
        </p:spPr>
      </p:pic>
    </p:spTree>
    <p:extLst>
      <p:ext uri="{BB962C8B-B14F-4D97-AF65-F5344CB8AC3E}">
        <p14:creationId xmlns:p14="http://schemas.microsoft.com/office/powerpoint/2010/main" val="1821195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60E92-0014-FC44-AAAF-F935FB9438F9}"/>
              </a:ext>
            </a:extLst>
          </p:cNvPr>
          <p:cNvSpPr>
            <a:spLocks noGrp="1"/>
          </p:cNvSpPr>
          <p:nvPr>
            <p:ph type="title"/>
          </p:nvPr>
        </p:nvSpPr>
        <p:spPr/>
        <p:txBody>
          <a:bodyPr>
            <a:normAutofit/>
          </a:bodyPr>
          <a:lstStyle/>
          <a:p>
            <a:r>
              <a:rPr lang="en-ZA" dirty="0"/>
              <a:t>Treatment regimens</a:t>
            </a:r>
          </a:p>
        </p:txBody>
      </p:sp>
    </p:spTree>
    <p:extLst>
      <p:ext uri="{BB962C8B-B14F-4D97-AF65-F5344CB8AC3E}">
        <p14:creationId xmlns:p14="http://schemas.microsoft.com/office/powerpoint/2010/main" val="104172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Title 2">
            <a:extLst>
              <a:ext uri="{FF2B5EF4-FFF2-40B4-BE49-F238E27FC236}">
                <a16:creationId xmlns:a16="http://schemas.microsoft.com/office/drawing/2014/main" id="{708D79CB-9BC2-1E4C-B169-6F3F3E325B95}"/>
              </a:ext>
            </a:extLst>
          </p:cNvPr>
          <p:cNvSpPr>
            <a:spLocks noGrp="1"/>
          </p:cNvSpPr>
          <p:nvPr>
            <p:ph type="title"/>
          </p:nvPr>
        </p:nvSpPr>
        <p:spPr>
          <a:xfrm>
            <a:off x="533400" y="188913"/>
            <a:ext cx="5171941" cy="1116012"/>
          </a:xfrm>
        </p:spPr>
        <p:txBody>
          <a:bodyPr>
            <a:normAutofit fontScale="90000"/>
          </a:bodyPr>
          <a:lstStyle/>
          <a:p>
            <a:r>
              <a:rPr lang="en-US" altLang="en-US" sz="3200" dirty="0"/>
              <a:t>Recommended DS-TB treatment regimens by site, age and severity</a:t>
            </a:r>
            <a:endParaRPr lang="en-AU" altLang="en-US" sz="3200" dirty="0"/>
          </a:p>
        </p:txBody>
      </p:sp>
      <p:pic>
        <p:nvPicPr>
          <p:cNvPr id="6" name="Picture 5">
            <a:extLst>
              <a:ext uri="{FF2B5EF4-FFF2-40B4-BE49-F238E27FC236}">
                <a16:creationId xmlns:a16="http://schemas.microsoft.com/office/drawing/2014/main" id="{789A6030-742A-C410-9367-0940231EF039}"/>
              </a:ext>
            </a:extLst>
          </p:cNvPr>
          <p:cNvPicPr>
            <a:picLocks noChangeAspect="1"/>
          </p:cNvPicPr>
          <p:nvPr/>
        </p:nvPicPr>
        <p:blipFill>
          <a:blip r:embed="rId3"/>
          <a:stretch>
            <a:fillRect/>
          </a:stretch>
        </p:blipFill>
        <p:spPr>
          <a:xfrm>
            <a:off x="2230843" y="1101575"/>
            <a:ext cx="3308640" cy="4544966"/>
          </a:xfrm>
          <a:prstGeom prst="rect">
            <a:avLst/>
          </a:prstGeom>
        </p:spPr>
      </p:pic>
      <p:pic>
        <p:nvPicPr>
          <p:cNvPr id="7" name="Picture 6">
            <a:extLst>
              <a:ext uri="{FF2B5EF4-FFF2-40B4-BE49-F238E27FC236}">
                <a16:creationId xmlns:a16="http://schemas.microsoft.com/office/drawing/2014/main" id="{31084709-4D5D-159A-3A49-3D475A8D4ACA}"/>
              </a:ext>
            </a:extLst>
          </p:cNvPr>
          <p:cNvPicPr>
            <a:picLocks noChangeAspect="1"/>
          </p:cNvPicPr>
          <p:nvPr/>
        </p:nvPicPr>
        <p:blipFill>
          <a:blip r:embed="rId4"/>
          <a:srcRect b="1119"/>
          <a:stretch/>
        </p:blipFill>
        <p:spPr>
          <a:xfrm>
            <a:off x="6276083" y="39345"/>
            <a:ext cx="6052691" cy="6669427"/>
          </a:xfrm>
          <a:prstGeom prst="rect">
            <a:avLst/>
          </a:prstGeom>
        </p:spPr>
      </p:pic>
      <p:grpSp>
        <p:nvGrpSpPr>
          <p:cNvPr id="3" name="Group 2">
            <a:extLst>
              <a:ext uri="{FF2B5EF4-FFF2-40B4-BE49-F238E27FC236}">
                <a16:creationId xmlns:a16="http://schemas.microsoft.com/office/drawing/2014/main" id="{35251340-8DEE-F91A-523B-036A230C9353}"/>
              </a:ext>
            </a:extLst>
          </p:cNvPr>
          <p:cNvGrpSpPr/>
          <p:nvPr/>
        </p:nvGrpSpPr>
        <p:grpSpPr>
          <a:xfrm>
            <a:off x="5740812" y="0"/>
            <a:ext cx="576000" cy="989017"/>
            <a:chOff x="11292051" y="0"/>
            <a:chExt cx="576000" cy="989017"/>
          </a:xfrm>
        </p:grpSpPr>
        <p:grpSp>
          <p:nvGrpSpPr>
            <p:cNvPr id="4" name="Group 3">
              <a:extLst>
                <a:ext uri="{FF2B5EF4-FFF2-40B4-BE49-F238E27FC236}">
                  <a16:creationId xmlns:a16="http://schemas.microsoft.com/office/drawing/2014/main" id="{53277A31-9587-972A-34B3-1581A94CF225}"/>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9" name="Arrow: Pentagon 8">
                <a:extLst>
                  <a:ext uri="{FF2B5EF4-FFF2-40B4-BE49-F238E27FC236}">
                    <a16:creationId xmlns:a16="http://schemas.microsoft.com/office/drawing/2014/main" id="{F445045A-4763-321B-D3A9-2CFF700112EA}"/>
                  </a:ext>
                </a:extLst>
              </p:cNvPr>
              <p:cNvSpPr/>
              <p:nvPr/>
            </p:nvSpPr>
            <p:spPr>
              <a:xfrm rot="5400000">
                <a:off x="5407204" y="616666"/>
                <a:ext cx="171043" cy="57366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07F9E248-0956-30D9-157E-3A51F23A9442}"/>
                  </a:ext>
                </a:extLst>
              </p:cNvPr>
              <p:cNvSpPr txBox="1"/>
              <p:nvPr/>
            </p:nvSpPr>
            <p:spPr>
              <a:xfrm>
                <a:off x="5203556" y="0"/>
                <a:ext cx="576000" cy="889402"/>
              </a:xfrm>
              <a:prstGeom prst="rect">
                <a:avLst/>
              </a:prstGeom>
              <a:solidFill>
                <a:schemeClr val="bg1"/>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chemeClr val="bg1"/>
                    </a:solidFill>
                    <a:effectLst/>
                    <a:uLnTx/>
                    <a:uFillTx/>
                  </a:rPr>
                  <a:t>ADULT</a:t>
                </a:r>
                <a:r>
                  <a:rPr kumimoji="0" lang="en-US" sz="800" b="1" i="0" u="none" strike="noStrike" kern="0" cap="all" spc="0" normalizeH="0" baseline="0" noProof="0" dirty="0">
                    <a:ln>
                      <a:noFill/>
                    </a:ln>
                    <a:solidFill>
                      <a:schemeClr val="bg1"/>
                    </a:solidFill>
                    <a:effectLst/>
                    <a:uLnTx/>
                    <a:uFillTx/>
                  </a:rPr>
                  <a:t> &amp; </a:t>
                </a:r>
                <a:br>
                  <a:rPr kumimoji="0" lang="en-US" sz="1000" b="1" i="0" u="none" strike="noStrike" kern="0" cap="all" spc="0" normalizeH="0" baseline="0" noProof="0" dirty="0">
                    <a:ln>
                      <a:noFill/>
                    </a:ln>
                    <a:solidFill>
                      <a:schemeClr val="bg1"/>
                    </a:solidFill>
                    <a:effectLst/>
                    <a:uLnTx/>
                    <a:uFillTx/>
                  </a:rPr>
                </a:br>
                <a:r>
                  <a:rPr kumimoji="0" lang="en-US" sz="1000" b="1" i="0" u="none" strike="noStrike" kern="0" cap="all" spc="0" normalizeH="0" baseline="0" noProof="0" dirty="0">
                    <a:ln>
                      <a:noFill/>
                    </a:ln>
                    <a:solidFill>
                      <a:schemeClr val="bg1"/>
                    </a:solidFill>
                    <a:effectLst/>
                    <a:uLnTx/>
                    <a:uFillTx/>
                  </a:rPr>
                  <a:t>CHILD</a:t>
                </a:r>
              </a:p>
            </p:txBody>
          </p:sp>
        </p:grpSp>
        <p:pic>
          <p:nvPicPr>
            <p:cNvPr id="5" name="Picture 4" descr="A blue and yellow gear with a globe and a pin pointer&#10;&#10;Description automatically generated">
              <a:extLst>
                <a:ext uri="{FF2B5EF4-FFF2-40B4-BE49-F238E27FC236}">
                  <a16:creationId xmlns:a16="http://schemas.microsoft.com/office/drawing/2014/main" id="{B7295D28-DC85-EB22-4006-5A6D08EBF511}"/>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8" name="TextBox 7">
              <a:extLst>
                <a:ext uri="{FF2B5EF4-FFF2-40B4-BE49-F238E27FC236}">
                  <a16:creationId xmlns:a16="http://schemas.microsoft.com/office/drawing/2014/main" id="{F3E387DD-05B8-2C3B-637B-6481A72E9DE4}"/>
                </a:ext>
              </a:extLst>
            </p:cNvPr>
            <p:cNvSpPr txBox="1"/>
            <p:nvPr/>
          </p:nvSpPr>
          <p:spPr>
            <a:xfrm>
              <a:off x="11299523" y="505448"/>
              <a:ext cx="568528" cy="415498"/>
            </a:xfrm>
            <a:prstGeom prst="rect">
              <a:avLst/>
            </a:prstGeom>
            <a:noFill/>
          </p:spPr>
          <p:txBody>
            <a:bodyPr wrap="square" rtlCol="0">
              <a:spAutoFit/>
            </a:bodyPr>
            <a:lstStyle/>
            <a:p>
              <a:pPr algn="ctr"/>
              <a:r>
                <a:rPr lang="en-ZA" sz="700" b="1" spc="-20" dirty="0">
                  <a:solidFill>
                    <a:schemeClr val="bg2"/>
                  </a:solidFill>
                </a:rPr>
                <a:t>ADAPT TO LOCAL SETTING </a:t>
              </a:r>
              <a:endParaRPr lang="en-GB" sz="700" b="1" spc="-20" dirty="0">
                <a:solidFill>
                  <a:schemeClr val="bg2"/>
                </a:solidFill>
              </a:endParaRPr>
            </a:p>
          </p:txBody>
        </p:sp>
      </p:grpSp>
      <p:sp>
        <p:nvSpPr>
          <p:cNvPr id="11" name="TextBox 10">
            <a:extLst>
              <a:ext uri="{FF2B5EF4-FFF2-40B4-BE49-F238E27FC236}">
                <a16:creationId xmlns:a16="http://schemas.microsoft.com/office/drawing/2014/main" id="{5E92D5B0-F016-CA43-FF95-08F7534A2B37}"/>
              </a:ext>
            </a:extLst>
          </p:cNvPr>
          <p:cNvSpPr txBox="1"/>
          <p:nvPr/>
        </p:nvSpPr>
        <p:spPr>
          <a:xfrm>
            <a:off x="533400" y="1376363"/>
            <a:ext cx="2278556" cy="461665"/>
          </a:xfrm>
          <a:prstGeom prst="rect">
            <a:avLst/>
          </a:prstGeom>
          <a:noFill/>
        </p:spPr>
        <p:txBody>
          <a:bodyPr wrap="square" rtlCol="0">
            <a:spAutoFit/>
          </a:bodyPr>
          <a:lstStyle/>
          <a:p>
            <a:r>
              <a:rPr lang="en-ZA" sz="2400" i="1" dirty="0">
                <a:solidFill>
                  <a:schemeClr val="bg2">
                    <a:lumMod val="50000"/>
                  </a:schemeClr>
                </a:solidFill>
              </a:rPr>
              <a:t>Example</a:t>
            </a:r>
            <a:endParaRPr lang="en-GB" sz="2400" i="1" dirty="0">
              <a:solidFill>
                <a:schemeClr val="bg2">
                  <a:lumMod val="50000"/>
                </a:schemeClr>
              </a:solidFill>
            </a:endParaRPr>
          </a:p>
        </p:txBody>
      </p:sp>
      <p:sp>
        <p:nvSpPr>
          <p:cNvPr id="12" name="TextBox 11">
            <a:extLst>
              <a:ext uri="{FF2B5EF4-FFF2-40B4-BE49-F238E27FC236}">
                <a16:creationId xmlns:a16="http://schemas.microsoft.com/office/drawing/2014/main" id="{DA98A268-61A2-720E-1D10-E7DF5A8280A8}"/>
              </a:ext>
            </a:extLst>
          </p:cNvPr>
          <p:cNvSpPr txBox="1"/>
          <p:nvPr/>
        </p:nvSpPr>
        <p:spPr>
          <a:xfrm>
            <a:off x="1206499" y="5876925"/>
            <a:ext cx="4332983" cy="707886"/>
          </a:xfrm>
          <a:prstGeom prst="rect">
            <a:avLst/>
          </a:prstGeom>
          <a:solidFill>
            <a:schemeClr val="bg2">
              <a:lumMod val="85000"/>
            </a:schemeClr>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a:r>
              <a:rPr lang="en-US" sz="2000" b="1" dirty="0">
                <a:cs typeface="Calibri"/>
              </a:rPr>
              <a:t>H - </a:t>
            </a:r>
            <a:r>
              <a:rPr lang="en-US" sz="2000" dirty="0">
                <a:cs typeface="Calibri"/>
              </a:rPr>
              <a:t>isoniazid</a:t>
            </a:r>
          </a:p>
          <a:p>
            <a:pPr marL="174625"/>
            <a:r>
              <a:rPr lang="en-US" sz="2000" b="1" dirty="0">
                <a:cs typeface="Calibri"/>
              </a:rPr>
              <a:t>R - </a:t>
            </a:r>
            <a:r>
              <a:rPr lang="en-US" sz="2000" dirty="0">
                <a:cs typeface="Calibri"/>
              </a:rPr>
              <a:t>rifampicin</a:t>
            </a:r>
          </a:p>
        </p:txBody>
      </p:sp>
      <p:sp>
        <p:nvSpPr>
          <p:cNvPr id="13" name="TextBox 12">
            <a:extLst>
              <a:ext uri="{FF2B5EF4-FFF2-40B4-BE49-F238E27FC236}">
                <a16:creationId xmlns:a16="http://schemas.microsoft.com/office/drawing/2014/main" id="{07908F8A-A051-8DB1-337B-68E9B8F6013C}"/>
              </a:ext>
            </a:extLst>
          </p:cNvPr>
          <p:cNvSpPr txBox="1"/>
          <p:nvPr/>
        </p:nvSpPr>
        <p:spPr>
          <a:xfrm>
            <a:off x="3372990" y="5876925"/>
            <a:ext cx="2107774" cy="707886"/>
          </a:xfrm>
          <a:prstGeom prst="rect">
            <a:avLst/>
          </a:prstGeom>
          <a:solidFill>
            <a:schemeClr val="bg2">
              <a:lumMod val="8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a:r>
              <a:rPr lang="en-US" sz="2000" b="1" dirty="0">
                <a:cs typeface="Calibri"/>
              </a:rPr>
              <a:t>Z - </a:t>
            </a:r>
            <a:r>
              <a:rPr lang="en-US" sz="2000" dirty="0">
                <a:cs typeface="Calibri"/>
              </a:rPr>
              <a:t>pyrazinamide</a:t>
            </a:r>
          </a:p>
          <a:p>
            <a:pPr marL="174625"/>
            <a:r>
              <a:rPr lang="en-US" sz="2000" b="1" dirty="0">
                <a:cs typeface="Calibri"/>
              </a:rPr>
              <a:t>E</a:t>
            </a:r>
            <a:r>
              <a:rPr lang="en-US" sz="2000" dirty="0">
                <a:cs typeface="Calibri"/>
              </a:rPr>
              <a:t> - ethambutol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C8A047BD-A7C4-470D-0A27-2EAAB24381EC}"/>
              </a:ext>
            </a:extLst>
          </p:cNvPr>
          <p:cNvSpPr txBox="1"/>
          <p:nvPr/>
        </p:nvSpPr>
        <p:spPr>
          <a:xfrm>
            <a:off x="2316840" y="2968472"/>
            <a:ext cx="3325785" cy="780154"/>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lIns="91440" tIns="45720" rIns="91440" bIns="45720" rtlCol="0" anchor="ctr" anchorCtr="0">
            <a:noAutofit/>
          </a:bodyPr>
          <a:lstStyle/>
          <a:p>
            <a:pPr algn="ctr">
              <a:spcAft>
                <a:spcPts val="1200"/>
              </a:spcAft>
            </a:pPr>
            <a:r>
              <a:rPr lang="en-ZA" sz="2200" dirty="0"/>
              <a:t>? Young infant &lt; 3 m  or older adolescents &gt; 15 </a:t>
            </a:r>
            <a:r>
              <a:rPr lang="en-ZA" sz="2200" dirty="0" err="1"/>
              <a:t>yrs</a:t>
            </a:r>
            <a:endParaRPr lang="en-GB" sz="2200" dirty="0">
              <a:ea typeface="Calibri"/>
              <a:cs typeface="Calibri"/>
            </a:endParaRPr>
          </a:p>
        </p:txBody>
      </p:sp>
      <p:cxnSp>
        <p:nvCxnSpPr>
          <p:cNvPr id="48" name="Straight Connector 47">
            <a:extLst>
              <a:ext uri="{FF2B5EF4-FFF2-40B4-BE49-F238E27FC236}">
                <a16:creationId xmlns:a16="http://schemas.microsoft.com/office/drawing/2014/main" id="{CDD66552-7C6F-3CBD-EC4D-905635525931}"/>
              </a:ext>
            </a:extLst>
          </p:cNvPr>
          <p:cNvCxnSpPr>
            <a:cxnSpLocks/>
          </p:cNvCxnSpPr>
          <p:nvPr/>
        </p:nvCxnSpPr>
        <p:spPr>
          <a:xfrm>
            <a:off x="3906411" y="2142005"/>
            <a:ext cx="15104" cy="836890"/>
          </a:xfrm>
          <a:prstGeom prst="line">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CF5FC6-3B37-9958-375A-8D30E6553442}"/>
              </a:ext>
            </a:extLst>
          </p:cNvPr>
          <p:cNvCxnSpPr>
            <a:cxnSpLocks/>
          </p:cNvCxnSpPr>
          <p:nvPr/>
        </p:nvCxnSpPr>
        <p:spPr>
          <a:xfrm>
            <a:off x="6032501" y="1739062"/>
            <a:ext cx="4445" cy="2493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C9242F2-18D5-0D98-5972-3A35C0399421}"/>
              </a:ext>
            </a:extLst>
          </p:cNvPr>
          <p:cNvSpPr txBox="1"/>
          <p:nvPr/>
        </p:nvSpPr>
        <p:spPr>
          <a:xfrm>
            <a:off x="1628775" y="1222914"/>
            <a:ext cx="9086851" cy="461665"/>
          </a:xfrm>
          <a:prstGeom prst="rect">
            <a:avLst/>
          </a:prstGeom>
          <a:noFill/>
        </p:spPr>
        <p:txBody>
          <a:bodyPr wrap="square" rIns="0">
            <a:spAutoFit/>
          </a:bodyPr>
          <a:lstStyle/>
          <a:p>
            <a:pPr algn="ctr">
              <a:defRPr/>
            </a:pPr>
            <a:r>
              <a:rPr lang="en-US" sz="2400" dirty="0"/>
              <a:t>The choice of treatment regimen will be based on: </a:t>
            </a:r>
          </a:p>
        </p:txBody>
      </p:sp>
      <p:cxnSp>
        <p:nvCxnSpPr>
          <p:cNvPr id="12" name="Connector: Elbow 11">
            <a:extLst>
              <a:ext uri="{FF2B5EF4-FFF2-40B4-BE49-F238E27FC236}">
                <a16:creationId xmlns:a16="http://schemas.microsoft.com/office/drawing/2014/main" id="{3D7288C3-5156-C5A6-4A72-AFBB31C3BD02}"/>
              </a:ext>
            </a:extLst>
          </p:cNvPr>
          <p:cNvCxnSpPr>
            <a:cxnSpLocks/>
          </p:cNvCxnSpPr>
          <p:nvPr/>
        </p:nvCxnSpPr>
        <p:spPr>
          <a:xfrm rot="5400000">
            <a:off x="4072938" y="62635"/>
            <a:ext cx="441707" cy="3477418"/>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362B0EF2-6B4A-8A5C-F722-EAFF2EF0DF37}"/>
              </a:ext>
            </a:extLst>
          </p:cNvPr>
          <p:cNvCxnSpPr>
            <a:cxnSpLocks/>
          </p:cNvCxnSpPr>
          <p:nvPr/>
        </p:nvCxnSpPr>
        <p:spPr>
          <a:xfrm rot="16200000" flipH="1">
            <a:off x="7418445" y="200528"/>
            <a:ext cx="441707" cy="3210038"/>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56F30F-B2EF-30EE-787F-CEAE60564B58}"/>
              </a:ext>
            </a:extLst>
          </p:cNvPr>
          <p:cNvCxnSpPr>
            <a:cxnSpLocks/>
          </p:cNvCxnSpPr>
          <p:nvPr/>
        </p:nvCxnSpPr>
        <p:spPr>
          <a:xfrm>
            <a:off x="3921515" y="1781038"/>
            <a:ext cx="0" cy="2073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7">
            <a:extLst>
              <a:ext uri="{FF2B5EF4-FFF2-40B4-BE49-F238E27FC236}">
                <a16:creationId xmlns:a16="http://schemas.microsoft.com/office/drawing/2014/main" id="{FDFE6A55-DE8A-B090-3BA6-DC62DBC9CDEC}"/>
              </a:ext>
            </a:extLst>
          </p:cNvPr>
          <p:cNvSpPr>
            <a:spLocks noGrp="1"/>
          </p:cNvSpPr>
          <p:nvPr>
            <p:ph type="title"/>
          </p:nvPr>
        </p:nvSpPr>
        <p:spPr/>
        <p:txBody>
          <a:bodyPr/>
          <a:lstStyle/>
          <a:p>
            <a:r>
              <a:rPr lang="en-ZA" dirty="0"/>
              <a:t>Choice of treatment regimen</a:t>
            </a:r>
            <a:endParaRPr lang="en-GB" dirty="0"/>
          </a:p>
        </p:txBody>
      </p:sp>
      <p:grpSp>
        <p:nvGrpSpPr>
          <p:cNvPr id="39" name="Group 38">
            <a:extLst>
              <a:ext uri="{FF2B5EF4-FFF2-40B4-BE49-F238E27FC236}">
                <a16:creationId xmlns:a16="http://schemas.microsoft.com/office/drawing/2014/main" id="{38019839-A84F-8856-BC50-C133DDF88A61}"/>
              </a:ext>
            </a:extLst>
          </p:cNvPr>
          <p:cNvGrpSpPr/>
          <p:nvPr/>
        </p:nvGrpSpPr>
        <p:grpSpPr>
          <a:xfrm>
            <a:off x="4314637" y="2638262"/>
            <a:ext cx="4567442" cy="3235576"/>
            <a:chOff x="4670146" y="2686308"/>
            <a:chExt cx="4592022" cy="3186414"/>
          </a:xfrm>
        </p:grpSpPr>
        <p:sp>
          <p:nvSpPr>
            <p:cNvPr id="37" name="Rectangle 36">
              <a:extLst>
                <a:ext uri="{FF2B5EF4-FFF2-40B4-BE49-F238E27FC236}">
                  <a16:creationId xmlns:a16="http://schemas.microsoft.com/office/drawing/2014/main" id="{87DF4C37-9CF0-FB42-8EDA-73AF721BCC51}"/>
                </a:ext>
              </a:extLst>
            </p:cNvPr>
            <p:cNvSpPr/>
            <p:nvPr/>
          </p:nvSpPr>
          <p:spPr>
            <a:xfrm>
              <a:off x="4670146" y="3931977"/>
              <a:ext cx="4592022" cy="1940745"/>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EA341598-6395-158E-917B-2A3D7EDFD9CB}"/>
                </a:ext>
              </a:extLst>
            </p:cNvPr>
            <p:cNvCxnSpPr>
              <a:cxnSpLocks/>
            </p:cNvCxnSpPr>
            <p:nvPr/>
          </p:nvCxnSpPr>
          <p:spPr>
            <a:xfrm>
              <a:off x="6422831" y="2686308"/>
              <a:ext cx="15104" cy="1225291"/>
            </a:xfrm>
            <a:prstGeom prst="line">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blue question mark on a black background&#10;&#10;Description automatically generated">
              <a:extLst>
                <a:ext uri="{FF2B5EF4-FFF2-40B4-BE49-F238E27FC236}">
                  <a16:creationId xmlns:a16="http://schemas.microsoft.com/office/drawing/2014/main" id="{95F4E902-CCAC-C231-58E9-C30DC16941D2}"/>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3139"/>
            <a:stretch/>
          </p:blipFill>
          <p:spPr>
            <a:xfrm>
              <a:off x="4911842" y="4085069"/>
              <a:ext cx="1019752" cy="1524166"/>
            </a:xfrm>
            <a:prstGeom prst="rect">
              <a:avLst/>
            </a:prstGeom>
          </p:spPr>
        </p:pic>
        <p:sp>
          <p:nvSpPr>
            <p:cNvPr id="36" name="TextBox 35">
              <a:extLst>
                <a:ext uri="{FF2B5EF4-FFF2-40B4-BE49-F238E27FC236}">
                  <a16:creationId xmlns:a16="http://schemas.microsoft.com/office/drawing/2014/main" id="{AEEE5B59-90F0-072C-3481-C3D75A7B346E}"/>
                </a:ext>
              </a:extLst>
            </p:cNvPr>
            <p:cNvSpPr txBox="1"/>
            <p:nvPr/>
          </p:nvSpPr>
          <p:spPr>
            <a:xfrm>
              <a:off x="5421718" y="3968162"/>
              <a:ext cx="3782742" cy="1757981"/>
            </a:xfrm>
            <a:prstGeom prst="rect">
              <a:avLst/>
            </a:prstGeom>
            <a:noFill/>
          </p:spPr>
          <p:txBody>
            <a:bodyPr wrap="square" lIns="91440" tIns="45720" rIns="91440" bIns="45720" rtlCol="0" anchor="t">
              <a:spAutoFit/>
            </a:bodyPr>
            <a:lstStyle/>
            <a:p>
              <a:pPr lvl="1"/>
              <a:r>
                <a:rPr lang="en-ZA" sz="2200" b="1" dirty="0"/>
                <a:t>Consider:</a:t>
              </a:r>
              <a:endParaRPr lang="en-US" sz="2200" b="1" dirty="0">
                <a:ea typeface="Calibri"/>
                <a:cs typeface="Calibri"/>
              </a:endParaRPr>
            </a:p>
            <a:p>
              <a:pPr marL="800100" lvl="1" indent="-342900">
                <a:buAutoNum type="arabicPeriod"/>
              </a:pPr>
              <a:r>
                <a:rPr lang="en-ZA" sz="2200" dirty="0"/>
                <a:t>Bacillary load (laboratory results)</a:t>
              </a:r>
              <a:endParaRPr lang="en-US" sz="2200" dirty="0">
                <a:ea typeface="Calibri"/>
                <a:cs typeface="Calibri"/>
              </a:endParaRPr>
            </a:p>
            <a:p>
              <a:pPr marL="800100" lvl="1" indent="-342900">
                <a:buFont typeface="+mj-lt"/>
                <a:buAutoNum type="arabicPeriod"/>
              </a:pPr>
              <a:r>
                <a:rPr lang="en-ZA" sz="2200" dirty="0"/>
                <a:t>Radiological severity</a:t>
              </a:r>
            </a:p>
            <a:p>
              <a:pPr marL="800100" lvl="1" indent="-342900">
                <a:buAutoNum type="arabicPeriod"/>
              </a:pPr>
              <a:r>
                <a:rPr lang="en-ZA" sz="2200" dirty="0">
                  <a:ea typeface="Calibri"/>
                  <a:cs typeface="Calibri"/>
                </a:rPr>
                <a:t>Multiple sites</a:t>
              </a:r>
            </a:p>
          </p:txBody>
        </p:sp>
      </p:grpSp>
      <p:sp>
        <p:nvSpPr>
          <p:cNvPr id="45" name="TextBox 44">
            <a:extLst>
              <a:ext uri="{FF2B5EF4-FFF2-40B4-BE49-F238E27FC236}">
                <a16:creationId xmlns:a16="http://schemas.microsoft.com/office/drawing/2014/main" id="{AF85FD7C-93E3-DEC6-45C4-1ACA434932A5}"/>
              </a:ext>
            </a:extLst>
          </p:cNvPr>
          <p:cNvSpPr txBox="1"/>
          <p:nvPr/>
        </p:nvSpPr>
        <p:spPr>
          <a:xfrm>
            <a:off x="720422" y="3908513"/>
            <a:ext cx="2650809" cy="1965325"/>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lIns="91440" tIns="45720" rIns="91440" bIns="45720" rtlCol="0" anchor="ctr" anchorCtr="0">
            <a:noAutofit/>
          </a:bodyPr>
          <a:lstStyle/>
          <a:p>
            <a:pPr marL="177800" indent="-177800">
              <a:spcAft>
                <a:spcPts val="1200"/>
              </a:spcAft>
              <a:buAutoNum type="arabicPeriod"/>
            </a:pPr>
            <a:r>
              <a:rPr lang="en-ZA" sz="2200" b="1" dirty="0"/>
              <a:t>PTB or EPTB?</a:t>
            </a:r>
            <a:endParaRPr lang="en-US" sz="2200" b="1" dirty="0">
              <a:ea typeface="Calibri"/>
              <a:cs typeface="Calibri"/>
            </a:endParaRPr>
          </a:p>
          <a:p>
            <a:pPr marL="177800" indent="-177800">
              <a:buAutoNum type="arabicPeriod"/>
            </a:pPr>
            <a:r>
              <a:rPr lang="en-ZA" sz="2200" b="1" dirty="0"/>
              <a:t>If EPTB: </a:t>
            </a:r>
            <a:r>
              <a:rPr lang="en-ZA" sz="2200" dirty="0"/>
              <a:t>consider specific site such as lymph node, CNS, osteoarticular</a:t>
            </a:r>
            <a:endParaRPr lang="en-ZA" sz="2200" dirty="0">
              <a:ea typeface="Calibri"/>
              <a:cs typeface="Calibri"/>
            </a:endParaRPr>
          </a:p>
        </p:txBody>
      </p:sp>
      <p:cxnSp>
        <p:nvCxnSpPr>
          <p:cNvPr id="46" name="Straight Connector 45">
            <a:extLst>
              <a:ext uri="{FF2B5EF4-FFF2-40B4-BE49-F238E27FC236}">
                <a16:creationId xmlns:a16="http://schemas.microsoft.com/office/drawing/2014/main" id="{FA47774E-409A-13F9-B422-836A61ACA4C6}"/>
              </a:ext>
            </a:extLst>
          </p:cNvPr>
          <p:cNvCxnSpPr>
            <a:cxnSpLocks/>
          </p:cNvCxnSpPr>
          <p:nvPr/>
        </p:nvCxnSpPr>
        <p:spPr>
          <a:xfrm>
            <a:off x="1171575" y="2498218"/>
            <a:ext cx="0" cy="1394539"/>
          </a:xfrm>
          <a:prstGeom prst="line">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F92015B4-86F0-56C1-BA26-04933D69219E}"/>
              </a:ext>
            </a:extLst>
          </p:cNvPr>
          <p:cNvCxnSpPr>
            <a:cxnSpLocks/>
          </p:cNvCxnSpPr>
          <p:nvPr/>
        </p:nvCxnSpPr>
        <p:spPr>
          <a:xfrm>
            <a:off x="9875160" y="2652512"/>
            <a:ext cx="15104" cy="836890"/>
          </a:xfrm>
          <a:prstGeom prst="line">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01B0F7-8C91-958A-BEE1-1E39144F4314}"/>
              </a:ext>
            </a:extLst>
          </p:cNvPr>
          <p:cNvSpPr txBox="1"/>
          <p:nvPr/>
        </p:nvSpPr>
        <p:spPr>
          <a:xfrm>
            <a:off x="9137502" y="3490051"/>
            <a:ext cx="2199607" cy="1207928"/>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lIns="91440" tIns="45720" rIns="91440" bIns="45720" rtlCol="0" anchor="ctr" anchorCtr="0">
            <a:noAutofit/>
          </a:bodyPr>
          <a:lstStyle/>
          <a:p>
            <a:pPr algn="ctr">
              <a:spcAft>
                <a:spcPts val="1200"/>
              </a:spcAft>
            </a:pPr>
            <a:r>
              <a:rPr lang="en-ZA" sz="2200" dirty="0"/>
              <a:t> If not known for child, consider index case. </a:t>
            </a:r>
          </a:p>
        </p:txBody>
      </p:sp>
      <p:sp>
        <p:nvSpPr>
          <p:cNvPr id="9" name="TextBox 8">
            <a:extLst>
              <a:ext uri="{FF2B5EF4-FFF2-40B4-BE49-F238E27FC236}">
                <a16:creationId xmlns:a16="http://schemas.microsoft.com/office/drawing/2014/main" id="{6950E170-748B-9021-0AF2-5822B93CD47E}"/>
              </a:ext>
            </a:extLst>
          </p:cNvPr>
          <p:cNvSpPr txBox="1"/>
          <p:nvPr/>
        </p:nvSpPr>
        <p:spPr>
          <a:xfrm>
            <a:off x="746637" y="1971737"/>
            <a:ext cx="2201045" cy="720000"/>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nchor="ctr">
            <a:noAutofit/>
          </a:bodyPr>
          <a:lstStyle/>
          <a:p>
            <a:pPr marL="0" lvl="1" algn="ctr">
              <a:defRPr/>
            </a:pPr>
            <a:r>
              <a:rPr lang="en-US" sz="2400" b="1" dirty="0"/>
              <a:t>SITE</a:t>
            </a:r>
            <a:r>
              <a:rPr lang="en-US" sz="2400" dirty="0"/>
              <a:t> of disease </a:t>
            </a:r>
          </a:p>
        </p:txBody>
      </p:sp>
      <p:sp>
        <p:nvSpPr>
          <p:cNvPr id="11" name="TextBox 10">
            <a:extLst>
              <a:ext uri="{FF2B5EF4-FFF2-40B4-BE49-F238E27FC236}">
                <a16:creationId xmlns:a16="http://schemas.microsoft.com/office/drawing/2014/main" id="{8D559A7E-51EC-B432-D0ED-B7617CBDB3CC}"/>
              </a:ext>
            </a:extLst>
          </p:cNvPr>
          <p:cNvSpPr txBox="1"/>
          <p:nvPr/>
        </p:nvSpPr>
        <p:spPr>
          <a:xfrm>
            <a:off x="7931570" y="1971737"/>
            <a:ext cx="3420643" cy="720000"/>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spAutoFit/>
          </a:bodyPr>
          <a:lstStyle/>
          <a:p>
            <a:pPr marL="0" lvl="1" algn="ctr">
              <a:defRPr/>
            </a:pPr>
            <a:r>
              <a:rPr lang="en-US" sz="2400" b="1" dirty="0"/>
              <a:t>DRUG-SUSCEPTIBILITY </a:t>
            </a:r>
          </a:p>
          <a:p>
            <a:pPr marL="0" lvl="1" algn="ctr">
              <a:defRPr/>
            </a:pPr>
            <a:r>
              <a:rPr lang="en-US" i="1" dirty="0"/>
              <a:t>(presumptive or confirmed) </a:t>
            </a:r>
          </a:p>
        </p:txBody>
      </p:sp>
      <p:sp>
        <p:nvSpPr>
          <p:cNvPr id="15" name="TextBox 14">
            <a:extLst>
              <a:ext uri="{FF2B5EF4-FFF2-40B4-BE49-F238E27FC236}">
                <a16:creationId xmlns:a16="http://schemas.microsoft.com/office/drawing/2014/main" id="{16AE372B-C29A-C122-9C46-CF7D0CA00373}"/>
              </a:ext>
            </a:extLst>
          </p:cNvPr>
          <p:cNvSpPr txBox="1"/>
          <p:nvPr/>
        </p:nvSpPr>
        <p:spPr>
          <a:xfrm>
            <a:off x="3193109" y="1971737"/>
            <a:ext cx="1466840" cy="720000"/>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nchor="ctr">
            <a:noAutofit/>
          </a:bodyPr>
          <a:lstStyle/>
          <a:p>
            <a:pPr marL="0" lvl="1" algn="ctr">
              <a:defRPr/>
            </a:pPr>
            <a:r>
              <a:rPr lang="en-US" sz="2400" b="1" dirty="0"/>
              <a:t>AGE</a:t>
            </a:r>
          </a:p>
        </p:txBody>
      </p:sp>
      <p:sp>
        <p:nvSpPr>
          <p:cNvPr id="10" name="TextBox 9">
            <a:extLst>
              <a:ext uri="{FF2B5EF4-FFF2-40B4-BE49-F238E27FC236}">
                <a16:creationId xmlns:a16="http://schemas.microsoft.com/office/drawing/2014/main" id="{950C0472-5430-1E0F-29CA-5187B9B11B99}"/>
              </a:ext>
            </a:extLst>
          </p:cNvPr>
          <p:cNvSpPr txBox="1"/>
          <p:nvPr/>
        </p:nvSpPr>
        <p:spPr>
          <a:xfrm>
            <a:off x="4905376" y="1971737"/>
            <a:ext cx="2780768" cy="720000"/>
          </a:xfrm>
          <a:prstGeom prst="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anchor="ctr">
            <a:noAutofit/>
          </a:bodyPr>
          <a:lstStyle/>
          <a:p>
            <a:pPr marL="0" lvl="1" algn="ctr">
              <a:defRPr/>
            </a:pPr>
            <a:r>
              <a:rPr lang="en-US" sz="2400" b="1" dirty="0"/>
              <a:t>SEVERITY</a:t>
            </a:r>
            <a:r>
              <a:rPr lang="en-US" sz="2400" dirty="0"/>
              <a:t> of disease </a:t>
            </a:r>
          </a:p>
        </p:txBody>
      </p:sp>
    </p:spTree>
    <p:extLst>
      <p:ext uri="{BB962C8B-B14F-4D97-AF65-F5344CB8AC3E}">
        <p14:creationId xmlns:p14="http://schemas.microsoft.com/office/powerpoint/2010/main" val="2340017442"/>
      </p:ext>
    </p:extLst>
  </p:cSld>
  <p:clrMapOvr>
    <a:masterClrMapping/>
  </p:clrMapOvr>
  <mc:AlternateContent xmlns:mc="http://schemas.openxmlformats.org/markup-compatibility/2006" xmlns:p14="http://schemas.microsoft.com/office/powerpoint/2010/main">
    <mc:Choice Requires="p14">
      <p:transition spd="slow" p14:dur="2000" advTm="3316"/>
    </mc:Choice>
    <mc:Fallback xmlns="">
      <p:transition spd="slow" advTm="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AF2AFCF-FD99-DF96-0584-9B6CBC2FA0EA}"/>
              </a:ext>
            </a:extLst>
          </p:cNvPr>
          <p:cNvGrpSpPr/>
          <p:nvPr/>
        </p:nvGrpSpPr>
        <p:grpSpPr>
          <a:xfrm>
            <a:off x="8794163" y="2320587"/>
            <a:ext cx="2591757" cy="3788113"/>
            <a:chOff x="6220874" y="2320587"/>
            <a:chExt cx="2695201" cy="3997086"/>
          </a:xfrm>
          <a:solidFill>
            <a:schemeClr val="accent4"/>
          </a:solidFill>
        </p:grpSpPr>
        <p:sp>
          <p:nvSpPr>
            <p:cNvPr id="14" name="Rectangle 13">
              <a:extLst>
                <a:ext uri="{FF2B5EF4-FFF2-40B4-BE49-F238E27FC236}">
                  <a16:creationId xmlns:a16="http://schemas.microsoft.com/office/drawing/2014/main" id="{977D08D5-5F3C-00D8-8E2F-CB5F678F3997}"/>
                </a:ext>
              </a:extLst>
            </p:cNvPr>
            <p:cNvSpPr/>
            <p:nvPr/>
          </p:nvSpPr>
          <p:spPr>
            <a:xfrm>
              <a:off x="6220874" y="2320587"/>
              <a:ext cx="2695201" cy="39970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50000"/>
                  </a:schemeClr>
                </a:solidFill>
              </a:endParaRPr>
            </a:p>
          </p:txBody>
        </p:sp>
        <p:sp>
          <p:nvSpPr>
            <p:cNvPr id="6" name="Content Placeholder 2">
              <a:extLst>
                <a:ext uri="{FF2B5EF4-FFF2-40B4-BE49-F238E27FC236}">
                  <a16:creationId xmlns:a16="http://schemas.microsoft.com/office/drawing/2014/main" id="{22A332BE-D237-1F07-F30F-F6DA8232D24C}"/>
                </a:ext>
              </a:extLst>
            </p:cNvPr>
            <p:cNvSpPr txBox="1">
              <a:spLocks/>
            </p:cNvSpPr>
            <p:nvPr/>
          </p:nvSpPr>
          <p:spPr>
            <a:xfrm>
              <a:off x="6464674" y="2420315"/>
              <a:ext cx="2211663" cy="1656251"/>
            </a:xfrm>
            <a:prstGeom prst="rect">
              <a:avLst/>
            </a:prstGeom>
            <a:grpFill/>
            <a:ln>
              <a:noFill/>
            </a:ln>
            <a:effectLst/>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3">
                      <a:lumMod val="50000"/>
                    </a:schemeClr>
                  </a:solidFill>
                </a:rPr>
                <a:t>Lymph node TB that is peripheral </a:t>
              </a:r>
            </a:p>
            <a:p>
              <a:pPr marL="0" indent="0" algn="ctr">
                <a:buNone/>
              </a:pPr>
              <a:r>
                <a:rPr lang="en-US" sz="2400" b="1" dirty="0">
                  <a:solidFill>
                    <a:schemeClr val="accent3">
                      <a:lumMod val="50000"/>
                    </a:schemeClr>
                  </a:solidFill>
                </a:rPr>
                <a:t>and isolated</a:t>
              </a:r>
            </a:p>
          </p:txBody>
        </p:sp>
      </p:grpSp>
      <p:grpSp>
        <p:nvGrpSpPr>
          <p:cNvPr id="24" name="Group 23">
            <a:extLst>
              <a:ext uri="{FF2B5EF4-FFF2-40B4-BE49-F238E27FC236}">
                <a16:creationId xmlns:a16="http://schemas.microsoft.com/office/drawing/2014/main" id="{4B416658-18EF-AF11-7613-B791F52AB08F}"/>
              </a:ext>
            </a:extLst>
          </p:cNvPr>
          <p:cNvGrpSpPr/>
          <p:nvPr/>
        </p:nvGrpSpPr>
        <p:grpSpPr>
          <a:xfrm>
            <a:off x="713750" y="2320587"/>
            <a:ext cx="3550275" cy="3788113"/>
            <a:chOff x="813907" y="2320587"/>
            <a:chExt cx="2693058" cy="3997086"/>
          </a:xfrm>
          <a:effectLst/>
        </p:grpSpPr>
        <p:sp>
          <p:nvSpPr>
            <p:cNvPr id="12" name="Rectangle 11">
              <a:extLst>
                <a:ext uri="{FF2B5EF4-FFF2-40B4-BE49-F238E27FC236}">
                  <a16:creationId xmlns:a16="http://schemas.microsoft.com/office/drawing/2014/main" id="{AA09CC80-1E10-BD7B-2593-55B25C12A79E}"/>
                </a:ext>
              </a:extLst>
            </p:cNvPr>
            <p:cNvSpPr/>
            <p:nvPr/>
          </p:nvSpPr>
          <p:spPr>
            <a:xfrm>
              <a:off x="825499" y="2320587"/>
              <a:ext cx="2681466" cy="3997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5CE5567A-4C47-1D42-C876-449E77E6E0F8}"/>
                </a:ext>
              </a:extLst>
            </p:cNvPr>
            <p:cNvSpPr txBox="1">
              <a:spLocks/>
            </p:cNvSpPr>
            <p:nvPr/>
          </p:nvSpPr>
          <p:spPr>
            <a:xfrm>
              <a:off x="813907" y="2420315"/>
              <a:ext cx="2427845" cy="461665"/>
            </a:xfrm>
            <a:prstGeom prst="rect">
              <a:avLst/>
            </a:prstGeom>
            <a:noFill/>
            <a:ln>
              <a:noFill/>
            </a:ln>
            <a:effectLst/>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2"/>
                  </a:solidFill>
                </a:rPr>
                <a:t>Paucibacillary TB</a:t>
              </a:r>
            </a:p>
          </p:txBody>
        </p:sp>
        <p:sp>
          <p:nvSpPr>
            <p:cNvPr id="7" name="Content Placeholder 2">
              <a:extLst>
                <a:ext uri="{FF2B5EF4-FFF2-40B4-BE49-F238E27FC236}">
                  <a16:creationId xmlns:a16="http://schemas.microsoft.com/office/drawing/2014/main" id="{79ACD695-CB5B-28F1-3AFA-D2A2F510CB74}"/>
                </a:ext>
              </a:extLst>
            </p:cNvPr>
            <p:cNvSpPr txBox="1">
              <a:spLocks/>
            </p:cNvSpPr>
            <p:nvPr/>
          </p:nvSpPr>
          <p:spPr>
            <a:xfrm>
              <a:off x="996341" y="3246728"/>
              <a:ext cx="2427844" cy="1116012"/>
            </a:xfrm>
            <a:prstGeom prst="rect">
              <a:avLst/>
            </a:prstGeom>
            <a:noFill/>
            <a:ln>
              <a:noFill/>
            </a:ln>
            <a:effectLst/>
          </p:spPr>
          <p:txBody>
            <a:bodyPr vert="horz" lIns="91440" tIns="45720" rIns="91440" bIns="45720" rtlCol="0" anchor="t">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r>
                <a:rPr lang="en-US" sz="2000" dirty="0">
                  <a:solidFill>
                    <a:srgbClr val="FFFFFF"/>
                  </a:solidFill>
                </a:rPr>
                <a:t>Sputum smear-negative </a:t>
              </a:r>
              <a:endParaRPr lang="en-US" dirty="0"/>
            </a:p>
            <a:p>
              <a:pPr marL="177800" indent="-177800"/>
              <a:endParaRPr lang="en-US" sz="2000" i="1" dirty="0">
                <a:solidFill>
                  <a:srgbClr val="FFFFFF"/>
                </a:solidFill>
              </a:endParaRPr>
            </a:p>
            <a:p>
              <a:pPr marL="0" indent="0">
                <a:buNone/>
              </a:pPr>
              <a:r>
                <a:rPr lang="en-US" sz="2000" i="1" dirty="0">
                  <a:solidFill>
                    <a:srgbClr val="FFFFFF"/>
                  </a:solidFill>
                </a:rPr>
                <a:t>or</a:t>
              </a:r>
              <a:endParaRPr lang="en-US" dirty="0">
                <a:cs typeface="Calibri"/>
              </a:endParaRPr>
            </a:p>
            <a:p>
              <a:pPr marL="177800" indent="-177800"/>
              <a:endParaRPr lang="en-US" sz="2000" i="1" dirty="0">
                <a:solidFill>
                  <a:srgbClr val="FFFFFF"/>
                </a:solidFill>
              </a:endParaRPr>
            </a:p>
            <a:p>
              <a:pPr marL="177800" indent="-177800"/>
              <a:r>
                <a:rPr lang="en-US" sz="2000" dirty="0">
                  <a:solidFill>
                    <a:srgbClr val="FFFFFF"/>
                  </a:solidFill>
                </a:rPr>
                <a:t>Negative, trace, or low MTB detection on Xpert Ultra</a:t>
              </a:r>
            </a:p>
            <a:p>
              <a:endParaRPr lang="en-US" sz="2000" dirty="0">
                <a:solidFill>
                  <a:srgbClr val="FFFFFF"/>
                </a:solidFill>
              </a:endParaRPr>
            </a:p>
          </p:txBody>
        </p:sp>
      </p:grpSp>
      <p:grpSp>
        <p:nvGrpSpPr>
          <p:cNvPr id="29" name="Group 28">
            <a:extLst>
              <a:ext uri="{FF2B5EF4-FFF2-40B4-BE49-F238E27FC236}">
                <a16:creationId xmlns:a16="http://schemas.microsoft.com/office/drawing/2014/main" id="{546331D3-FD50-1747-E13C-94B7C516559F}"/>
              </a:ext>
            </a:extLst>
          </p:cNvPr>
          <p:cNvGrpSpPr/>
          <p:nvPr/>
        </p:nvGrpSpPr>
        <p:grpSpPr>
          <a:xfrm>
            <a:off x="4264024" y="2320587"/>
            <a:ext cx="4723274" cy="3788113"/>
            <a:chOff x="3509910" y="2320587"/>
            <a:chExt cx="2695201" cy="3788113"/>
          </a:xfrm>
          <a:solidFill>
            <a:srgbClr val="0060A0"/>
          </a:solidFill>
        </p:grpSpPr>
        <p:sp>
          <p:nvSpPr>
            <p:cNvPr id="13" name="Rectangle 12">
              <a:extLst>
                <a:ext uri="{FF2B5EF4-FFF2-40B4-BE49-F238E27FC236}">
                  <a16:creationId xmlns:a16="http://schemas.microsoft.com/office/drawing/2014/main" id="{31A3C5F1-AC5E-7F76-B0A6-B57A47B18ED5}"/>
                </a:ext>
              </a:extLst>
            </p:cNvPr>
            <p:cNvSpPr/>
            <p:nvPr/>
          </p:nvSpPr>
          <p:spPr>
            <a:xfrm>
              <a:off x="3509910" y="2320587"/>
              <a:ext cx="2695201" cy="378811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F3E62B34-7C16-78F6-1016-F24250BE6019}"/>
                </a:ext>
              </a:extLst>
            </p:cNvPr>
            <p:cNvSpPr txBox="1">
              <a:spLocks/>
            </p:cNvSpPr>
            <p:nvPr/>
          </p:nvSpPr>
          <p:spPr>
            <a:xfrm>
              <a:off x="3602336" y="3317445"/>
              <a:ext cx="2511997" cy="2437590"/>
            </a:xfrm>
            <a:prstGeom prst="rect">
              <a:avLst/>
            </a:prstGeom>
            <a:grpFill/>
            <a:ln>
              <a:noFill/>
            </a:ln>
            <a:effectLst/>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nSpc>
                  <a:spcPct val="80000"/>
                </a:lnSpc>
                <a:spcAft>
                  <a:spcPts val="1200"/>
                </a:spcAft>
                <a:tabLst>
                  <a:tab pos="177800" algn="l"/>
                </a:tabLst>
              </a:pPr>
              <a:r>
                <a:rPr lang="en-US" sz="2000" dirty="0">
                  <a:solidFill>
                    <a:schemeClr val="bg2"/>
                  </a:solidFill>
                </a:rPr>
                <a:t>Lymph node enlargement </a:t>
              </a:r>
              <a:r>
                <a:rPr lang="en-US" sz="2000" i="1" dirty="0">
                  <a:solidFill>
                    <a:schemeClr val="bg2"/>
                  </a:solidFill>
                </a:rPr>
                <a:t>without</a:t>
              </a:r>
              <a:r>
                <a:rPr lang="en-US" sz="2000" dirty="0">
                  <a:solidFill>
                    <a:schemeClr val="bg2"/>
                  </a:solidFill>
                </a:rPr>
                <a:t> airway obstruction </a:t>
              </a:r>
            </a:p>
            <a:p>
              <a:pPr marL="177800" indent="-177800">
                <a:lnSpc>
                  <a:spcPct val="80000"/>
                </a:lnSpc>
                <a:spcAft>
                  <a:spcPts val="1200"/>
                </a:spcAft>
                <a:tabLst>
                  <a:tab pos="177800" algn="l"/>
                </a:tabLst>
              </a:pPr>
              <a:r>
                <a:rPr lang="en-US" sz="2000" dirty="0">
                  <a:solidFill>
                    <a:schemeClr val="bg2"/>
                  </a:solidFill>
                </a:rPr>
                <a:t>Non-cavitary disease </a:t>
              </a:r>
            </a:p>
            <a:p>
              <a:pPr marL="177800" indent="-177800">
                <a:lnSpc>
                  <a:spcPct val="80000"/>
                </a:lnSpc>
                <a:spcAft>
                  <a:spcPts val="1200"/>
                </a:spcAft>
                <a:tabLst>
                  <a:tab pos="177800" algn="l"/>
                </a:tabLst>
              </a:pPr>
              <a:r>
                <a:rPr lang="en-US" sz="2000" dirty="0">
                  <a:solidFill>
                    <a:schemeClr val="bg2"/>
                  </a:solidFill>
                </a:rPr>
                <a:t>Confined to </a:t>
              </a:r>
              <a:r>
                <a:rPr lang="en-US" sz="2000" i="1" dirty="0">
                  <a:solidFill>
                    <a:schemeClr val="bg2"/>
                  </a:solidFill>
                </a:rPr>
                <a:t>less than one</a:t>
              </a:r>
              <a:r>
                <a:rPr lang="en-US" sz="2000" dirty="0">
                  <a:solidFill>
                    <a:schemeClr val="bg2"/>
                  </a:solidFill>
                </a:rPr>
                <a:t> full lobe of the lungs; and </a:t>
              </a:r>
            </a:p>
            <a:p>
              <a:pPr marL="177800" indent="-177800">
                <a:lnSpc>
                  <a:spcPct val="80000"/>
                </a:lnSpc>
                <a:spcAft>
                  <a:spcPts val="1200"/>
                </a:spcAft>
                <a:tabLst>
                  <a:tab pos="177800" algn="l"/>
                </a:tabLst>
              </a:pPr>
              <a:r>
                <a:rPr lang="en-US" sz="2000" dirty="0">
                  <a:solidFill>
                    <a:schemeClr val="bg2"/>
                  </a:solidFill>
                </a:rPr>
                <a:t>Uncomplicated TB pleural effusion</a:t>
              </a:r>
            </a:p>
            <a:p>
              <a:pPr marL="177800" indent="-177800">
                <a:lnSpc>
                  <a:spcPct val="80000"/>
                </a:lnSpc>
                <a:spcAft>
                  <a:spcPts val="1200"/>
                </a:spcAft>
                <a:tabLst>
                  <a:tab pos="177800" algn="l"/>
                </a:tabLst>
              </a:pPr>
              <a:r>
                <a:rPr lang="en-US" sz="2000" dirty="0">
                  <a:solidFill>
                    <a:schemeClr val="bg2"/>
                  </a:solidFill>
                </a:rPr>
                <a:t>Without miliary pattern</a:t>
              </a:r>
            </a:p>
          </p:txBody>
        </p:sp>
        <p:sp>
          <p:nvSpPr>
            <p:cNvPr id="27" name="TextBox 26">
              <a:extLst>
                <a:ext uri="{FF2B5EF4-FFF2-40B4-BE49-F238E27FC236}">
                  <a16:creationId xmlns:a16="http://schemas.microsoft.com/office/drawing/2014/main" id="{A45F413F-1408-7AD3-9A60-5EABC6BCDB27}"/>
                </a:ext>
              </a:extLst>
            </p:cNvPr>
            <p:cNvSpPr txBox="1"/>
            <p:nvPr/>
          </p:nvSpPr>
          <p:spPr>
            <a:xfrm>
              <a:off x="3629674" y="2403518"/>
              <a:ext cx="2455672" cy="830997"/>
            </a:xfrm>
            <a:prstGeom prst="rect">
              <a:avLst/>
            </a:prstGeom>
            <a:grpFill/>
            <a:ln>
              <a:noFill/>
            </a:ln>
          </p:spPr>
          <p:txBody>
            <a:bodyPr wrap="square" lIns="91440" tIns="45720" rIns="91440" bIns="45720" rtlCol="0" anchor="t">
              <a:spAutoFit/>
            </a:bodyPr>
            <a:lstStyle/>
            <a:p>
              <a:pPr algn="ctr"/>
              <a:r>
                <a:rPr lang="en-US" sz="2400" b="1" dirty="0">
                  <a:solidFill>
                    <a:schemeClr val="bg2"/>
                  </a:solidFill>
                </a:rPr>
                <a:t>Uncomplicated pulmonary TB on CXR:</a:t>
              </a:r>
              <a:endParaRPr lang="en-AU" sz="2400" b="1" dirty="0">
                <a:solidFill>
                  <a:schemeClr val="bg2"/>
                </a:solidFill>
                <a:cs typeface="Calibri"/>
              </a:endParaRPr>
            </a:p>
          </p:txBody>
        </p:sp>
      </p:grpSp>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Choice of treatment regimen -</a:t>
            </a:r>
            <a:r>
              <a:rPr lang="en-US" altLang="en-AU" dirty="0">
                <a:solidFill>
                  <a:srgbClr val="00B050"/>
                </a:solidFill>
              </a:rPr>
              <a:t> non-severe</a:t>
            </a:r>
            <a:endParaRPr lang="en-AU" altLang="en-AU" dirty="0">
              <a:solidFill>
                <a:srgbClr val="00B050"/>
              </a:solidFill>
            </a:endParaRPr>
          </a:p>
        </p:txBody>
      </p:sp>
      <p:sp>
        <p:nvSpPr>
          <p:cNvPr id="2" name="TextBox 1">
            <a:extLst>
              <a:ext uri="{FF2B5EF4-FFF2-40B4-BE49-F238E27FC236}">
                <a16:creationId xmlns:a16="http://schemas.microsoft.com/office/drawing/2014/main" id="{9A09EBFE-F830-B291-FFFE-FE76028D5A86}"/>
              </a:ext>
            </a:extLst>
          </p:cNvPr>
          <p:cNvSpPr txBox="1"/>
          <p:nvPr/>
        </p:nvSpPr>
        <p:spPr>
          <a:xfrm>
            <a:off x="695325" y="1304925"/>
            <a:ext cx="10656888" cy="1015663"/>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marL="0" indent="0" algn="ctr">
              <a:buNone/>
            </a:pPr>
            <a:r>
              <a:rPr lang="en-US" sz="2000" dirty="0"/>
              <a:t>A </a:t>
            </a:r>
            <a:r>
              <a:rPr lang="en-US" sz="2000" b="1" dirty="0"/>
              <a:t>four-month</a:t>
            </a:r>
            <a:r>
              <a:rPr lang="en-US" sz="2000" dirty="0"/>
              <a:t> regimen - 2HRZ(E)/</a:t>
            </a:r>
            <a:r>
              <a:rPr lang="en-US" sz="2000" b="1" u="sng" dirty="0"/>
              <a:t>2</a:t>
            </a:r>
            <a:r>
              <a:rPr lang="en-US" sz="2000" dirty="0"/>
              <a:t>HR </a:t>
            </a:r>
          </a:p>
          <a:p>
            <a:pPr marL="0" indent="0" algn="ctr">
              <a:buNone/>
            </a:pPr>
            <a:r>
              <a:rPr lang="en-US" sz="2000" dirty="0"/>
              <a:t> is a recommended option for children between 3 months and 16 years</a:t>
            </a:r>
          </a:p>
          <a:p>
            <a:pPr algn="ctr"/>
            <a:r>
              <a:rPr lang="en-US" sz="2000" dirty="0"/>
              <a:t>to treat </a:t>
            </a:r>
            <a:r>
              <a:rPr lang="en-US" sz="2000" b="1" dirty="0"/>
              <a:t>non-severe</a:t>
            </a:r>
            <a:r>
              <a:rPr lang="en-US" sz="2000" dirty="0"/>
              <a:t> forms of drug-susceptible TB, defined as:</a:t>
            </a:r>
            <a:endParaRPr lang="en-AU" sz="2000" dirty="0"/>
          </a:p>
        </p:txBody>
      </p:sp>
      <p:pic>
        <p:nvPicPr>
          <p:cNvPr id="17" name="Picture 16">
            <a:extLst>
              <a:ext uri="{FF2B5EF4-FFF2-40B4-BE49-F238E27FC236}">
                <a16:creationId xmlns:a16="http://schemas.microsoft.com/office/drawing/2014/main" id="{A92099BF-AC6A-ED59-B14E-1EFDB296B024}"/>
              </a:ext>
            </a:extLst>
          </p:cNvPr>
          <p:cNvPicPr>
            <a:picLocks noChangeAspect="1"/>
          </p:cNvPicPr>
          <p:nvPr/>
        </p:nvPicPr>
        <p:blipFill>
          <a:blip r:embed="rId3"/>
          <a:stretch>
            <a:fillRect/>
          </a:stretch>
        </p:blipFill>
        <p:spPr>
          <a:xfrm>
            <a:off x="1680398" y="1423359"/>
            <a:ext cx="1146713" cy="740586"/>
          </a:xfrm>
          <a:prstGeom prst="rect">
            <a:avLst/>
          </a:prstGeom>
          <a:effectLst>
            <a:outerShdw blurRad="63500" sx="102000" sy="102000" algn="ctr" rotWithShape="0">
              <a:prstClr val="black">
                <a:alpha val="40000"/>
              </a:prstClr>
            </a:outerShdw>
          </a:effectLst>
        </p:spPr>
      </p:pic>
      <p:sp>
        <p:nvSpPr>
          <p:cNvPr id="19" name="Multiplication Sign 18">
            <a:extLst>
              <a:ext uri="{FF2B5EF4-FFF2-40B4-BE49-F238E27FC236}">
                <a16:creationId xmlns:a16="http://schemas.microsoft.com/office/drawing/2014/main" id="{1A30A2BD-8B4E-33FA-CFCB-320A42C2029B}"/>
              </a:ext>
            </a:extLst>
          </p:cNvPr>
          <p:cNvSpPr/>
          <p:nvPr/>
        </p:nvSpPr>
        <p:spPr>
          <a:xfrm>
            <a:off x="1708741" y="1466805"/>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ultiplication Sign 19">
            <a:extLst>
              <a:ext uri="{FF2B5EF4-FFF2-40B4-BE49-F238E27FC236}">
                <a16:creationId xmlns:a16="http://schemas.microsoft.com/office/drawing/2014/main" id="{9F1F3D3D-39BC-DE59-F12B-600D353ADA03}"/>
              </a:ext>
            </a:extLst>
          </p:cNvPr>
          <p:cNvSpPr/>
          <p:nvPr/>
        </p:nvSpPr>
        <p:spPr>
          <a:xfrm>
            <a:off x="1981248" y="1466805"/>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ication Sign 20">
            <a:extLst>
              <a:ext uri="{FF2B5EF4-FFF2-40B4-BE49-F238E27FC236}">
                <a16:creationId xmlns:a16="http://schemas.microsoft.com/office/drawing/2014/main" id="{B6B71766-55A9-573E-EB35-EC6CFE550F20}"/>
              </a:ext>
            </a:extLst>
          </p:cNvPr>
          <p:cNvSpPr/>
          <p:nvPr/>
        </p:nvSpPr>
        <p:spPr>
          <a:xfrm>
            <a:off x="2253755" y="1466804"/>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ultiplication Sign 21">
            <a:extLst>
              <a:ext uri="{FF2B5EF4-FFF2-40B4-BE49-F238E27FC236}">
                <a16:creationId xmlns:a16="http://schemas.microsoft.com/office/drawing/2014/main" id="{884A3F6F-39C1-2D7C-AFAC-2CC3E2CF7D59}"/>
              </a:ext>
            </a:extLst>
          </p:cNvPr>
          <p:cNvSpPr/>
          <p:nvPr/>
        </p:nvSpPr>
        <p:spPr>
          <a:xfrm>
            <a:off x="2526261" y="1466692"/>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297A854D-FE10-710F-9F09-7AF3A58860AD}"/>
              </a:ext>
            </a:extLst>
          </p:cNvPr>
          <p:cNvGrpSpPr/>
          <p:nvPr/>
        </p:nvGrpSpPr>
        <p:grpSpPr>
          <a:xfrm>
            <a:off x="11292051" y="0"/>
            <a:ext cx="576000" cy="989017"/>
            <a:chOff x="11292051" y="0"/>
            <a:chExt cx="576000" cy="989017"/>
          </a:xfrm>
        </p:grpSpPr>
        <p:grpSp>
          <p:nvGrpSpPr>
            <p:cNvPr id="5" name="Group 4">
              <a:extLst>
                <a:ext uri="{FF2B5EF4-FFF2-40B4-BE49-F238E27FC236}">
                  <a16:creationId xmlns:a16="http://schemas.microsoft.com/office/drawing/2014/main" id="{E3275807-D015-86D7-C89E-A6D160344A06}"/>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1" name="Arrow: Pentagon 10">
                <a:extLst>
                  <a:ext uri="{FF2B5EF4-FFF2-40B4-BE49-F238E27FC236}">
                    <a16:creationId xmlns:a16="http://schemas.microsoft.com/office/drawing/2014/main" id="{98F70A41-A751-19CC-CE5A-7B8820BED7E3}"/>
                  </a:ext>
                </a:extLst>
              </p:cNvPr>
              <p:cNvSpPr/>
              <p:nvPr/>
            </p:nvSpPr>
            <p:spPr>
              <a:xfrm rot="5400000">
                <a:off x="5407204" y="616666"/>
                <a:ext cx="171043" cy="57366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1E02BE29-4346-7152-53B3-D72512FA3B92}"/>
                  </a:ext>
                </a:extLst>
              </p:cNvPr>
              <p:cNvSpPr txBox="1"/>
              <p:nvPr/>
            </p:nvSpPr>
            <p:spPr>
              <a:xfrm>
                <a:off x="5203556" y="0"/>
                <a:ext cx="576000" cy="889402"/>
              </a:xfrm>
              <a:prstGeom prst="rect">
                <a:avLst/>
              </a:prstGeom>
              <a:solidFill>
                <a:schemeClr val="bg1"/>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chemeClr val="bg1"/>
                    </a:solidFill>
                    <a:effectLst/>
                    <a:uLnTx/>
                    <a:uFillTx/>
                  </a:rPr>
                  <a:t>ADULT</a:t>
                </a:r>
                <a:r>
                  <a:rPr kumimoji="0" lang="en-US" sz="800" b="1" i="0" u="none" strike="noStrike" kern="0" cap="all" spc="0" normalizeH="0" baseline="0" noProof="0" dirty="0">
                    <a:ln>
                      <a:noFill/>
                    </a:ln>
                    <a:solidFill>
                      <a:schemeClr val="bg1"/>
                    </a:solidFill>
                    <a:effectLst/>
                    <a:uLnTx/>
                    <a:uFillTx/>
                  </a:rPr>
                  <a:t> &amp; </a:t>
                </a:r>
                <a:br>
                  <a:rPr kumimoji="0" lang="en-US" sz="1000" b="1" i="0" u="none" strike="noStrike" kern="0" cap="all" spc="0" normalizeH="0" baseline="0" noProof="0" dirty="0">
                    <a:ln>
                      <a:noFill/>
                    </a:ln>
                    <a:solidFill>
                      <a:schemeClr val="bg1"/>
                    </a:solidFill>
                    <a:effectLst/>
                    <a:uLnTx/>
                    <a:uFillTx/>
                  </a:rPr>
                </a:br>
                <a:r>
                  <a:rPr kumimoji="0" lang="en-US" sz="1000" b="1" i="0" u="none" strike="noStrike" kern="0" cap="all" spc="0" normalizeH="0" baseline="0" noProof="0" dirty="0">
                    <a:ln>
                      <a:noFill/>
                    </a:ln>
                    <a:solidFill>
                      <a:schemeClr val="bg1"/>
                    </a:solidFill>
                    <a:effectLst/>
                    <a:uLnTx/>
                    <a:uFillTx/>
                  </a:rPr>
                  <a:t>CHILD</a:t>
                </a:r>
              </a:p>
            </p:txBody>
          </p:sp>
        </p:grpSp>
        <p:pic>
          <p:nvPicPr>
            <p:cNvPr id="9" name="Picture 8" descr="A blue and yellow gear with a globe and a pin pointer&#10;&#10;Description automatically generated">
              <a:extLst>
                <a:ext uri="{FF2B5EF4-FFF2-40B4-BE49-F238E27FC236}">
                  <a16:creationId xmlns:a16="http://schemas.microsoft.com/office/drawing/2014/main" id="{14C5AED2-3DC8-31F5-3716-B905D6B26EEC}"/>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10" name="TextBox 9">
              <a:extLst>
                <a:ext uri="{FF2B5EF4-FFF2-40B4-BE49-F238E27FC236}">
                  <a16:creationId xmlns:a16="http://schemas.microsoft.com/office/drawing/2014/main" id="{C2756559-C5F9-E16C-7D18-BFFB386D354A}"/>
                </a:ext>
              </a:extLst>
            </p:cNvPr>
            <p:cNvSpPr txBox="1"/>
            <p:nvPr/>
          </p:nvSpPr>
          <p:spPr>
            <a:xfrm>
              <a:off x="11299523" y="505448"/>
              <a:ext cx="568528" cy="415498"/>
            </a:xfrm>
            <a:prstGeom prst="rect">
              <a:avLst/>
            </a:prstGeom>
            <a:noFill/>
          </p:spPr>
          <p:txBody>
            <a:bodyPr wrap="square" rtlCol="0">
              <a:spAutoFit/>
            </a:bodyPr>
            <a:lstStyle/>
            <a:p>
              <a:pPr algn="ctr"/>
              <a:r>
                <a:rPr lang="en-ZA" sz="700" b="1" spc="-20" dirty="0">
                  <a:solidFill>
                    <a:schemeClr val="bg2"/>
                  </a:solidFill>
                </a:rPr>
                <a:t>ADAPT TO LOCAL SETTING </a:t>
              </a:r>
              <a:endParaRPr lang="en-GB" sz="700" b="1" spc="-20" dirty="0">
                <a:solidFill>
                  <a:schemeClr val="bg2"/>
                </a:solidFill>
              </a:endParaRPr>
            </a:p>
          </p:txBody>
        </p:sp>
      </p:grpSp>
    </p:spTree>
    <p:extLst>
      <p:ext uri="{BB962C8B-B14F-4D97-AF65-F5344CB8AC3E}">
        <p14:creationId xmlns:p14="http://schemas.microsoft.com/office/powerpoint/2010/main" val="410034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3000"/>
                            </p:stCondLst>
                            <p:childTnLst>
                              <p:par>
                                <p:cTn id="21" presetID="22" presetClass="entr" presetSubtype="1" fill="hold" nodeType="afterEffect">
                                  <p:stCondLst>
                                    <p:cond delay="150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1000"/>
                                        <p:tgtEl>
                                          <p:spTgt spid="24"/>
                                        </p:tgtEl>
                                      </p:cBhvr>
                                    </p:animEffect>
                                  </p:childTnLst>
                                </p:cTn>
                              </p:par>
                            </p:childTnLst>
                          </p:cTn>
                        </p:par>
                        <p:par>
                          <p:cTn id="24" fill="hold">
                            <p:stCondLst>
                              <p:cond delay="5500"/>
                            </p:stCondLst>
                            <p:childTnLst>
                              <p:par>
                                <p:cTn id="25" presetID="22" presetClass="entr" presetSubtype="1"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1000"/>
                                        <p:tgtEl>
                                          <p:spTgt spid="29"/>
                                        </p:tgtEl>
                                      </p:cBhvr>
                                    </p:animEffect>
                                  </p:childTnLst>
                                </p:cTn>
                              </p:par>
                            </p:childTnLst>
                          </p:cTn>
                        </p:par>
                        <p:par>
                          <p:cTn id="28" fill="hold">
                            <p:stCondLst>
                              <p:cond delay="6500"/>
                            </p:stCondLst>
                            <p:childTnLst>
                              <p:par>
                                <p:cTn id="29" presetID="22"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Choice of treatment regimen – </a:t>
            </a:r>
            <a:r>
              <a:rPr lang="en-US" altLang="en-AU" dirty="0">
                <a:solidFill>
                  <a:srgbClr val="C00000"/>
                </a:solidFill>
              </a:rPr>
              <a:t>severe</a:t>
            </a:r>
            <a:endParaRPr lang="en-AU" altLang="en-AU" dirty="0">
              <a:solidFill>
                <a:srgbClr val="C00000"/>
              </a:solidFill>
            </a:endParaRPr>
          </a:p>
        </p:txBody>
      </p:sp>
      <p:grpSp>
        <p:nvGrpSpPr>
          <p:cNvPr id="6" name="Group 5">
            <a:extLst>
              <a:ext uri="{FF2B5EF4-FFF2-40B4-BE49-F238E27FC236}">
                <a16:creationId xmlns:a16="http://schemas.microsoft.com/office/drawing/2014/main" id="{695F751B-71AC-076D-ABAE-D6B96E8ECF84}"/>
              </a:ext>
            </a:extLst>
          </p:cNvPr>
          <p:cNvGrpSpPr/>
          <p:nvPr/>
        </p:nvGrpSpPr>
        <p:grpSpPr>
          <a:xfrm>
            <a:off x="7918817" y="2320587"/>
            <a:ext cx="3433396" cy="3556338"/>
            <a:chOff x="6220874" y="2320587"/>
            <a:chExt cx="2695201" cy="3997086"/>
          </a:xfrm>
        </p:grpSpPr>
        <p:sp>
          <p:nvSpPr>
            <p:cNvPr id="7" name="Rectangle 6">
              <a:extLst>
                <a:ext uri="{FF2B5EF4-FFF2-40B4-BE49-F238E27FC236}">
                  <a16:creationId xmlns:a16="http://schemas.microsoft.com/office/drawing/2014/main" id="{A1269AAC-E9BC-C562-C765-F4CE8D72845B}"/>
                </a:ext>
              </a:extLst>
            </p:cNvPr>
            <p:cNvSpPr/>
            <p:nvPr/>
          </p:nvSpPr>
          <p:spPr>
            <a:xfrm>
              <a:off x="6220874" y="2320587"/>
              <a:ext cx="2695201" cy="3997086"/>
            </a:xfrm>
            <a:prstGeom prst="rect">
              <a:avLst/>
            </a:prstGeom>
            <a:solidFill>
              <a:srgbClr val="DBF2FD"/>
            </a:solidFill>
            <a:ln>
              <a:solidFill>
                <a:srgbClr val="DBF2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8725DB2C-B1B5-4980-77FC-AEA608A3DB52}"/>
                </a:ext>
              </a:extLst>
            </p:cNvPr>
            <p:cNvSpPr txBox="1">
              <a:spLocks/>
            </p:cNvSpPr>
            <p:nvPr/>
          </p:nvSpPr>
          <p:spPr>
            <a:xfrm>
              <a:off x="6376562" y="2420937"/>
              <a:ext cx="2211663" cy="1754326"/>
            </a:xfrm>
            <a:prstGeom prst="rect">
              <a:avLst/>
            </a:prstGeom>
            <a:solidFill>
              <a:srgbClr val="DBF2FD"/>
            </a:solidFill>
            <a:ln>
              <a:noFill/>
            </a:ln>
            <a:effectLst/>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A young infant </a:t>
              </a:r>
            </a:p>
            <a:p>
              <a:pPr marL="0" indent="0" algn="ctr">
                <a:buNone/>
              </a:pPr>
              <a:r>
                <a:rPr lang="en-US" sz="2400" b="1" dirty="0"/>
                <a:t>(&lt; 3 months) </a:t>
              </a:r>
            </a:p>
            <a:p>
              <a:pPr marL="0" indent="0" algn="ctr">
                <a:buNone/>
              </a:pPr>
              <a:r>
                <a:rPr lang="en-US" sz="2000" dirty="0"/>
                <a:t>with pulmonary or lymph node TB irrespective of severity</a:t>
              </a:r>
            </a:p>
          </p:txBody>
        </p:sp>
      </p:grpSp>
      <p:grpSp>
        <p:nvGrpSpPr>
          <p:cNvPr id="9" name="Group 8">
            <a:extLst>
              <a:ext uri="{FF2B5EF4-FFF2-40B4-BE49-F238E27FC236}">
                <a16:creationId xmlns:a16="http://schemas.microsoft.com/office/drawing/2014/main" id="{052E983C-F4AF-2694-FC0B-DCA98CDEB0F0}"/>
              </a:ext>
            </a:extLst>
          </p:cNvPr>
          <p:cNvGrpSpPr/>
          <p:nvPr/>
        </p:nvGrpSpPr>
        <p:grpSpPr>
          <a:xfrm>
            <a:off x="828798" y="2320587"/>
            <a:ext cx="3444386" cy="3556338"/>
            <a:chOff x="825499" y="2320587"/>
            <a:chExt cx="2681466" cy="3997086"/>
          </a:xfrm>
          <a:solidFill>
            <a:schemeClr val="accent2"/>
          </a:solidFill>
        </p:grpSpPr>
        <p:sp>
          <p:nvSpPr>
            <p:cNvPr id="10" name="Rectangle 9">
              <a:extLst>
                <a:ext uri="{FF2B5EF4-FFF2-40B4-BE49-F238E27FC236}">
                  <a16:creationId xmlns:a16="http://schemas.microsoft.com/office/drawing/2014/main" id="{00622C73-7FDF-01C5-FE05-3A312FE69FFA}"/>
                </a:ext>
              </a:extLst>
            </p:cNvPr>
            <p:cNvSpPr/>
            <p:nvPr/>
          </p:nvSpPr>
          <p:spPr>
            <a:xfrm>
              <a:off x="825499" y="2320587"/>
              <a:ext cx="2681466" cy="399708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2">
              <a:extLst>
                <a:ext uri="{FF2B5EF4-FFF2-40B4-BE49-F238E27FC236}">
                  <a16:creationId xmlns:a16="http://schemas.microsoft.com/office/drawing/2014/main" id="{C2FCB18C-7A49-9758-A4D4-3C3C531BE64F}"/>
                </a:ext>
              </a:extLst>
            </p:cNvPr>
            <p:cNvSpPr txBox="1">
              <a:spLocks/>
            </p:cNvSpPr>
            <p:nvPr/>
          </p:nvSpPr>
          <p:spPr>
            <a:xfrm>
              <a:off x="967482" y="2415730"/>
              <a:ext cx="2482251" cy="830997"/>
            </a:xfrm>
            <a:prstGeom prst="rect">
              <a:avLst/>
            </a:prstGeom>
            <a:grpFill/>
            <a:ln>
              <a:noFill/>
            </a:ln>
            <a:effectLst/>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lumMod val="50000"/>
                    </a:schemeClr>
                  </a:solidFill>
                </a:rPr>
                <a:t>Severe pulmonary TB including:</a:t>
              </a:r>
            </a:p>
          </p:txBody>
        </p:sp>
        <p:sp>
          <p:nvSpPr>
            <p:cNvPr id="12" name="Content Placeholder 2">
              <a:extLst>
                <a:ext uri="{FF2B5EF4-FFF2-40B4-BE49-F238E27FC236}">
                  <a16:creationId xmlns:a16="http://schemas.microsoft.com/office/drawing/2014/main" id="{07D621D4-0AA9-C34C-F18B-D396442C392B}"/>
                </a:ext>
              </a:extLst>
            </p:cNvPr>
            <p:cNvSpPr txBox="1">
              <a:spLocks/>
            </p:cNvSpPr>
            <p:nvPr/>
          </p:nvSpPr>
          <p:spPr>
            <a:xfrm>
              <a:off x="922458" y="3356873"/>
              <a:ext cx="2482250" cy="2283702"/>
            </a:xfrm>
            <a:prstGeom prst="rect">
              <a:avLst/>
            </a:prstGeom>
            <a:grpFill/>
            <a:ln>
              <a:noFill/>
            </a:ln>
            <a:effectLst/>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nSpc>
                  <a:spcPct val="80000"/>
                </a:lnSpc>
                <a:spcAft>
                  <a:spcPts val="1200"/>
                </a:spcAft>
              </a:pPr>
              <a:r>
                <a:rPr lang="en-US" sz="2000" dirty="0">
                  <a:solidFill>
                    <a:schemeClr val="bg1">
                      <a:lumMod val="50000"/>
                    </a:schemeClr>
                  </a:solidFill>
                </a:rPr>
                <a:t>Lymph node enlargement </a:t>
              </a:r>
              <a:r>
                <a:rPr lang="en-US" sz="2000" i="1" dirty="0">
                  <a:solidFill>
                    <a:schemeClr val="bg1">
                      <a:lumMod val="50000"/>
                    </a:schemeClr>
                  </a:solidFill>
                </a:rPr>
                <a:t>with</a:t>
              </a:r>
              <a:r>
                <a:rPr lang="en-US" sz="2000" dirty="0">
                  <a:solidFill>
                    <a:schemeClr val="bg1">
                      <a:lumMod val="50000"/>
                    </a:schemeClr>
                  </a:solidFill>
                </a:rPr>
                <a:t> airway compression </a:t>
              </a:r>
            </a:p>
            <a:p>
              <a:pPr marL="177800" indent="-177800">
                <a:lnSpc>
                  <a:spcPct val="80000"/>
                </a:lnSpc>
                <a:spcAft>
                  <a:spcPts val="1200"/>
                </a:spcAft>
              </a:pPr>
              <a:r>
                <a:rPr lang="en-US" sz="2000" dirty="0">
                  <a:solidFill>
                    <a:schemeClr val="bg1">
                      <a:lumMod val="50000"/>
                    </a:schemeClr>
                  </a:solidFill>
                </a:rPr>
                <a:t>Cavitations </a:t>
              </a:r>
            </a:p>
            <a:p>
              <a:pPr marL="177800" indent="-177800">
                <a:lnSpc>
                  <a:spcPct val="80000"/>
                </a:lnSpc>
                <a:spcAft>
                  <a:spcPts val="1200"/>
                </a:spcAft>
              </a:pPr>
              <a:r>
                <a:rPr lang="en-US" sz="2000" dirty="0">
                  <a:solidFill>
                    <a:schemeClr val="bg1">
                      <a:lumMod val="50000"/>
                    </a:schemeClr>
                  </a:solidFill>
                </a:rPr>
                <a:t>Extensive lung disease with</a:t>
              </a:r>
              <a:r>
                <a:rPr lang="en-US" sz="2000" i="1" dirty="0">
                  <a:solidFill>
                    <a:schemeClr val="bg1">
                      <a:lumMod val="50000"/>
                    </a:schemeClr>
                  </a:solidFill>
                </a:rPr>
                <a:t> one full </a:t>
              </a:r>
              <a:r>
                <a:rPr lang="en-US" sz="2000" dirty="0">
                  <a:solidFill>
                    <a:schemeClr val="bg1">
                      <a:lumMod val="50000"/>
                    </a:schemeClr>
                  </a:solidFill>
                </a:rPr>
                <a:t>lobe or more involved on CXR</a:t>
              </a:r>
            </a:p>
            <a:p>
              <a:pPr marL="177800" indent="-177800">
                <a:lnSpc>
                  <a:spcPct val="80000"/>
                </a:lnSpc>
                <a:spcAft>
                  <a:spcPts val="1200"/>
                </a:spcAft>
              </a:pPr>
              <a:r>
                <a:rPr lang="en-US" sz="2000" dirty="0">
                  <a:solidFill>
                    <a:schemeClr val="bg1">
                      <a:lumMod val="50000"/>
                    </a:schemeClr>
                  </a:solidFill>
                </a:rPr>
                <a:t>Miliary pattern</a:t>
              </a:r>
            </a:p>
          </p:txBody>
        </p:sp>
      </p:grpSp>
      <p:grpSp>
        <p:nvGrpSpPr>
          <p:cNvPr id="13" name="Group 12">
            <a:extLst>
              <a:ext uri="{FF2B5EF4-FFF2-40B4-BE49-F238E27FC236}">
                <a16:creationId xmlns:a16="http://schemas.microsoft.com/office/drawing/2014/main" id="{F8B15FE9-4B9C-1FA4-A6B9-9ACFD9B8B412}"/>
              </a:ext>
            </a:extLst>
          </p:cNvPr>
          <p:cNvGrpSpPr/>
          <p:nvPr/>
        </p:nvGrpSpPr>
        <p:grpSpPr>
          <a:xfrm>
            <a:off x="4273181" y="2320587"/>
            <a:ext cx="3645633" cy="3556338"/>
            <a:chOff x="3509910" y="2320587"/>
            <a:chExt cx="2695201" cy="3997086"/>
          </a:xfrm>
        </p:grpSpPr>
        <p:sp>
          <p:nvSpPr>
            <p:cNvPr id="14" name="Rectangle 13">
              <a:extLst>
                <a:ext uri="{FF2B5EF4-FFF2-40B4-BE49-F238E27FC236}">
                  <a16:creationId xmlns:a16="http://schemas.microsoft.com/office/drawing/2014/main" id="{09F2A256-00CB-01F3-9C41-EAC0A9F3CB00}"/>
                </a:ext>
              </a:extLst>
            </p:cNvPr>
            <p:cNvSpPr/>
            <p:nvPr/>
          </p:nvSpPr>
          <p:spPr>
            <a:xfrm>
              <a:off x="3509910" y="2320587"/>
              <a:ext cx="2695201" cy="3997086"/>
            </a:xfrm>
            <a:prstGeom prst="rect">
              <a:avLst/>
            </a:prstGeom>
            <a:solidFill>
              <a:srgbClr val="0060A0"/>
            </a:solidFill>
            <a:ln>
              <a:solidFill>
                <a:srgbClr val="006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13B5F69-096D-1F6C-D6F8-6EE19145C794}"/>
                </a:ext>
              </a:extLst>
            </p:cNvPr>
            <p:cNvSpPr txBox="1"/>
            <p:nvPr/>
          </p:nvSpPr>
          <p:spPr>
            <a:xfrm>
              <a:off x="3644744" y="2404182"/>
              <a:ext cx="2455672" cy="3182466"/>
            </a:xfrm>
            <a:prstGeom prst="rect">
              <a:avLst/>
            </a:prstGeom>
            <a:noFill/>
          </p:spPr>
          <p:txBody>
            <a:bodyPr wrap="square" rtlCol="0">
              <a:spAutoFit/>
            </a:bodyPr>
            <a:lstStyle/>
            <a:p>
              <a:pPr marL="0" indent="0" algn="ctr">
                <a:buNone/>
              </a:pPr>
              <a:r>
                <a:rPr lang="en-US" sz="2400" b="1" dirty="0">
                  <a:solidFill>
                    <a:schemeClr val="bg2"/>
                  </a:solidFill>
                </a:rPr>
                <a:t>A high bacterial load </a:t>
              </a:r>
              <a:r>
                <a:rPr lang="en-US" sz="2800" b="1" dirty="0">
                  <a:solidFill>
                    <a:schemeClr val="bg2"/>
                  </a:solidFill>
                </a:rPr>
                <a:t>- </a:t>
              </a:r>
              <a:r>
                <a:rPr lang="en-US" sz="2200" dirty="0">
                  <a:solidFill>
                    <a:schemeClr val="bg2"/>
                  </a:solidFill>
                </a:rPr>
                <a:t>always includes four drugs in the intensive phase (2HRZE)</a:t>
              </a:r>
            </a:p>
            <a:p>
              <a:pPr marL="0" indent="0" algn="ctr">
                <a:buNone/>
              </a:pPr>
              <a:endParaRPr lang="en-US" sz="2400" b="1" dirty="0">
                <a:solidFill>
                  <a:schemeClr val="bg2"/>
                </a:solidFill>
              </a:endParaRPr>
            </a:p>
            <a:p>
              <a:pPr marL="0" indent="0" algn="ctr">
                <a:buNone/>
              </a:pPr>
              <a:r>
                <a:rPr lang="en-US" sz="2000" dirty="0">
                  <a:solidFill>
                    <a:schemeClr val="bg2"/>
                  </a:solidFill>
                </a:rPr>
                <a:t>i.e. smear-positive result or </a:t>
              </a:r>
              <a:r>
                <a:rPr lang="en-US" sz="2000" dirty="0" err="1">
                  <a:solidFill>
                    <a:schemeClr val="bg2"/>
                  </a:solidFill>
                </a:rPr>
                <a:t>Xpert</a:t>
              </a:r>
              <a:r>
                <a:rPr lang="en-US" sz="2000" dirty="0">
                  <a:solidFill>
                    <a:schemeClr val="bg2"/>
                  </a:solidFill>
                </a:rPr>
                <a:t> MTB/RIF Ultra result greater than “low” </a:t>
              </a:r>
            </a:p>
          </p:txBody>
        </p:sp>
      </p:grpSp>
      <p:sp>
        <p:nvSpPr>
          <p:cNvPr id="17" name="TextBox 16">
            <a:extLst>
              <a:ext uri="{FF2B5EF4-FFF2-40B4-BE49-F238E27FC236}">
                <a16:creationId xmlns:a16="http://schemas.microsoft.com/office/drawing/2014/main" id="{163DA701-4CE1-CFB0-7ADE-EF0593F7DC00}"/>
              </a:ext>
            </a:extLst>
          </p:cNvPr>
          <p:cNvSpPr txBox="1"/>
          <p:nvPr/>
        </p:nvSpPr>
        <p:spPr>
          <a:xfrm>
            <a:off x="825501" y="1080543"/>
            <a:ext cx="10537701" cy="132343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endParaRPr lang="en-US" sz="2000" dirty="0"/>
          </a:p>
          <a:p>
            <a:pPr algn="ctr"/>
            <a:r>
              <a:rPr lang="en-US" sz="2000" dirty="0"/>
              <a:t> The </a:t>
            </a:r>
            <a:r>
              <a:rPr lang="en-US" sz="2000" b="1" dirty="0"/>
              <a:t>six-month</a:t>
            </a:r>
            <a:r>
              <a:rPr lang="en-US" sz="2000" dirty="0"/>
              <a:t> treatment regimen of 2RHZ(E)/</a:t>
            </a:r>
            <a:r>
              <a:rPr lang="en-US" sz="2000" b="1" u="sng" dirty="0"/>
              <a:t>4</a:t>
            </a:r>
            <a:r>
              <a:rPr lang="en-US" sz="2000" dirty="0"/>
              <a:t>RH is for </a:t>
            </a:r>
          </a:p>
          <a:p>
            <a:pPr algn="ctr"/>
            <a:r>
              <a:rPr lang="en-US" sz="2000" dirty="0"/>
              <a:t>presumed or confirmed drug-susceptible TB if: </a:t>
            </a:r>
          </a:p>
          <a:p>
            <a:pPr algn="ctr"/>
            <a:endParaRPr lang="en-AU" sz="2000" dirty="0"/>
          </a:p>
        </p:txBody>
      </p:sp>
      <p:pic>
        <p:nvPicPr>
          <p:cNvPr id="18" name="Picture 17">
            <a:extLst>
              <a:ext uri="{FF2B5EF4-FFF2-40B4-BE49-F238E27FC236}">
                <a16:creationId xmlns:a16="http://schemas.microsoft.com/office/drawing/2014/main" id="{006EBEBD-2D27-732D-8935-4D11DD0167D5}"/>
              </a:ext>
            </a:extLst>
          </p:cNvPr>
          <p:cNvPicPr>
            <a:picLocks noChangeAspect="1"/>
          </p:cNvPicPr>
          <p:nvPr/>
        </p:nvPicPr>
        <p:blipFill>
          <a:blip r:embed="rId3"/>
          <a:stretch>
            <a:fillRect/>
          </a:stretch>
        </p:blipFill>
        <p:spPr>
          <a:xfrm>
            <a:off x="1857744" y="1435046"/>
            <a:ext cx="1146713" cy="740586"/>
          </a:xfrm>
          <a:prstGeom prst="rect">
            <a:avLst/>
          </a:prstGeom>
          <a:effectLst>
            <a:outerShdw blurRad="63500" sx="102000" sy="102000" algn="ctr" rotWithShape="0">
              <a:prstClr val="black">
                <a:alpha val="40000"/>
              </a:prstClr>
            </a:outerShdw>
          </a:effectLst>
        </p:spPr>
      </p:pic>
      <p:sp>
        <p:nvSpPr>
          <p:cNvPr id="19" name="Multiplication Sign 18">
            <a:extLst>
              <a:ext uri="{FF2B5EF4-FFF2-40B4-BE49-F238E27FC236}">
                <a16:creationId xmlns:a16="http://schemas.microsoft.com/office/drawing/2014/main" id="{152407CB-E3EA-F1FD-44E4-5D5DD415D4B0}"/>
              </a:ext>
            </a:extLst>
          </p:cNvPr>
          <p:cNvSpPr/>
          <p:nvPr/>
        </p:nvSpPr>
        <p:spPr>
          <a:xfrm>
            <a:off x="1838916" y="1466805"/>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ultiplication Sign 19">
            <a:extLst>
              <a:ext uri="{FF2B5EF4-FFF2-40B4-BE49-F238E27FC236}">
                <a16:creationId xmlns:a16="http://schemas.microsoft.com/office/drawing/2014/main" id="{F6C34079-EE89-C4E3-A08C-F06CDC43D3E5}"/>
              </a:ext>
            </a:extLst>
          </p:cNvPr>
          <p:cNvSpPr/>
          <p:nvPr/>
        </p:nvSpPr>
        <p:spPr>
          <a:xfrm>
            <a:off x="2111423" y="1466805"/>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ication Sign 20">
            <a:extLst>
              <a:ext uri="{FF2B5EF4-FFF2-40B4-BE49-F238E27FC236}">
                <a16:creationId xmlns:a16="http://schemas.microsoft.com/office/drawing/2014/main" id="{746FFC6A-3836-7B5B-85B3-C39D6C5DF340}"/>
              </a:ext>
            </a:extLst>
          </p:cNvPr>
          <p:cNvSpPr/>
          <p:nvPr/>
        </p:nvSpPr>
        <p:spPr>
          <a:xfrm>
            <a:off x="2383930" y="1466804"/>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ultiplication Sign 21">
            <a:extLst>
              <a:ext uri="{FF2B5EF4-FFF2-40B4-BE49-F238E27FC236}">
                <a16:creationId xmlns:a16="http://schemas.microsoft.com/office/drawing/2014/main" id="{4805CC03-3D4B-5AB7-C655-A0DCE4FAEC88}"/>
              </a:ext>
            </a:extLst>
          </p:cNvPr>
          <p:cNvSpPr/>
          <p:nvPr/>
        </p:nvSpPr>
        <p:spPr>
          <a:xfrm>
            <a:off x="2656436" y="1466692"/>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Multiplication Sign 22">
            <a:extLst>
              <a:ext uri="{FF2B5EF4-FFF2-40B4-BE49-F238E27FC236}">
                <a16:creationId xmlns:a16="http://schemas.microsoft.com/office/drawing/2014/main" id="{B24D26C1-82B5-0DA9-C697-5058B37B7310}"/>
              </a:ext>
            </a:extLst>
          </p:cNvPr>
          <p:cNvSpPr/>
          <p:nvPr/>
        </p:nvSpPr>
        <p:spPr>
          <a:xfrm>
            <a:off x="1838915" y="1706903"/>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ultiplication Sign 23">
            <a:extLst>
              <a:ext uri="{FF2B5EF4-FFF2-40B4-BE49-F238E27FC236}">
                <a16:creationId xmlns:a16="http://schemas.microsoft.com/office/drawing/2014/main" id="{262F1A05-FAF7-2B76-F653-1BBAEE013CB1}"/>
              </a:ext>
            </a:extLst>
          </p:cNvPr>
          <p:cNvSpPr/>
          <p:nvPr/>
        </p:nvSpPr>
        <p:spPr>
          <a:xfrm>
            <a:off x="2111947" y="1706903"/>
            <a:ext cx="327316" cy="326960"/>
          </a:xfrm>
          <a:prstGeom prst="mathMultiply">
            <a:avLst>
              <a:gd name="adj1" fmla="val 79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D8FB97E1-37AB-F4FE-FDFF-C1D0F4B8CA52}"/>
              </a:ext>
            </a:extLst>
          </p:cNvPr>
          <p:cNvGrpSpPr/>
          <p:nvPr/>
        </p:nvGrpSpPr>
        <p:grpSpPr>
          <a:xfrm>
            <a:off x="11292051" y="0"/>
            <a:ext cx="576000" cy="989017"/>
            <a:chOff x="11292051" y="0"/>
            <a:chExt cx="576000" cy="989017"/>
          </a:xfrm>
        </p:grpSpPr>
        <p:grpSp>
          <p:nvGrpSpPr>
            <p:cNvPr id="3" name="Group 2">
              <a:extLst>
                <a:ext uri="{FF2B5EF4-FFF2-40B4-BE49-F238E27FC236}">
                  <a16:creationId xmlns:a16="http://schemas.microsoft.com/office/drawing/2014/main" id="{3758B050-5BE5-F933-439E-5CA00C0AA60F}"/>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5" name="Arrow: Pentagon 14">
                <a:extLst>
                  <a:ext uri="{FF2B5EF4-FFF2-40B4-BE49-F238E27FC236}">
                    <a16:creationId xmlns:a16="http://schemas.microsoft.com/office/drawing/2014/main" id="{DAF423BE-199B-05B7-4141-D6BAC6E746E5}"/>
                  </a:ext>
                </a:extLst>
              </p:cNvPr>
              <p:cNvSpPr/>
              <p:nvPr/>
            </p:nvSpPr>
            <p:spPr>
              <a:xfrm rot="5400000">
                <a:off x="5407204" y="616666"/>
                <a:ext cx="171043" cy="57366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TextBox 24">
                <a:extLst>
                  <a:ext uri="{FF2B5EF4-FFF2-40B4-BE49-F238E27FC236}">
                    <a16:creationId xmlns:a16="http://schemas.microsoft.com/office/drawing/2014/main" id="{EEC65785-077F-78B6-6B16-AA4B4F3797AC}"/>
                  </a:ext>
                </a:extLst>
              </p:cNvPr>
              <p:cNvSpPr txBox="1"/>
              <p:nvPr/>
            </p:nvSpPr>
            <p:spPr>
              <a:xfrm>
                <a:off x="5203556" y="0"/>
                <a:ext cx="576000" cy="889402"/>
              </a:xfrm>
              <a:prstGeom prst="rect">
                <a:avLst/>
              </a:prstGeom>
              <a:solidFill>
                <a:schemeClr val="bg1"/>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chemeClr val="bg1"/>
                    </a:solidFill>
                    <a:effectLst/>
                    <a:uLnTx/>
                    <a:uFillTx/>
                  </a:rPr>
                  <a:t>ADULT</a:t>
                </a:r>
                <a:r>
                  <a:rPr kumimoji="0" lang="en-US" sz="800" b="1" i="0" u="none" strike="noStrike" kern="0" cap="all" spc="0" normalizeH="0" baseline="0" noProof="0" dirty="0">
                    <a:ln>
                      <a:noFill/>
                    </a:ln>
                    <a:solidFill>
                      <a:schemeClr val="bg1"/>
                    </a:solidFill>
                    <a:effectLst/>
                    <a:uLnTx/>
                    <a:uFillTx/>
                  </a:rPr>
                  <a:t> &amp; </a:t>
                </a:r>
                <a:br>
                  <a:rPr kumimoji="0" lang="en-US" sz="1000" b="1" i="0" u="none" strike="noStrike" kern="0" cap="all" spc="0" normalizeH="0" baseline="0" noProof="0" dirty="0">
                    <a:ln>
                      <a:noFill/>
                    </a:ln>
                    <a:solidFill>
                      <a:schemeClr val="bg1"/>
                    </a:solidFill>
                    <a:effectLst/>
                    <a:uLnTx/>
                    <a:uFillTx/>
                  </a:rPr>
                </a:br>
                <a:r>
                  <a:rPr kumimoji="0" lang="en-US" sz="1000" b="1" i="0" u="none" strike="noStrike" kern="0" cap="all" spc="0" normalizeH="0" baseline="0" noProof="0" dirty="0">
                    <a:ln>
                      <a:noFill/>
                    </a:ln>
                    <a:solidFill>
                      <a:schemeClr val="bg1"/>
                    </a:solidFill>
                    <a:effectLst/>
                    <a:uLnTx/>
                    <a:uFillTx/>
                  </a:rPr>
                  <a:t>CHILD</a:t>
                </a:r>
              </a:p>
            </p:txBody>
          </p:sp>
        </p:grpSp>
        <p:pic>
          <p:nvPicPr>
            <p:cNvPr id="4" name="Picture 3" descr="A blue and yellow gear with a globe and a pin pointer&#10;&#10;Description automatically generated">
              <a:extLst>
                <a:ext uri="{FF2B5EF4-FFF2-40B4-BE49-F238E27FC236}">
                  <a16:creationId xmlns:a16="http://schemas.microsoft.com/office/drawing/2014/main" id="{626B4566-FAFB-6F7C-8B13-408BF5904D12}"/>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5" name="TextBox 4">
              <a:extLst>
                <a:ext uri="{FF2B5EF4-FFF2-40B4-BE49-F238E27FC236}">
                  <a16:creationId xmlns:a16="http://schemas.microsoft.com/office/drawing/2014/main" id="{344BA98B-9484-CCF2-090E-220F2C6F4582}"/>
                </a:ext>
              </a:extLst>
            </p:cNvPr>
            <p:cNvSpPr txBox="1"/>
            <p:nvPr/>
          </p:nvSpPr>
          <p:spPr>
            <a:xfrm>
              <a:off x="11299523" y="505448"/>
              <a:ext cx="568528" cy="415498"/>
            </a:xfrm>
            <a:prstGeom prst="rect">
              <a:avLst/>
            </a:prstGeom>
            <a:noFill/>
          </p:spPr>
          <p:txBody>
            <a:bodyPr wrap="square" rtlCol="0">
              <a:spAutoFit/>
            </a:bodyPr>
            <a:lstStyle/>
            <a:p>
              <a:pPr algn="ctr"/>
              <a:r>
                <a:rPr lang="en-ZA" sz="700" b="1" spc="-20" dirty="0">
                  <a:solidFill>
                    <a:schemeClr val="bg2"/>
                  </a:solidFill>
                </a:rPr>
                <a:t>ADAPT TO LOCAL SETTING </a:t>
              </a:r>
              <a:endParaRPr lang="en-GB" sz="700" b="1" spc="-20" dirty="0">
                <a:solidFill>
                  <a:schemeClr val="bg2"/>
                </a:solidFill>
              </a:endParaRPr>
            </a:p>
          </p:txBody>
        </p:sp>
      </p:grpSp>
    </p:spTree>
    <p:extLst>
      <p:ext uri="{BB962C8B-B14F-4D97-AF65-F5344CB8AC3E}">
        <p14:creationId xmlns:p14="http://schemas.microsoft.com/office/powerpoint/2010/main" val="90290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4000"/>
                            </p:stCondLst>
                            <p:childTnLst>
                              <p:par>
                                <p:cTn id="29" presetID="22" presetClass="entr" presetSubtype="1" fill="hold" nodeType="afterEffect">
                                  <p:stCondLst>
                                    <p:cond delay="225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1000"/>
                                        <p:tgtEl>
                                          <p:spTgt spid="9"/>
                                        </p:tgtEl>
                                      </p:cBhvr>
                                    </p:animEffect>
                                  </p:childTnLst>
                                </p:cTn>
                              </p:par>
                            </p:childTnLst>
                          </p:cTn>
                        </p:par>
                        <p:par>
                          <p:cTn id="32" fill="hold">
                            <p:stCondLst>
                              <p:cond delay="7250"/>
                            </p:stCondLst>
                            <p:childTnLst>
                              <p:par>
                                <p:cTn id="33" presetID="22" presetClass="entr" presetSubtype="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1000"/>
                                        <p:tgtEl>
                                          <p:spTgt spid="13"/>
                                        </p:tgtEl>
                                      </p:cBhvr>
                                    </p:animEffect>
                                  </p:childTnLst>
                                </p:cTn>
                              </p:par>
                            </p:childTnLst>
                          </p:cTn>
                        </p:par>
                        <p:par>
                          <p:cTn id="36" fill="hold">
                            <p:stCondLst>
                              <p:cond delay="8250"/>
                            </p:stCondLst>
                            <p:childTnLst>
                              <p:par>
                                <p:cTn id="37" presetID="22" presetClass="entr" presetSubtype="1"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Choice of treatment regimen – CXR features</a:t>
            </a:r>
            <a:endParaRPr lang="en-AU" altLang="en-AU" dirty="0"/>
          </a:p>
        </p:txBody>
      </p:sp>
      <p:pic>
        <p:nvPicPr>
          <p:cNvPr id="3" name="Picture 2">
            <a:extLst>
              <a:ext uri="{FF2B5EF4-FFF2-40B4-BE49-F238E27FC236}">
                <a16:creationId xmlns:a16="http://schemas.microsoft.com/office/drawing/2014/main" id="{21B233D9-E799-5000-3AED-F6CC196306D4}"/>
              </a:ext>
            </a:extLst>
          </p:cNvPr>
          <p:cNvPicPr>
            <a:picLocks noChangeAspect="1"/>
          </p:cNvPicPr>
          <p:nvPr/>
        </p:nvPicPr>
        <p:blipFill>
          <a:blip r:embed="rId3"/>
          <a:stretch>
            <a:fillRect/>
          </a:stretch>
        </p:blipFill>
        <p:spPr>
          <a:xfrm>
            <a:off x="695324" y="1376363"/>
            <a:ext cx="3235407" cy="4478929"/>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04D1EF3F-0B54-CDBA-84D2-02332D568235}"/>
              </a:ext>
            </a:extLst>
          </p:cNvPr>
          <p:cNvGrpSpPr/>
          <p:nvPr/>
        </p:nvGrpSpPr>
        <p:grpSpPr>
          <a:xfrm>
            <a:off x="4385475" y="1376363"/>
            <a:ext cx="4504525" cy="2141537"/>
            <a:chOff x="1783449" y="4089400"/>
            <a:chExt cx="4807357" cy="2325164"/>
          </a:xfrm>
        </p:grpSpPr>
        <p:pic>
          <p:nvPicPr>
            <p:cNvPr id="5" name="Picture 4">
              <a:extLst>
                <a:ext uri="{FF2B5EF4-FFF2-40B4-BE49-F238E27FC236}">
                  <a16:creationId xmlns:a16="http://schemas.microsoft.com/office/drawing/2014/main" id="{10F412CF-015F-4BA6-5D47-7EF131F92532}"/>
                </a:ext>
              </a:extLst>
            </p:cNvPr>
            <p:cNvPicPr>
              <a:picLocks noChangeAspect="1"/>
            </p:cNvPicPr>
            <p:nvPr/>
          </p:nvPicPr>
          <p:blipFill>
            <a:blip r:embed="rId4"/>
            <a:stretch>
              <a:fillRect/>
            </a:stretch>
          </p:blipFill>
          <p:spPr>
            <a:xfrm>
              <a:off x="1783449" y="4284031"/>
              <a:ext cx="4807357" cy="2130533"/>
            </a:xfrm>
            <a:prstGeom prst="rect">
              <a:avLst/>
            </a:prstGeom>
            <a:ln w="38100">
              <a:solidFill>
                <a:schemeClr val="bg2"/>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3B30CA93-5C84-74FB-6B4D-18D7BBBD1FD5}"/>
                </a:ext>
              </a:extLst>
            </p:cNvPr>
            <p:cNvPicPr>
              <a:picLocks noChangeAspect="1"/>
            </p:cNvPicPr>
            <p:nvPr/>
          </p:nvPicPr>
          <p:blipFill>
            <a:blip r:embed="rId5"/>
            <a:stretch>
              <a:fillRect/>
            </a:stretch>
          </p:blipFill>
          <p:spPr>
            <a:xfrm>
              <a:off x="1783449" y="4089400"/>
              <a:ext cx="4807357" cy="158912"/>
            </a:xfrm>
            <a:prstGeom prst="rect">
              <a:avLst/>
            </a:prstGeom>
            <a:ln w="38100">
              <a:solidFill>
                <a:schemeClr val="bg2"/>
              </a:solidFill>
            </a:ln>
          </p:spPr>
        </p:pic>
      </p:grpSp>
      <p:grpSp>
        <p:nvGrpSpPr>
          <p:cNvPr id="7" name="Group 6">
            <a:extLst>
              <a:ext uri="{FF2B5EF4-FFF2-40B4-BE49-F238E27FC236}">
                <a16:creationId xmlns:a16="http://schemas.microsoft.com/office/drawing/2014/main" id="{F772EB49-FD18-FDA1-E400-0D817D8D527C}"/>
              </a:ext>
            </a:extLst>
          </p:cNvPr>
          <p:cNvGrpSpPr/>
          <p:nvPr/>
        </p:nvGrpSpPr>
        <p:grpSpPr>
          <a:xfrm>
            <a:off x="6540499" y="3721099"/>
            <a:ext cx="4758945" cy="2111193"/>
            <a:chOff x="5264517" y="4103988"/>
            <a:chExt cx="4807358" cy="2142008"/>
          </a:xfrm>
        </p:grpSpPr>
        <p:pic>
          <p:nvPicPr>
            <p:cNvPr id="8" name="Picture 7">
              <a:extLst>
                <a:ext uri="{FF2B5EF4-FFF2-40B4-BE49-F238E27FC236}">
                  <a16:creationId xmlns:a16="http://schemas.microsoft.com/office/drawing/2014/main" id="{8EF173A8-C0B5-5AD7-7BC4-892EF951D51F}"/>
                </a:ext>
              </a:extLst>
            </p:cNvPr>
            <p:cNvPicPr>
              <a:picLocks noChangeAspect="1"/>
            </p:cNvPicPr>
            <p:nvPr/>
          </p:nvPicPr>
          <p:blipFill>
            <a:blip r:embed="rId6"/>
            <a:stretch>
              <a:fillRect/>
            </a:stretch>
          </p:blipFill>
          <p:spPr>
            <a:xfrm>
              <a:off x="5264517" y="4328016"/>
              <a:ext cx="4807358" cy="1917980"/>
            </a:xfrm>
            <a:prstGeom prst="rect">
              <a:avLst/>
            </a:prstGeom>
            <a:ln w="38100">
              <a:solidFill>
                <a:schemeClr val="bg2"/>
              </a:solidFill>
            </a:ln>
            <a:effectLst>
              <a:outerShdw blurRad="50800" dist="38100" dir="16200000" rotWithShape="0">
                <a:prstClr val="black">
                  <a:alpha val="40000"/>
                </a:prstClr>
              </a:outerShdw>
            </a:effectLst>
          </p:spPr>
        </p:pic>
        <p:pic>
          <p:nvPicPr>
            <p:cNvPr id="9" name="Picture 8">
              <a:extLst>
                <a:ext uri="{FF2B5EF4-FFF2-40B4-BE49-F238E27FC236}">
                  <a16:creationId xmlns:a16="http://schemas.microsoft.com/office/drawing/2014/main" id="{7FA8B201-9BF3-4B40-A96A-3543F40F5DAC}"/>
                </a:ext>
              </a:extLst>
            </p:cNvPr>
            <p:cNvPicPr>
              <a:picLocks noChangeAspect="1"/>
            </p:cNvPicPr>
            <p:nvPr/>
          </p:nvPicPr>
          <p:blipFill rotWithShape="1">
            <a:blip r:embed="rId7"/>
            <a:srcRect t="11208"/>
            <a:stretch/>
          </p:blipFill>
          <p:spPr>
            <a:xfrm>
              <a:off x="5264517" y="4103988"/>
              <a:ext cx="4807358" cy="166742"/>
            </a:xfrm>
            <a:prstGeom prst="rect">
              <a:avLst/>
            </a:prstGeom>
            <a:ln w="38100">
              <a:solidFill>
                <a:schemeClr val="bg2"/>
              </a:solidFill>
            </a:ln>
            <a:effectLst/>
          </p:spPr>
        </p:pic>
      </p:grpSp>
      <p:sp>
        <p:nvSpPr>
          <p:cNvPr id="10" name="Rectangle 9">
            <a:extLst>
              <a:ext uri="{FF2B5EF4-FFF2-40B4-BE49-F238E27FC236}">
                <a16:creationId xmlns:a16="http://schemas.microsoft.com/office/drawing/2014/main" id="{9D77C28B-A627-A7C4-6C86-CB4D1769A9D9}"/>
              </a:ext>
            </a:extLst>
          </p:cNvPr>
          <p:cNvSpPr/>
          <p:nvPr/>
        </p:nvSpPr>
        <p:spPr>
          <a:xfrm>
            <a:off x="4338638" y="1376363"/>
            <a:ext cx="4586286" cy="2185987"/>
          </a:xfrm>
          <a:prstGeom prst="rect">
            <a:avLst/>
          </a:prstGeom>
          <a:no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9AE385D-9B3C-CE64-C485-B34D0656E3D0}"/>
              </a:ext>
            </a:extLst>
          </p:cNvPr>
          <p:cNvSpPr/>
          <p:nvPr/>
        </p:nvSpPr>
        <p:spPr>
          <a:xfrm>
            <a:off x="6497792" y="3660277"/>
            <a:ext cx="4801652" cy="2185987"/>
          </a:xfrm>
          <a:prstGeom prst="rect">
            <a:avLst/>
          </a:prstGeom>
          <a:no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D0B18647-EC7D-0FD4-77BA-9D3C2CC3CF5D}"/>
              </a:ext>
            </a:extLst>
          </p:cNvPr>
          <p:cNvGrpSpPr/>
          <p:nvPr/>
        </p:nvGrpSpPr>
        <p:grpSpPr>
          <a:xfrm>
            <a:off x="9280444" y="2062743"/>
            <a:ext cx="1808236" cy="1999862"/>
            <a:chOff x="9543977" y="1369915"/>
            <a:chExt cx="1808236" cy="1999862"/>
          </a:xfrm>
        </p:grpSpPr>
        <p:sp>
          <p:nvSpPr>
            <p:cNvPr id="13" name="Rectangle 12">
              <a:extLst>
                <a:ext uri="{FF2B5EF4-FFF2-40B4-BE49-F238E27FC236}">
                  <a16:creationId xmlns:a16="http://schemas.microsoft.com/office/drawing/2014/main" id="{0F2DC79F-4C78-D58A-81AF-734BAE39BB7D}"/>
                </a:ext>
              </a:extLst>
            </p:cNvPr>
            <p:cNvSpPr/>
            <p:nvPr/>
          </p:nvSpPr>
          <p:spPr>
            <a:xfrm>
              <a:off x="9543977" y="1369915"/>
              <a:ext cx="1808236" cy="1999862"/>
            </a:xfrm>
            <a:prstGeom prst="rect">
              <a:avLst/>
            </a:prstGeom>
            <a:solidFill>
              <a:schemeClr val="bg2"/>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FB14411-9122-B764-A4DA-756D78ADEC57}"/>
                </a:ext>
              </a:extLst>
            </p:cNvPr>
            <p:cNvSpPr txBox="1"/>
            <p:nvPr/>
          </p:nvSpPr>
          <p:spPr>
            <a:xfrm>
              <a:off x="9543977" y="2755427"/>
              <a:ext cx="1808236" cy="577081"/>
            </a:xfrm>
            <a:prstGeom prst="rect">
              <a:avLst/>
            </a:prstGeom>
            <a:noFill/>
          </p:spPr>
          <p:txBody>
            <a:bodyPr wrap="square" rtlCol="0">
              <a:spAutoFit/>
            </a:bodyPr>
            <a:lstStyle/>
            <a:p>
              <a:pPr algn="ctr"/>
              <a:r>
                <a:rPr lang="en-ZA" sz="1050" dirty="0"/>
                <a:t>Online course on interpretation of CXR in children with presumptive TB</a:t>
              </a:r>
              <a:endParaRPr lang="en-GB" sz="1050" dirty="0"/>
            </a:p>
          </p:txBody>
        </p:sp>
      </p:grpSp>
      <p:grpSp>
        <p:nvGrpSpPr>
          <p:cNvPr id="15" name="Group 14">
            <a:extLst>
              <a:ext uri="{FF2B5EF4-FFF2-40B4-BE49-F238E27FC236}">
                <a16:creationId xmlns:a16="http://schemas.microsoft.com/office/drawing/2014/main" id="{9465E823-9CCA-3AC1-A7BA-5DBB9179002A}"/>
              </a:ext>
            </a:extLst>
          </p:cNvPr>
          <p:cNvGrpSpPr/>
          <p:nvPr/>
        </p:nvGrpSpPr>
        <p:grpSpPr>
          <a:xfrm>
            <a:off x="444119" y="4474409"/>
            <a:ext cx="1491362" cy="1821616"/>
            <a:chOff x="9182100" y="1376364"/>
            <a:chExt cx="2170113" cy="2216958"/>
          </a:xfrm>
        </p:grpSpPr>
        <p:sp>
          <p:nvSpPr>
            <p:cNvPr id="16" name="Rectangle 15">
              <a:extLst>
                <a:ext uri="{FF2B5EF4-FFF2-40B4-BE49-F238E27FC236}">
                  <a16:creationId xmlns:a16="http://schemas.microsoft.com/office/drawing/2014/main" id="{5D700AEA-9723-AF34-0AEC-6EBF46C36C1A}"/>
                </a:ext>
              </a:extLst>
            </p:cNvPr>
            <p:cNvSpPr/>
            <p:nvPr/>
          </p:nvSpPr>
          <p:spPr>
            <a:xfrm>
              <a:off x="9182100" y="1376364"/>
              <a:ext cx="2170113" cy="2216958"/>
            </a:xfrm>
            <a:prstGeom prst="rect">
              <a:avLst/>
            </a:prstGeom>
            <a:solidFill>
              <a:schemeClr val="bg2"/>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37A6D6C-1877-38ED-E3AF-F9CD356A9230}"/>
                </a:ext>
              </a:extLst>
            </p:cNvPr>
            <p:cNvSpPr txBox="1"/>
            <p:nvPr/>
          </p:nvSpPr>
          <p:spPr>
            <a:xfrm>
              <a:off x="9182100" y="3080135"/>
              <a:ext cx="2170113" cy="253916"/>
            </a:xfrm>
            <a:prstGeom prst="rect">
              <a:avLst/>
            </a:prstGeom>
            <a:noFill/>
          </p:spPr>
          <p:txBody>
            <a:bodyPr wrap="square" rtlCol="0">
              <a:spAutoFit/>
            </a:bodyPr>
            <a:lstStyle/>
            <a:p>
              <a:pPr algn="ctr"/>
              <a:r>
                <a:rPr lang="en-AU" sz="1050" dirty="0"/>
                <a:t>The Union’s Diagnostic CXR atlas </a:t>
              </a:r>
              <a:endParaRPr lang="en-GB" sz="1400" dirty="0"/>
            </a:p>
          </p:txBody>
        </p:sp>
      </p:grpSp>
      <p:sp>
        <p:nvSpPr>
          <p:cNvPr id="18" name="Rectangle 17">
            <a:extLst>
              <a:ext uri="{FF2B5EF4-FFF2-40B4-BE49-F238E27FC236}">
                <a16:creationId xmlns:a16="http://schemas.microsoft.com/office/drawing/2014/main" id="{B59CDA5E-AEC7-68DA-1710-727D0E83EA86}"/>
              </a:ext>
            </a:extLst>
          </p:cNvPr>
          <p:cNvSpPr/>
          <p:nvPr/>
        </p:nvSpPr>
        <p:spPr>
          <a:xfrm>
            <a:off x="4443853" y="3151796"/>
            <a:ext cx="1550937" cy="1999861"/>
          </a:xfrm>
          <a:prstGeom prst="rect">
            <a:avLst/>
          </a:prstGeom>
          <a:solidFill>
            <a:schemeClr val="bg2"/>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797BE68-13D6-4027-4AC8-EB918D1756C1}"/>
              </a:ext>
            </a:extLst>
          </p:cNvPr>
          <p:cNvSpPr txBox="1"/>
          <p:nvPr/>
        </p:nvSpPr>
        <p:spPr>
          <a:xfrm>
            <a:off x="4443853" y="4544631"/>
            <a:ext cx="1550937" cy="577081"/>
          </a:xfrm>
          <a:prstGeom prst="rect">
            <a:avLst/>
          </a:prstGeom>
          <a:noFill/>
        </p:spPr>
        <p:txBody>
          <a:bodyPr wrap="square" rtlCol="0">
            <a:spAutoFit/>
          </a:bodyPr>
          <a:lstStyle/>
          <a:p>
            <a:pPr algn="ctr"/>
            <a:r>
              <a:rPr lang="en-AU" sz="1050" dirty="0"/>
              <a:t>The Union’s Online Diagnostic CXR atlas – image library</a:t>
            </a:r>
            <a:endParaRPr lang="en-GB" sz="1400" dirty="0"/>
          </a:p>
        </p:txBody>
      </p:sp>
      <p:pic>
        <p:nvPicPr>
          <p:cNvPr id="20" name="Picture 19" descr="A qr code with black squares&#10;&#10;Description automatically generated">
            <a:extLst>
              <a:ext uri="{FF2B5EF4-FFF2-40B4-BE49-F238E27FC236}">
                <a16:creationId xmlns:a16="http://schemas.microsoft.com/office/drawing/2014/main" id="{8C38FDFD-10C8-E80A-5A1B-176868C260F2}"/>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83260" y="2199326"/>
            <a:ext cx="1248929" cy="1248929"/>
          </a:xfrm>
          <a:prstGeom prst="rect">
            <a:avLst/>
          </a:prstGeom>
        </p:spPr>
      </p:pic>
      <p:pic>
        <p:nvPicPr>
          <p:cNvPr id="21" name="Picture 20" descr="A qr code with black squares">
            <a:extLst>
              <a:ext uri="{FF2B5EF4-FFF2-40B4-BE49-F238E27FC236}">
                <a16:creationId xmlns:a16="http://schemas.microsoft.com/office/drawing/2014/main" id="{402BBF69-F25D-53C5-41AF-EE5A2005625D}"/>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7455" y="3253576"/>
            <a:ext cx="1263731" cy="1263731"/>
          </a:xfrm>
          <a:prstGeom prst="rect">
            <a:avLst/>
          </a:prstGeom>
        </p:spPr>
      </p:pic>
      <p:pic>
        <p:nvPicPr>
          <p:cNvPr id="22" name="Picture 21" descr="A qr code with black squares&#10;&#10;Description automatically generated">
            <a:extLst>
              <a:ext uri="{FF2B5EF4-FFF2-40B4-BE49-F238E27FC236}">
                <a16:creationId xmlns:a16="http://schemas.microsoft.com/office/drawing/2014/main" id="{DE247072-DD55-6BDA-EEAA-7A5072DA03EF}"/>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34516" y="4554255"/>
            <a:ext cx="1310568" cy="1310568"/>
          </a:xfrm>
          <a:prstGeom prst="rect">
            <a:avLst/>
          </a:prstGeom>
        </p:spPr>
      </p:pic>
    </p:spTree>
    <p:extLst>
      <p:ext uri="{BB962C8B-B14F-4D97-AF65-F5344CB8AC3E}">
        <p14:creationId xmlns:p14="http://schemas.microsoft.com/office/powerpoint/2010/main" val="339669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2">
            <a:extLst>
              <a:ext uri="{FF2B5EF4-FFF2-40B4-BE49-F238E27FC236}">
                <a16:creationId xmlns:a16="http://schemas.microsoft.com/office/drawing/2014/main" id="{8354C9F4-F454-0B40-87CA-27BCAB12E70D}"/>
              </a:ext>
            </a:extLst>
          </p:cNvPr>
          <p:cNvSpPr>
            <a:spLocks noGrp="1"/>
          </p:cNvSpPr>
          <p:nvPr>
            <p:ph type="title"/>
          </p:nvPr>
        </p:nvSpPr>
        <p:spPr/>
        <p:txBody>
          <a:bodyPr/>
          <a:lstStyle/>
          <a:p>
            <a:r>
              <a:rPr lang="en-US" altLang="en-AU" dirty="0"/>
              <a:t>Learning objectives </a:t>
            </a:r>
          </a:p>
        </p:txBody>
      </p:sp>
      <p:sp>
        <p:nvSpPr>
          <p:cNvPr id="2" name="Content Placeholder 1">
            <a:extLst>
              <a:ext uri="{FF2B5EF4-FFF2-40B4-BE49-F238E27FC236}">
                <a16:creationId xmlns:a16="http://schemas.microsoft.com/office/drawing/2014/main" id="{E5AA6B86-D89D-E241-8A2B-016ABB440307}"/>
              </a:ext>
            </a:extLst>
          </p:cNvPr>
          <p:cNvSpPr>
            <a:spLocks noGrp="1"/>
          </p:cNvSpPr>
          <p:nvPr>
            <p:ph type="body" sz="quarter" idx="10"/>
          </p:nvPr>
        </p:nvSpPr>
        <p:spPr/>
        <p:txBody>
          <a:bodyPr>
            <a:normAutofit/>
          </a:bodyPr>
          <a:lstStyle/>
          <a:p>
            <a:pPr>
              <a:defRPr/>
            </a:pPr>
            <a:r>
              <a:rPr lang="en-US" sz="2400" dirty="0"/>
              <a:t>Understand the principles of TB treatment</a:t>
            </a:r>
          </a:p>
        </p:txBody>
      </p:sp>
      <p:sp>
        <p:nvSpPr>
          <p:cNvPr id="3" name="Text Placeholder 2">
            <a:extLst>
              <a:ext uri="{FF2B5EF4-FFF2-40B4-BE49-F238E27FC236}">
                <a16:creationId xmlns:a16="http://schemas.microsoft.com/office/drawing/2014/main" id="{04A0C5BD-B219-7542-C818-9FE8A9B2D1E0}"/>
              </a:ext>
            </a:extLst>
          </p:cNvPr>
          <p:cNvSpPr>
            <a:spLocks noGrp="1"/>
          </p:cNvSpPr>
          <p:nvPr>
            <p:ph type="body" sz="quarter" idx="11"/>
          </p:nvPr>
        </p:nvSpPr>
        <p:spPr/>
        <p:txBody>
          <a:bodyPr>
            <a:normAutofit/>
          </a:bodyPr>
          <a:lstStyle/>
          <a:p>
            <a:pPr>
              <a:defRPr/>
            </a:pPr>
            <a:r>
              <a:rPr lang="en-US" sz="2400" dirty="0"/>
              <a:t>Decide on the correct treatment regimen</a:t>
            </a:r>
            <a:endParaRPr lang="en-GB" dirty="0"/>
          </a:p>
        </p:txBody>
      </p:sp>
      <p:sp>
        <p:nvSpPr>
          <p:cNvPr id="4" name="Text Placeholder 3">
            <a:extLst>
              <a:ext uri="{FF2B5EF4-FFF2-40B4-BE49-F238E27FC236}">
                <a16:creationId xmlns:a16="http://schemas.microsoft.com/office/drawing/2014/main" id="{8979EE4F-2641-AF2E-E31F-9BD7641FCA0B}"/>
              </a:ext>
            </a:extLst>
          </p:cNvPr>
          <p:cNvSpPr>
            <a:spLocks noGrp="1"/>
          </p:cNvSpPr>
          <p:nvPr>
            <p:ph type="body" sz="quarter" idx="12"/>
          </p:nvPr>
        </p:nvSpPr>
        <p:spPr/>
        <p:txBody>
          <a:bodyPr>
            <a:normAutofit/>
          </a:bodyPr>
          <a:lstStyle/>
          <a:p>
            <a:pPr>
              <a:defRPr/>
            </a:pPr>
            <a:r>
              <a:rPr lang="en-US" sz="2400" dirty="0"/>
              <a:t>Initiate children and adolescents with TB onto treatment</a:t>
            </a:r>
          </a:p>
        </p:txBody>
      </p:sp>
      <p:sp>
        <p:nvSpPr>
          <p:cNvPr id="5" name="Text Placeholder 4">
            <a:extLst>
              <a:ext uri="{FF2B5EF4-FFF2-40B4-BE49-F238E27FC236}">
                <a16:creationId xmlns:a16="http://schemas.microsoft.com/office/drawing/2014/main" id="{A043675A-06DB-5F04-0F6E-029BA38111C0}"/>
              </a:ext>
            </a:extLst>
          </p:cNvPr>
          <p:cNvSpPr>
            <a:spLocks noGrp="1"/>
          </p:cNvSpPr>
          <p:nvPr>
            <p:ph type="body" sz="quarter" idx="13"/>
          </p:nvPr>
        </p:nvSpPr>
        <p:spPr/>
        <p:txBody>
          <a:bodyPr/>
          <a:lstStyle/>
          <a:p>
            <a:r>
              <a:rPr lang="en-US" sz="2400" dirty="0"/>
              <a:t>Manage children and adolescents diagnosed with drug-resistant TB</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3DEA2916-2593-FC9F-86AE-D6BA7452A42A}"/>
              </a:ext>
            </a:extLst>
          </p:cNvPr>
          <p:cNvCxnSpPr>
            <a:cxnSpLocks/>
            <a:stCxn id="12" idx="2"/>
          </p:cNvCxnSpPr>
          <p:nvPr/>
        </p:nvCxnSpPr>
        <p:spPr>
          <a:xfrm flipH="1">
            <a:off x="7976411" y="3803327"/>
            <a:ext cx="2666" cy="564275"/>
          </a:xfrm>
          <a:prstGeom prst="line">
            <a:avLst/>
          </a:prstGeom>
          <a:ln w="19050">
            <a:solidFill>
              <a:srgbClr val="02235D"/>
            </a:solidFill>
          </a:ln>
          <a:effec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EFB8F88-B5D5-4074-6DA8-BF2DAF351AD0}"/>
              </a:ext>
            </a:extLst>
          </p:cNvPr>
          <p:cNvSpPr>
            <a:spLocks noGrp="1"/>
          </p:cNvSpPr>
          <p:nvPr>
            <p:ph type="title"/>
          </p:nvPr>
        </p:nvSpPr>
        <p:spPr>
          <a:xfrm>
            <a:off x="695325" y="188913"/>
            <a:ext cx="10656888" cy="1116012"/>
          </a:xfrm>
        </p:spPr>
        <p:txBody>
          <a:bodyPr/>
          <a:lstStyle/>
          <a:p>
            <a:r>
              <a:rPr lang="en-ZA" dirty="0"/>
              <a:t>CXR for assessment of SEVERITY of disease</a:t>
            </a:r>
            <a:endParaRPr lang="en-GB" dirty="0"/>
          </a:p>
        </p:txBody>
      </p:sp>
      <p:sp>
        <p:nvSpPr>
          <p:cNvPr id="4" name="TextBox 3">
            <a:extLst>
              <a:ext uri="{FF2B5EF4-FFF2-40B4-BE49-F238E27FC236}">
                <a16:creationId xmlns:a16="http://schemas.microsoft.com/office/drawing/2014/main" id="{223AE641-E064-0923-374A-6D3A31573632}"/>
              </a:ext>
            </a:extLst>
          </p:cNvPr>
          <p:cNvSpPr txBox="1"/>
          <p:nvPr/>
        </p:nvSpPr>
        <p:spPr>
          <a:xfrm>
            <a:off x="695324" y="1231128"/>
            <a:ext cx="10656887"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Is the quality of the CXR </a:t>
            </a:r>
            <a:r>
              <a:rPr lang="en-ZA" sz="2000" b="1" dirty="0">
                <a:solidFill>
                  <a:srgbClr val="02235D"/>
                </a:solidFill>
              </a:rPr>
              <a:t>technically acceptable</a:t>
            </a:r>
            <a:r>
              <a:rPr lang="en-ZA" sz="2000" dirty="0">
                <a:solidFill>
                  <a:srgbClr val="02235D"/>
                </a:solidFill>
              </a:rPr>
              <a:t>?</a:t>
            </a:r>
            <a:endParaRPr lang="en-GB" sz="2000" dirty="0">
              <a:solidFill>
                <a:srgbClr val="02235D"/>
              </a:solidFill>
            </a:endParaRPr>
          </a:p>
        </p:txBody>
      </p:sp>
      <p:sp>
        <p:nvSpPr>
          <p:cNvPr id="5" name="TextBox 4">
            <a:extLst>
              <a:ext uri="{FF2B5EF4-FFF2-40B4-BE49-F238E27FC236}">
                <a16:creationId xmlns:a16="http://schemas.microsoft.com/office/drawing/2014/main" id="{9E1B0FD5-C35F-A58F-A608-5AB2BB1C54FE}"/>
              </a:ext>
            </a:extLst>
          </p:cNvPr>
          <p:cNvSpPr txBox="1"/>
          <p:nvPr/>
        </p:nvSpPr>
        <p:spPr>
          <a:xfrm>
            <a:off x="695326" y="1723421"/>
            <a:ext cx="8135853"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Yes </a:t>
            </a:r>
          </a:p>
        </p:txBody>
      </p:sp>
      <p:sp>
        <p:nvSpPr>
          <p:cNvPr id="6" name="TextBox 5">
            <a:extLst>
              <a:ext uri="{FF2B5EF4-FFF2-40B4-BE49-F238E27FC236}">
                <a16:creationId xmlns:a16="http://schemas.microsoft.com/office/drawing/2014/main" id="{357515EF-2779-C830-6A94-93713A62557B}"/>
              </a:ext>
            </a:extLst>
          </p:cNvPr>
          <p:cNvSpPr txBox="1"/>
          <p:nvPr/>
        </p:nvSpPr>
        <p:spPr>
          <a:xfrm>
            <a:off x="9119937" y="1723421"/>
            <a:ext cx="2232276"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No</a:t>
            </a:r>
            <a:endParaRPr lang="en-GB" sz="2000" dirty="0">
              <a:solidFill>
                <a:srgbClr val="02235D"/>
              </a:solidFill>
            </a:endParaRPr>
          </a:p>
        </p:txBody>
      </p:sp>
      <p:sp>
        <p:nvSpPr>
          <p:cNvPr id="7" name="TextBox 6">
            <a:extLst>
              <a:ext uri="{FF2B5EF4-FFF2-40B4-BE49-F238E27FC236}">
                <a16:creationId xmlns:a16="http://schemas.microsoft.com/office/drawing/2014/main" id="{BFB623EE-DD91-57FE-D59A-4B490402B49E}"/>
              </a:ext>
            </a:extLst>
          </p:cNvPr>
          <p:cNvSpPr txBox="1"/>
          <p:nvPr/>
        </p:nvSpPr>
        <p:spPr>
          <a:xfrm>
            <a:off x="695325" y="2215714"/>
            <a:ext cx="8135853"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Is the CXR </a:t>
            </a:r>
            <a:r>
              <a:rPr lang="en-ZA" sz="2000" b="1" dirty="0">
                <a:solidFill>
                  <a:srgbClr val="02235D"/>
                </a:solidFill>
              </a:rPr>
              <a:t>normal</a:t>
            </a:r>
            <a:r>
              <a:rPr lang="en-ZA" sz="2000" dirty="0">
                <a:solidFill>
                  <a:srgbClr val="02235D"/>
                </a:solidFill>
              </a:rPr>
              <a:t>?</a:t>
            </a:r>
            <a:endParaRPr lang="en-GB" sz="2000" dirty="0">
              <a:solidFill>
                <a:srgbClr val="02235D"/>
              </a:solidFill>
            </a:endParaRPr>
          </a:p>
        </p:txBody>
      </p:sp>
      <p:sp>
        <p:nvSpPr>
          <p:cNvPr id="8" name="TextBox 7">
            <a:extLst>
              <a:ext uri="{FF2B5EF4-FFF2-40B4-BE49-F238E27FC236}">
                <a16:creationId xmlns:a16="http://schemas.microsoft.com/office/drawing/2014/main" id="{9635564E-9951-4F78-24E1-F3BB7D980F66}"/>
              </a:ext>
            </a:extLst>
          </p:cNvPr>
          <p:cNvSpPr txBox="1"/>
          <p:nvPr/>
        </p:nvSpPr>
        <p:spPr>
          <a:xfrm>
            <a:off x="9119935" y="2215714"/>
            <a:ext cx="2232276" cy="923330"/>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Do not interpret </a:t>
            </a:r>
          </a:p>
          <a:p>
            <a:pPr algn="ctr"/>
            <a:r>
              <a:rPr lang="en-ZA" sz="2000" dirty="0">
                <a:solidFill>
                  <a:srgbClr val="02235D"/>
                </a:solidFill>
              </a:rPr>
              <a:t>the CXR. </a:t>
            </a:r>
          </a:p>
          <a:p>
            <a:pPr algn="ctr"/>
            <a:r>
              <a:rPr lang="en-ZA" sz="2000" dirty="0">
                <a:solidFill>
                  <a:srgbClr val="02235D"/>
                </a:solidFill>
              </a:rPr>
              <a:t>Repeat CXR. </a:t>
            </a:r>
            <a:endParaRPr lang="en-GB" sz="2000" dirty="0">
              <a:solidFill>
                <a:srgbClr val="02235D"/>
              </a:solidFill>
            </a:endParaRPr>
          </a:p>
        </p:txBody>
      </p:sp>
      <p:sp>
        <p:nvSpPr>
          <p:cNvPr id="9" name="TextBox 8">
            <a:extLst>
              <a:ext uri="{FF2B5EF4-FFF2-40B4-BE49-F238E27FC236}">
                <a16:creationId xmlns:a16="http://schemas.microsoft.com/office/drawing/2014/main" id="{C57741F3-2C44-A8DF-1799-C5D976007592}"/>
              </a:ext>
            </a:extLst>
          </p:cNvPr>
          <p:cNvSpPr txBox="1"/>
          <p:nvPr/>
        </p:nvSpPr>
        <p:spPr>
          <a:xfrm>
            <a:off x="695324" y="2708007"/>
            <a:ext cx="6211204"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No  </a:t>
            </a:r>
          </a:p>
        </p:txBody>
      </p:sp>
      <p:sp>
        <p:nvSpPr>
          <p:cNvPr id="10" name="TextBox 9">
            <a:extLst>
              <a:ext uri="{FF2B5EF4-FFF2-40B4-BE49-F238E27FC236}">
                <a16:creationId xmlns:a16="http://schemas.microsoft.com/office/drawing/2014/main" id="{F4809275-76EF-5C34-DEDD-453DA62E0B34}"/>
              </a:ext>
            </a:extLst>
          </p:cNvPr>
          <p:cNvSpPr txBox="1"/>
          <p:nvPr/>
        </p:nvSpPr>
        <p:spPr>
          <a:xfrm>
            <a:off x="7126977" y="2708007"/>
            <a:ext cx="1704200"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Yes </a:t>
            </a:r>
            <a:endParaRPr lang="en-GB" sz="2000" dirty="0">
              <a:solidFill>
                <a:srgbClr val="02235D"/>
              </a:solidFill>
            </a:endParaRPr>
          </a:p>
        </p:txBody>
      </p:sp>
      <p:sp>
        <p:nvSpPr>
          <p:cNvPr id="12" name="TextBox 11">
            <a:extLst>
              <a:ext uri="{FF2B5EF4-FFF2-40B4-BE49-F238E27FC236}">
                <a16:creationId xmlns:a16="http://schemas.microsoft.com/office/drawing/2014/main" id="{C06C8500-1F46-F9A5-4AF5-AE181E38B95E}"/>
              </a:ext>
            </a:extLst>
          </p:cNvPr>
          <p:cNvSpPr txBox="1"/>
          <p:nvPr/>
        </p:nvSpPr>
        <p:spPr>
          <a:xfrm>
            <a:off x="7126977" y="3187774"/>
            <a:ext cx="1704200" cy="615553"/>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TB disease </a:t>
            </a:r>
            <a:r>
              <a:rPr lang="en-ZA" sz="2000" i="1" u="sng" dirty="0">
                <a:solidFill>
                  <a:srgbClr val="02235D"/>
                </a:solidFill>
              </a:rPr>
              <a:t>unlikely</a:t>
            </a:r>
            <a:r>
              <a:rPr lang="en-ZA" sz="2000" dirty="0">
                <a:solidFill>
                  <a:srgbClr val="02235D"/>
                </a:solidFill>
              </a:rPr>
              <a:t>.</a:t>
            </a:r>
            <a:endParaRPr lang="en-GB" sz="2000" dirty="0">
              <a:solidFill>
                <a:srgbClr val="02235D"/>
              </a:solidFill>
            </a:endParaRPr>
          </a:p>
        </p:txBody>
      </p:sp>
      <p:sp>
        <p:nvSpPr>
          <p:cNvPr id="13" name="TextBox 12">
            <a:extLst>
              <a:ext uri="{FF2B5EF4-FFF2-40B4-BE49-F238E27FC236}">
                <a16:creationId xmlns:a16="http://schemas.microsoft.com/office/drawing/2014/main" id="{4A0D87F7-729C-7A0F-387A-135F1E61D561}"/>
              </a:ext>
            </a:extLst>
          </p:cNvPr>
          <p:cNvSpPr txBox="1"/>
          <p:nvPr/>
        </p:nvSpPr>
        <p:spPr>
          <a:xfrm>
            <a:off x="695325" y="3187774"/>
            <a:ext cx="6211204" cy="523220"/>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Are there CXR </a:t>
            </a:r>
            <a:r>
              <a:rPr lang="en-ZA" sz="2000" b="1" dirty="0">
                <a:solidFill>
                  <a:srgbClr val="02235D"/>
                </a:solidFill>
              </a:rPr>
              <a:t>features</a:t>
            </a:r>
            <a:r>
              <a:rPr lang="en-ZA" sz="2000" dirty="0">
                <a:solidFill>
                  <a:srgbClr val="02235D"/>
                </a:solidFill>
              </a:rPr>
              <a:t> that are very </a:t>
            </a:r>
            <a:r>
              <a:rPr lang="en-ZA" sz="2000" b="1" dirty="0">
                <a:solidFill>
                  <a:srgbClr val="02235D"/>
                </a:solidFill>
              </a:rPr>
              <a:t>specific to TB</a:t>
            </a:r>
            <a:r>
              <a:rPr lang="en-ZA" sz="2000" dirty="0">
                <a:solidFill>
                  <a:srgbClr val="02235D"/>
                </a:solidFill>
              </a:rPr>
              <a:t>?</a:t>
            </a:r>
          </a:p>
          <a:p>
            <a:pPr algn="ctr"/>
            <a:r>
              <a:rPr lang="en-ZA" sz="1400" dirty="0">
                <a:solidFill>
                  <a:srgbClr val="02235D"/>
                </a:solidFill>
              </a:rPr>
              <a:t>(e.g. intra-thoracic lymphadenopathy, miliary pattern, pleural effusion, cavities)</a:t>
            </a:r>
          </a:p>
        </p:txBody>
      </p:sp>
      <p:sp>
        <p:nvSpPr>
          <p:cNvPr id="14" name="TextBox 13">
            <a:extLst>
              <a:ext uri="{FF2B5EF4-FFF2-40B4-BE49-F238E27FC236}">
                <a16:creationId xmlns:a16="http://schemas.microsoft.com/office/drawing/2014/main" id="{7EA33F18-FD4B-C912-4403-95773589D235}"/>
              </a:ext>
            </a:extLst>
          </p:cNvPr>
          <p:cNvSpPr txBox="1"/>
          <p:nvPr/>
        </p:nvSpPr>
        <p:spPr>
          <a:xfrm>
            <a:off x="695323" y="4387803"/>
            <a:ext cx="4741858" cy="923330"/>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TB disease </a:t>
            </a:r>
            <a:r>
              <a:rPr lang="en-ZA" sz="2000" i="1" u="sng" dirty="0">
                <a:solidFill>
                  <a:srgbClr val="02235D"/>
                </a:solidFill>
              </a:rPr>
              <a:t>very likely</a:t>
            </a:r>
            <a:r>
              <a:rPr lang="en-ZA" sz="2000" dirty="0">
                <a:solidFill>
                  <a:srgbClr val="02235D"/>
                </a:solidFill>
              </a:rPr>
              <a:t>. </a:t>
            </a:r>
          </a:p>
          <a:p>
            <a:pPr algn="ctr"/>
            <a:r>
              <a:rPr lang="en-ZA" sz="2000" dirty="0">
                <a:solidFill>
                  <a:srgbClr val="02235D"/>
                </a:solidFill>
              </a:rPr>
              <a:t>Collect sample and start TB treatment: decide on disease severity. </a:t>
            </a:r>
          </a:p>
        </p:txBody>
      </p:sp>
      <p:sp>
        <p:nvSpPr>
          <p:cNvPr id="15" name="TextBox 14">
            <a:extLst>
              <a:ext uri="{FF2B5EF4-FFF2-40B4-BE49-F238E27FC236}">
                <a16:creationId xmlns:a16="http://schemas.microsoft.com/office/drawing/2014/main" id="{501E91E2-10D2-F217-AD10-7C08E28588E3}"/>
              </a:ext>
            </a:extLst>
          </p:cNvPr>
          <p:cNvSpPr txBox="1"/>
          <p:nvPr/>
        </p:nvSpPr>
        <p:spPr>
          <a:xfrm>
            <a:off x="695323" y="3895510"/>
            <a:ext cx="4741858"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Yes  </a:t>
            </a:r>
          </a:p>
        </p:txBody>
      </p:sp>
      <p:sp>
        <p:nvSpPr>
          <p:cNvPr id="16" name="TextBox 15">
            <a:extLst>
              <a:ext uri="{FF2B5EF4-FFF2-40B4-BE49-F238E27FC236}">
                <a16:creationId xmlns:a16="http://schemas.microsoft.com/office/drawing/2014/main" id="{6A3B1125-4546-9E11-A372-A6116BDDD16C}"/>
              </a:ext>
            </a:extLst>
          </p:cNvPr>
          <p:cNvSpPr txBox="1"/>
          <p:nvPr/>
        </p:nvSpPr>
        <p:spPr>
          <a:xfrm>
            <a:off x="5605480" y="3895510"/>
            <a:ext cx="1301048" cy="307777"/>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No </a:t>
            </a:r>
            <a:endParaRPr lang="en-GB" sz="2000" dirty="0">
              <a:solidFill>
                <a:srgbClr val="02235D"/>
              </a:solidFill>
            </a:endParaRPr>
          </a:p>
        </p:txBody>
      </p:sp>
      <p:sp>
        <p:nvSpPr>
          <p:cNvPr id="18" name="TextBox 17">
            <a:extLst>
              <a:ext uri="{FF2B5EF4-FFF2-40B4-BE49-F238E27FC236}">
                <a16:creationId xmlns:a16="http://schemas.microsoft.com/office/drawing/2014/main" id="{75811CF9-F902-D12E-BFF9-268C6D5AA1F5}"/>
              </a:ext>
            </a:extLst>
          </p:cNvPr>
          <p:cNvSpPr txBox="1"/>
          <p:nvPr/>
        </p:nvSpPr>
        <p:spPr>
          <a:xfrm>
            <a:off x="5605480" y="4387803"/>
            <a:ext cx="3225697" cy="923330"/>
          </a:xfrm>
          <a:prstGeom prst="rect">
            <a:avLst/>
          </a:prstGeom>
          <a:solidFill>
            <a:srgbClr val="043673">
              <a:alpha val="40000"/>
            </a:srgbClr>
          </a:solidFill>
          <a:effectLst/>
        </p:spPr>
        <p:txBody>
          <a:bodyPr wrap="square" lIns="36000" tIns="0" rIns="36000" bIns="0" rtlCol="0">
            <a:spAutoFit/>
          </a:bodyPr>
          <a:lstStyle/>
          <a:p>
            <a:pPr algn="ctr"/>
            <a:r>
              <a:rPr lang="en-ZA" sz="2000" dirty="0">
                <a:solidFill>
                  <a:srgbClr val="02235D"/>
                </a:solidFill>
              </a:rPr>
              <a:t>Review all other information to decide about the possibility of TB disease. </a:t>
            </a:r>
            <a:endParaRPr lang="en-GB" sz="2000" dirty="0">
              <a:solidFill>
                <a:srgbClr val="02235D"/>
              </a:solidFill>
            </a:endParaRPr>
          </a:p>
        </p:txBody>
      </p:sp>
      <p:cxnSp>
        <p:nvCxnSpPr>
          <p:cNvPr id="20" name="Connector: Elbow 19">
            <a:extLst>
              <a:ext uri="{FF2B5EF4-FFF2-40B4-BE49-F238E27FC236}">
                <a16:creationId xmlns:a16="http://schemas.microsoft.com/office/drawing/2014/main" id="{9E590C6E-F26C-65DF-739D-EC5F6B8B8819}"/>
              </a:ext>
            </a:extLst>
          </p:cNvPr>
          <p:cNvCxnSpPr>
            <a:stCxn id="4" idx="2"/>
            <a:endCxn id="5" idx="0"/>
          </p:cNvCxnSpPr>
          <p:nvPr/>
        </p:nvCxnSpPr>
        <p:spPr>
          <a:xfrm rot="5400000">
            <a:off x="5301253" y="1000906"/>
            <a:ext cx="184516" cy="1260515"/>
          </a:xfrm>
          <a:prstGeom prst="bentConnector3">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7174733A-132A-E0C7-778E-0C1DC68E6BA7}"/>
              </a:ext>
            </a:extLst>
          </p:cNvPr>
          <p:cNvCxnSpPr>
            <a:cxnSpLocks/>
            <a:stCxn id="4" idx="2"/>
            <a:endCxn id="6" idx="0"/>
          </p:cNvCxnSpPr>
          <p:nvPr/>
        </p:nvCxnSpPr>
        <p:spPr>
          <a:xfrm rot="16200000" flipH="1">
            <a:off x="8037663" y="-474991"/>
            <a:ext cx="184516" cy="4212307"/>
          </a:xfrm>
          <a:prstGeom prst="bentConnector3">
            <a:avLst>
              <a:gd name="adj1" fmla="val 50000"/>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F1B039-99DF-C493-0AE2-471E996C2B7D}"/>
              </a:ext>
            </a:extLst>
          </p:cNvPr>
          <p:cNvCxnSpPr>
            <a:stCxn id="6" idx="2"/>
            <a:endCxn id="8" idx="0"/>
          </p:cNvCxnSpPr>
          <p:nvPr/>
        </p:nvCxnSpPr>
        <p:spPr>
          <a:xfrm flipH="1">
            <a:off x="10236073" y="2031198"/>
            <a:ext cx="2" cy="184516"/>
          </a:xfrm>
          <a:prstGeom prst="line">
            <a:avLst/>
          </a:prstGeom>
          <a:ln w="19050">
            <a:solidFill>
              <a:srgbClr val="02235D"/>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A47AE1-F613-E41A-E61D-1BF102FCD54E}"/>
              </a:ext>
            </a:extLst>
          </p:cNvPr>
          <p:cNvCxnSpPr/>
          <p:nvPr/>
        </p:nvCxnSpPr>
        <p:spPr>
          <a:xfrm flipH="1">
            <a:off x="4763250" y="2043015"/>
            <a:ext cx="2" cy="144845"/>
          </a:xfrm>
          <a:prstGeom prst="line">
            <a:avLst/>
          </a:prstGeom>
          <a:ln w="19050">
            <a:solidFill>
              <a:srgbClr val="02235D"/>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A8DB58-A248-71CA-8C16-E73AD7ACC998}"/>
              </a:ext>
            </a:extLst>
          </p:cNvPr>
          <p:cNvCxnSpPr/>
          <p:nvPr/>
        </p:nvCxnSpPr>
        <p:spPr>
          <a:xfrm flipH="1">
            <a:off x="7979077" y="3013334"/>
            <a:ext cx="2" cy="144845"/>
          </a:xfrm>
          <a:prstGeom prst="line">
            <a:avLst/>
          </a:prstGeom>
          <a:ln w="19050">
            <a:solidFill>
              <a:srgbClr val="02235D"/>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058978-70B7-CDBB-A227-056254029596}"/>
              </a:ext>
            </a:extLst>
          </p:cNvPr>
          <p:cNvCxnSpPr/>
          <p:nvPr/>
        </p:nvCxnSpPr>
        <p:spPr>
          <a:xfrm flipH="1">
            <a:off x="3801275" y="3022419"/>
            <a:ext cx="2" cy="144845"/>
          </a:xfrm>
          <a:prstGeom prst="line">
            <a:avLst/>
          </a:prstGeom>
          <a:ln w="19050">
            <a:solidFill>
              <a:srgbClr val="02235D"/>
            </a:solidFill>
          </a:ln>
          <a:effectLst/>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B0F9A45-CF4B-62B5-CC9F-5393EF26CC65}"/>
              </a:ext>
            </a:extLst>
          </p:cNvPr>
          <p:cNvCxnSpPr>
            <a:cxnSpLocks/>
            <a:stCxn id="7" idx="2"/>
            <a:endCxn id="9" idx="0"/>
          </p:cNvCxnSpPr>
          <p:nvPr/>
        </p:nvCxnSpPr>
        <p:spPr>
          <a:xfrm rot="5400000">
            <a:off x="4189831" y="2134586"/>
            <a:ext cx="184516" cy="962326"/>
          </a:xfrm>
          <a:prstGeom prst="bentConnector3">
            <a:avLst>
              <a:gd name="adj1" fmla="val 50000"/>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61E1F2DE-C636-1845-20BC-844D0F1AFCFA}"/>
              </a:ext>
            </a:extLst>
          </p:cNvPr>
          <p:cNvCxnSpPr>
            <a:cxnSpLocks/>
            <a:stCxn id="7" idx="2"/>
            <a:endCxn id="10" idx="0"/>
          </p:cNvCxnSpPr>
          <p:nvPr/>
        </p:nvCxnSpPr>
        <p:spPr>
          <a:xfrm rot="16200000" flipH="1">
            <a:off x="6278906" y="1007836"/>
            <a:ext cx="184516" cy="3215825"/>
          </a:xfrm>
          <a:prstGeom prst="bentConnector3">
            <a:avLst>
              <a:gd name="adj1" fmla="val 50000"/>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759305F-AB64-8D4A-6060-C92535C02DDB}"/>
              </a:ext>
            </a:extLst>
          </p:cNvPr>
          <p:cNvCxnSpPr>
            <a:cxnSpLocks/>
            <a:stCxn id="13" idx="2"/>
            <a:endCxn id="16" idx="0"/>
          </p:cNvCxnSpPr>
          <p:nvPr/>
        </p:nvCxnSpPr>
        <p:spPr>
          <a:xfrm rot="16200000" flipH="1">
            <a:off x="4936207" y="2575713"/>
            <a:ext cx="184516" cy="2455077"/>
          </a:xfrm>
          <a:prstGeom prst="bentConnector3">
            <a:avLst>
              <a:gd name="adj1" fmla="val 50000"/>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55F834F6-F959-F0BC-7C0E-702C361D5540}"/>
              </a:ext>
            </a:extLst>
          </p:cNvPr>
          <p:cNvCxnSpPr>
            <a:cxnSpLocks/>
            <a:stCxn id="13" idx="2"/>
            <a:endCxn id="15" idx="0"/>
          </p:cNvCxnSpPr>
          <p:nvPr/>
        </p:nvCxnSpPr>
        <p:spPr>
          <a:xfrm rot="5400000">
            <a:off x="3341332" y="3435915"/>
            <a:ext cx="184516" cy="734675"/>
          </a:xfrm>
          <a:prstGeom prst="bentConnector3">
            <a:avLst>
              <a:gd name="adj1" fmla="val 50000"/>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A6A31BF-05D8-4A3F-54FD-3954ECAFE498}"/>
              </a:ext>
            </a:extLst>
          </p:cNvPr>
          <p:cNvCxnSpPr/>
          <p:nvPr/>
        </p:nvCxnSpPr>
        <p:spPr>
          <a:xfrm flipH="1">
            <a:off x="3066250" y="4199282"/>
            <a:ext cx="2" cy="144845"/>
          </a:xfrm>
          <a:prstGeom prst="line">
            <a:avLst/>
          </a:prstGeom>
          <a:ln w="19050">
            <a:solidFill>
              <a:srgbClr val="02235D"/>
            </a:soli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4CA519A-3DCD-D220-9D77-B1645DD53C7A}"/>
              </a:ext>
            </a:extLst>
          </p:cNvPr>
          <p:cNvCxnSpPr/>
          <p:nvPr/>
        </p:nvCxnSpPr>
        <p:spPr>
          <a:xfrm flipH="1">
            <a:off x="6256002" y="4222757"/>
            <a:ext cx="2" cy="144845"/>
          </a:xfrm>
          <a:prstGeom prst="line">
            <a:avLst/>
          </a:prstGeom>
          <a:ln w="19050">
            <a:solidFill>
              <a:srgbClr val="02235D"/>
            </a:solidFill>
          </a:ln>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E12727-F4F7-8978-2AED-D32004D8C20F}"/>
              </a:ext>
            </a:extLst>
          </p:cNvPr>
          <p:cNvSpPr txBox="1"/>
          <p:nvPr/>
        </p:nvSpPr>
        <p:spPr>
          <a:xfrm>
            <a:off x="695324" y="6353537"/>
            <a:ext cx="10988675" cy="246221"/>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rtlCol="0">
            <a:spAutoFit/>
          </a:bodyPr>
          <a:lstStyle/>
          <a:p>
            <a:r>
              <a:rPr lang="en-ZA" sz="1000" dirty="0"/>
              <a:t>Source: The Union. </a:t>
            </a:r>
            <a:r>
              <a:rPr lang="en-US" sz="1000" dirty="0"/>
              <a:t>Diagnostic CXR atlas for tuberculosis in children. A guide to chest X-ray interpretation. 2</a:t>
            </a:r>
            <a:r>
              <a:rPr lang="en-US" sz="1000" baseline="30000" dirty="0"/>
              <a:t>nd</a:t>
            </a:r>
            <a:r>
              <a:rPr lang="en-US" sz="1000" dirty="0"/>
              <a:t> ed. Paris, France. 2022. 94p. </a:t>
            </a:r>
            <a:endParaRPr lang="en-GB" sz="1000" dirty="0"/>
          </a:p>
        </p:txBody>
      </p:sp>
      <p:grpSp>
        <p:nvGrpSpPr>
          <p:cNvPr id="34" name="Group 33">
            <a:extLst>
              <a:ext uri="{FF2B5EF4-FFF2-40B4-BE49-F238E27FC236}">
                <a16:creationId xmlns:a16="http://schemas.microsoft.com/office/drawing/2014/main" id="{78DC56F5-5D12-3FB0-D8BB-257BEC523914}"/>
              </a:ext>
            </a:extLst>
          </p:cNvPr>
          <p:cNvGrpSpPr/>
          <p:nvPr/>
        </p:nvGrpSpPr>
        <p:grpSpPr>
          <a:xfrm>
            <a:off x="695323" y="5311133"/>
            <a:ext cx="4756026" cy="919144"/>
            <a:chOff x="695323" y="5409385"/>
            <a:chExt cx="4756026" cy="919144"/>
          </a:xfrm>
        </p:grpSpPr>
        <p:sp>
          <p:nvSpPr>
            <p:cNvPr id="17" name="TextBox 16">
              <a:extLst>
                <a:ext uri="{FF2B5EF4-FFF2-40B4-BE49-F238E27FC236}">
                  <a16:creationId xmlns:a16="http://schemas.microsoft.com/office/drawing/2014/main" id="{0F2A2646-9986-D990-6005-005C414C508A}"/>
                </a:ext>
              </a:extLst>
            </p:cNvPr>
            <p:cNvSpPr txBox="1"/>
            <p:nvPr/>
          </p:nvSpPr>
          <p:spPr>
            <a:xfrm>
              <a:off x="695323" y="5620643"/>
              <a:ext cx="2191061" cy="707886"/>
            </a:xfrm>
            <a:prstGeom prst="rect">
              <a:avLst/>
            </a:prstGeom>
            <a:solidFill>
              <a:srgbClr val="FF0000">
                <a:alpha val="40000"/>
              </a:srgbClr>
            </a:solidFill>
            <a:effectLst>
              <a:outerShdw blurRad="50800" dist="38100" dir="2700000" algn="tl" rotWithShape="0">
                <a:prstClr val="black">
                  <a:alpha val="40000"/>
                </a:prstClr>
              </a:outerShdw>
            </a:effectLst>
          </p:spPr>
          <p:txBody>
            <a:bodyPr wrap="square" rtlCol="0">
              <a:spAutoFit/>
            </a:bodyPr>
            <a:lstStyle/>
            <a:p>
              <a:pPr algn="ctr"/>
              <a:r>
                <a:rPr lang="en-ZA" sz="2000" b="1" dirty="0">
                  <a:solidFill>
                    <a:srgbClr val="02235D"/>
                  </a:solidFill>
                </a:rPr>
                <a:t>Radiologically severe </a:t>
              </a:r>
            </a:p>
          </p:txBody>
        </p:sp>
        <p:sp>
          <p:nvSpPr>
            <p:cNvPr id="19" name="TextBox 18">
              <a:extLst>
                <a:ext uri="{FF2B5EF4-FFF2-40B4-BE49-F238E27FC236}">
                  <a16:creationId xmlns:a16="http://schemas.microsoft.com/office/drawing/2014/main" id="{5D45D163-5B45-CF68-2561-EC1357448945}"/>
                </a:ext>
              </a:extLst>
            </p:cNvPr>
            <p:cNvSpPr txBox="1"/>
            <p:nvPr/>
          </p:nvSpPr>
          <p:spPr>
            <a:xfrm>
              <a:off x="3080418" y="5620643"/>
              <a:ext cx="2370931" cy="707886"/>
            </a:xfrm>
            <a:prstGeom prst="rect">
              <a:avLst/>
            </a:prstGeom>
            <a:solidFill>
              <a:srgbClr val="00B050">
                <a:alpha val="40000"/>
              </a:srgbClr>
            </a:solidFill>
            <a:effectLst>
              <a:outerShdw blurRad="50800" dist="38100" dir="2700000" algn="tl" rotWithShape="0">
                <a:prstClr val="black">
                  <a:alpha val="40000"/>
                </a:prstClr>
              </a:outerShdw>
            </a:effectLst>
          </p:spPr>
          <p:txBody>
            <a:bodyPr wrap="square" rtlCol="0">
              <a:spAutoFit/>
            </a:bodyPr>
            <a:lstStyle/>
            <a:p>
              <a:pPr algn="ctr"/>
              <a:r>
                <a:rPr lang="en-ZA" sz="2000" b="1" dirty="0">
                  <a:solidFill>
                    <a:srgbClr val="02235D"/>
                  </a:solidFill>
                </a:rPr>
                <a:t>Radiologically </a:t>
              </a:r>
            </a:p>
            <a:p>
              <a:pPr algn="ctr"/>
              <a:r>
                <a:rPr lang="en-ZA" sz="2000" b="1" dirty="0">
                  <a:solidFill>
                    <a:srgbClr val="02235D"/>
                  </a:solidFill>
                </a:rPr>
                <a:t>non-severe </a:t>
              </a:r>
            </a:p>
          </p:txBody>
        </p:sp>
        <p:cxnSp>
          <p:nvCxnSpPr>
            <p:cNvPr id="22" name="Connector: Elbow 21">
              <a:extLst>
                <a:ext uri="{FF2B5EF4-FFF2-40B4-BE49-F238E27FC236}">
                  <a16:creationId xmlns:a16="http://schemas.microsoft.com/office/drawing/2014/main" id="{A3936339-8613-C746-BDD8-F9D4CF2ADB48}"/>
                </a:ext>
              </a:extLst>
            </p:cNvPr>
            <p:cNvCxnSpPr>
              <a:cxnSpLocks/>
              <a:stCxn id="14" idx="2"/>
              <a:endCxn id="17" idx="0"/>
            </p:cNvCxnSpPr>
            <p:nvPr/>
          </p:nvCxnSpPr>
          <p:spPr>
            <a:xfrm rot="5400000">
              <a:off x="2322924" y="4877315"/>
              <a:ext cx="211258" cy="1275398"/>
            </a:xfrm>
            <a:prstGeom prst="bentConnector3">
              <a:avLst>
                <a:gd name="adj1"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EBE9E3E-A80E-6BA4-7D1D-C52927DF5350}"/>
                </a:ext>
              </a:extLst>
            </p:cNvPr>
            <p:cNvCxnSpPr>
              <a:cxnSpLocks/>
              <a:stCxn id="14" idx="2"/>
              <a:endCxn id="19" idx="0"/>
            </p:cNvCxnSpPr>
            <p:nvPr/>
          </p:nvCxnSpPr>
          <p:spPr>
            <a:xfrm rot="16200000" flipH="1">
              <a:off x="3560439" y="4915198"/>
              <a:ext cx="211258" cy="1199632"/>
            </a:xfrm>
            <a:prstGeom prst="bentConnector3">
              <a:avLst>
                <a:gd name="adj1"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705C097D-8E2D-4326-7B73-3D184B525A13}"/>
              </a:ext>
            </a:extLst>
          </p:cNvPr>
          <p:cNvSpPr/>
          <p:nvPr/>
        </p:nvSpPr>
        <p:spPr>
          <a:xfrm>
            <a:off x="421021" y="5434394"/>
            <a:ext cx="5290457" cy="803298"/>
          </a:xfrm>
          <a:prstGeom prst="roundRect">
            <a:avLst/>
          </a:prstGeom>
          <a:noFill/>
          <a:ln w="38100">
            <a:solidFill>
              <a:srgbClr val="0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endParaRPr lang="en-GB" sz="2400"/>
          </a:p>
        </p:txBody>
      </p:sp>
    </p:spTree>
    <p:extLst>
      <p:ext uri="{BB962C8B-B14F-4D97-AF65-F5344CB8AC3E}">
        <p14:creationId xmlns:p14="http://schemas.microsoft.com/office/powerpoint/2010/main" val="224233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2000"/>
                                        <p:tgtEl>
                                          <p:spTgt spid="34"/>
                                        </p:tgtEl>
                                      </p:cBhvr>
                                    </p:animEffect>
                                  </p:childTnLst>
                                </p:cTn>
                              </p:par>
                            </p:childTnLst>
                          </p:cTn>
                        </p:par>
                        <p:par>
                          <p:cTn id="8" fill="hold">
                            <p:stCondLst>
                              <p:cond delay="2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Assessing severity</a:t>
            </a:r>
            <a:endParaRPr lang="en-AU" altLang="en-AU" dirty="0"/>
          </a:p>
        </p:txBody>
      </p:sp>
      <p:pic>
        <p:nvPicPr>
          <p:cNvPr id="4" name="Picture 3">
            <a:extLst>
              <a:ext uri="{FF2B5EF4-FFF2-40B4-BE49-F238E27FC236}">
                <a16:creationId xmlns:a16="http://schemas.microsoft.com/office/drawing/2014/main" id="{603BFE60-9CA6-3A01-798D-70FF563E6BC0}"/>
              </a:ext>
            </a:extLst>
          </p:cNvPr>
          <p:cNvPicPr>
            <a:picLocks noChangeAspect="1"/>
          </p:cNvPicPr>
          <p:nvPr/>
        </p:nvPicPr>
        <p:blipFill>
          <a:blip r:embed="rId3"/>
          <a:stretch>
            <a:fillRect/>
          </a:stretch>
        </p:blipFill>
        <p:spPr>
          <a:xfrm>
            <a:off x="695324" y="1376363"/>
            <a:ext cx="3235407" cy="447892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51D13FC-1B2B-8658-2B3A-869BBEC8D0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61131" y="0"/>
            <a:ext cx="5031545" cy="6669087"/>
          </a:xfrm>
          <a:prstGeom prst="rect">
            <a:avLst/>
          </a:prstGeom>
          <a:noFill/>
          <a:ln>
            <a:noFill/>
          </a:ln>
        </p:spPr>
      </p:pic>
      <p:sp>
        <p:nvSpPr>
          <p:cNvPr id="3" name="Arrow: Right 2">
            <a:extLst>
              <a:ext uri="{FF2B5EF4-FFF2-40B4-BE49-F238E27FC236}">
                <a16:creationId xmlns:a16="http://schemas.microsoft.com/office/drawing/2014/main" id="{4D0D3854-F535-D6B7-3C38-D435A1B8C1CD}"/>
              </a:ext>
            </a:extLst>
          </p:cNvPr>
          <p:cNvSpPr/>
          <p:nvPr/>
        </p:nvSpPr>
        <p:spPr>
          <a:xfrm>
            <a:off x="4165600" y="2997200"/>
            <a:ext cx="1186805" cy="863600"/>
          </a:xfrm>
          <a:prstGeom prst="rightArrow">
            <a:avLst/>
          </a:prstGeom>
          <a:ln>
            <a:solidFill>
              <a:srgbClr val="FCB8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275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A4126D27-470E-03B9-01F8-509A6C6A6754}"/>
              </a:ext>
            </a:extLst>
          </p:cNvPr>
          <p:cNvGraphicFramePr>
            <a:graphicFrameLocks noGrp="1"/>
          </p:cNvGraphicFramePr>
          <p:nvPr>
            <p:extLst>
              <p:ext uri="{D42A27DB-BD31-4B8C-83A1-F6EECF244321}">
                <p14:modId xmlns:p14="http://schemas.microsoft.com/office/powerpoint/2010/main" val="1622934335"/>
              </p:ext>
            </p:extLst>
          </p:nvPr>
        </p:nvGraphicFramePr>
        <p:xfrm>
          <a:off x="2271531" y="2957125"/>
          <a:ext cx="6959889" cy="1649730"/>
        </p:xfrm>
        <a:graphic>
          <a:graphicData uri="http://schemas.openxmlformats.org/drawingml/2006/table">
            <a:tbl>
              <a:tblPr firstRow="1" firstCol="1" bandRow="1"/>
              <a:tblGrid>
                <a:gridCol w="6959889">
                  <a:extLst>
                    <a:ext uri="{9D8B030D-6E8A-4147-A177-3AD203B41FA5}">
                      <a16:colId xmlns:a16="http://schemas.microsoft.com/office/drawing/2014/main" val="3648565640"/>
                    </a:ext>
                  </a:extLst>
                </a:gridCol>
              </a:tblGrid>
              <a:tr h="41210">
                <a:tc>
                  <a:txBody>
                    <a:bodyPr/>
                    <a:lstStyle/>
                    <a:p>
                      <a:pPr marL="342900" lvl="0" indent="-342900" rtl="0">
                        <a:lnSpc>
                          <a:spcPct val="115000"/>
                        </a:lnSpc>
                        <a:spcAft>
                          <a:spcPts val="800"/>
                        </a:spcAft>
                        <a:buFont typeface="+mj-lt"/>
                        <a:buAutoNum type="arabicPeriod"/>
                        <a:tabLst>
                          <a:tab pos="228600" algn="l"/>
                        </a:tabLst>
                      </a:pPr>
                      <a:r>
                        <a:rPr lang="en-ZA" sz="2000" kern="100" dirty="0">
                          <a:effectLst/>
                          <a:latin typeface="Calibri" panose="020F0502020204030204" pitchFamily="34" charset="0"/>
                          <a:ea typeface="Calibri" panose="020F0502020204030204" pitchFamily="34" charset="0"/>
                          <a:cs typeface="Arial" panose="020B0604020202020204" pitchFamily="34" charset="0"/>
                        </a:rPr>
                        <a:t>Is there significant airway compression or deviation? </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304801994"/>
                  </a:ext>
                </a:extLst>
              </a:tr>
              <a:tr h="0">
                <a:tc>
                  <a:txBody>
                    <a:bodyPr/>
                    <a:lstStyle/>
                    <a:p>
                      <a:pPr marL="342900" lvl="0" indent="-342900" rtl="0">
                        <a:lnSpc>
                          <a:spcPct val="115000"/>
                        </a:lnSpc>
                        <a:spcAft>
                          <a:spcPts val="800"/>
                        </a:spcAft>
                        <a:buFont typeface="+mj-lt"/>
                        <a:buAutoNum type="arabicPeriod" startAt="2"/>
                        <a:tabLst>
                          <a:tab pos="228600" algn="l"/>
                        </a:tabLst>
                      </a:pPr>
                      <a:r>
                        <a:rPr lang="en-ZA" sz="2000" kern="100" dirty="0">
                          <a:effectLst/>
                          <a:latin typeface="Calibri" panose="020F0502020204030204" pitchFamily="34" charset="0"/>
                          <a:ea typeface="Calibri" panose="020F0502020204030204" pitchFamily="34" charset="0"/>
                          <a:cs typeface="Arial" panose="020B0604020202020204" pitchFamily="34" charset="0"/>
                        </a:rPr>
                        <a:t>Is there consolidation ≥ 1 full lobe? </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8424214"/>
                  </a:ext>
                </a:extLst>
              </a:tr>
              <a:tr h="0">
                <a:tc>
                  <a:txBody>
                    <a:bodyPr/>
                    <a:lstStyle/>
                    <a:p>
                      <a:pPr marL="342900" lvl="0" indent="-342900" rtl="0">
                        <a:lnSpc>
                          <a:spcPct val="115000"/>
                        </a:lnSpc>
                        <a:spcAft>
                          <a:spcPts val="800"/>
                        </a:spcAft>
                        <a:buFont typeface="+mj-lt"/>
                        <a:buAutoNum type="arabicPeriod" startAt="3"/>
                        <a:tabLst>
                          <a:tab pos="228600" algn="l"/>
                        </a:tabLst>
                      </a:pPr>
                      <a:r>
                        <a:rPr lang="en-ZA" sz="2000" kern="100" dirty="0">
                          <a:effectLst/>
                          <a:latin typeface="Calibri" panose="020F0502020204030204" pitchFamily="34" charset="0"/>
                          <a:ea typeface="Calibri" panose="020F0502020204030204" pitchFamily="34" charset="0"/>
                          <a:cs typeface="Arial" panose="020B0604020202020204" pitchFamily="34" charset="0"/>
                        </a:rPr>
                        <a:t>Are there cavities? </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130856597"/>
                  </a:ext>
                </a:extLst>
              </a:tr>
              <a:tr h="0">
                <a:tc>
                  <a:txBody>
                    <a:bodyPr/>
                    <a:lstStyle/>
                    <a:p>
                      <a:pPr marL="342900" lvl="0" indent="-342900" rtl="0">
                        <a:lnSpc>
                          <a:spcPct val="115000"/>
                        </a:lnSpc>
                        <a:spcAft>
                          <a:spcPts val="800"/>
                        </a:spcAft>
                        <a:buFont typeface="+mj-lt"/>
                        <a:buAutoNum type="arabicPeriod" startAt="4"/>
                        <a:tabLst>
                          <a:tab pos="228600" algn="l"/>
                        </a:tabLst>
                      </a:pPr>
                      <a:r>
                        <a:rPr lang="en-ZA" sz="2000" kern="100" dirty="0">
                          <a:effectLst/>
                          <a:latin typeface="Calibri" panose="020F0502020204030204" pitchFamily="34" charset="0"/>
                          <a:ea typeface="Calibri" panose="020F0502020204030204" pitchFamily="34" charset="0"/>
                          <a:cs typeface="Arial" panose="020B0604020202020204" pitchFamily="34" charset="0"/>
                        </a:rPr>
                        <a:t>Are there miliary infiltrates?</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978931390"/>
                  </a:ext>
                </a:extLst>
              </a:tr>
              <a:tr h="0">
                <a:tc>
                  <a:txBody>
                    <a:bodyPr/>
                    <a:lstStyle/>
                    <a:p>
                      <a:pPr marL="342900" lvl="0" indent="-342900" rtl="0">
                        <a:lnSpc>
                          <a:spcPct val="115000"/>
                        </a:lnSpc>
                        <a:spcAft>
                          <a:spcPts val="800"/>
                        </a:spcAft>
                        <a:buFont typeface="+mj-lt"/>
                        <a:buAutoNum type="arabicPeriod" startAt="5"/>
                        <a:tabLst>
                          <a:tab pos="228600" algn="l"/>
                        </a:tabLst>
                      </a:pPr>
                      <a:r>
                        <a:rPr lang="en-ZA" sz="2000" kern="100" dirty="0">
                          <a:effectLst/>
                          <a:latin typeface="Calibri" panose="020F0502020204030204" pitchFamily="34" charset="0"/>
                          <a:ea typeface="Calibri" panose="020F0502020204030204" pitchFamily="34" charset="0"/>
                          <a:cs typeface="Arial" panose="020B0604020202020204" pitchFamily="34" charset="0"/>
                        </a:rPr>
                        <a:t>Is there a complicated pleural effusion? </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75943043"/>
                  </a:ext>
                </a:extLst>
              </a:tr>
            </a:tbl>
          </a:graphicData>
        </a:graphic>
      </p:graphicFrame>
      <p:sp>
        <p:nvSpPr>
          <p:cNvPr id="16" name="Title 15">
            <a:extLst>
              <a:ext uri="{FF2B5EF4-FFF2-40B4-BE49-F238E27FC236}">
                <a16:creationId xmlns:a16="http://schemas.microsoft.com/office/drawing/2014/main" id="{79379C59-666D-5CC8-982E-D4E1757A64FC}"/>
              </a:ext>
            </a:extLst>
          </p:cNvPr>
          <p:cNvSpPr>
            <a:spLocks noGrp="1"/>
          </p:cNvSpPr>
          <p:nvPr>
            <p:ph type="title"/>
          </p:nvPr>
        </p:nvSpPr>
        <p:spPr>
          <a:xfrm>
            <a:off x="650929" y="426140"/>
            <a:ext cx="10656888" cy="1116012"/>
          </a:xfrm>
        </p:spPr>
        <p:txBody>
          <a:bodyPr/>
          <a:lstStyle/>
          <a:p>
            <a:r>
              <a:rPr lang="en-ZA" dirty="0"/>
              <a:t>Using CXR to determine severity</a:t>
            </a:r>
            <a:endParaRPr lang="en-GB" dirty="0"/>
          </a:p>
        </p:txBody>
      </p:sp>
      <p:sp>
        <p:nvSpPr>
          <p:cNvPr id="18" name="Text Placeholder 17">
            <a:extLst>
              <a:ext uri="{FF2B5EF4-FFF2-40B4-BE49-F238E27FC236}">
                <a16:creationId xmlns:a16="http://schemas.microsoft.com/office/drawing/2014/main" id="{4085D09E-7E7D-DC25-12D6-22D3487F07DF}"/>
              </a:ext>
            </a:extLst>
          </p:cNvPr>
          <p:cNvSpPr>
            <a:spLocks noGrp="1"/>
          </p:cNvSpPr>
          <p:nvPr>
            <p:ph type="body" sz="quarter" idx="10"/>
          </p:nvPr>
        </p:nvSpPr>
        <p:spPr>
          <a:xfrm>
            <a:off x="1221672" y="2140238"/>
            <a:ext cx="6727471" cy="4500562"/>
          </a:xfrm>
        </p:spPr>
        <p:txBody>
          <a:bodyPr>
            <a:normAutofit/>
          </a:bodyPr>
          <a:lstStyle/>
          <a:p>
            <a:pPr marL="0" indent="0">
              <a:spcAft>
                <a:spcPts val="600"/>
              </a:spcAft>
              <a:buNone/>
            </a:pPr>
            <a:r>
              <a:rPr lang="en-ZA" sz="2400" b="1" dirty="0"/>
              <a:t>Study the Xray to exclude severe features:</a:t>
            </a:r>
            <a:endParaRPr lang="en-GB" sz="2800" dirty="0"/>
          </a:p>
        </p:txBody>
      </p:sp>
      <p:grpSp>
        <p:nvGrpSpPr>
          <p:cNvPr id="37" name="Group 36">
            <a:extLst>
              <a:ext uri="{FF2B5EF4-FFF2-40B4-BE49-F238E27FC236}">
                <a16:creationId xmlns:a16="http://schemas.microsoft.com/office/drawing/2014/main" id="{84EBE82C-B944-BED5-5758-3B276055099E}"/>
              </a:ext>
            </a:extLst>
          </p:cNvPr>
          <p:cNvGrpSpPr/>
          <p:nvPr/>
        </p:nvGrpSpPr>
        <p:grpSpPr>
          <a:xfrm>
            <a:off x="8304273" y="3022939"/>
            <a:ext cx="715956" cy="216000"/>
            <a:chOff x="8061234" y="1376363"/>
            <a:chExt cx="715956" cy="288000"/>
          </a:xfrm>
        </p:grpSpPr>
        <p:sp>
          <p:nvSpPr>
            <p:cNvPr id="22" name="TextBox 21">
              <a:extLst>
                <a:ext uri="{FF2B5EF4-FFF2-40B4-BE49-F238E27FC236}">
                  <a16:creationId xmlns:a16="http://schemas.microsoft.com/office/drawing/2014/main" id="{2C2D6B2A-BE20-D76F-EE99-6829856D2811}"/>
                </a:ext>
              </a:extLst>
            </p:cNvPr>
            <p:cNvSpPr txBox="1"/>
            <p:nvPr/>
          </p:nvSpPr>
          <p:spPr>
            <a:xfrm>
              <a:off x="8061234" y="1376363"/>
              <a:ext cx="324000" cy="288000"/>
            </a:xfrm>
            <a:prstGeom prst="rect">
              <a:avLst/>
            </a:prstGeom>
            <a:solidFill>
              <a:srgbClr val="FF000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YES </a:t>
              </a:r>
              <a:endParaRPr lang="en-GB" sz="1400" dirty="0">
                <a:solidFill>
                  <a:srgbClr val="000000"/>
                </a:solidFill>
              </a:endParaRPr>
            </a:p>
          </p:txBody>
        </p:sp>
        <p:sp>
          <p:nvSpPr>
            <p:cNvPr id="23" name="TextBox 22">
              <a:extLst>
                <a:ext uri="{FF2B5EF4-FFF2-40B4-BE49-F238E27FC236}">
                  <a16:creationId xmlns:a16="http://schemas.microsoft.com/office/drawing/2014/main" id="{5EB28C3C-4FC7-009A-ECB9-44F512507DA7}"/>
                </a:ext>
              </a:extLst>
            </p:cNvPr>
            <p:cNvSpPr txBox="1"/>
            <p:nvPr/>
          </p:nvSpPr>
          <p:spPr>
            <a:xfrm>
              <a:off x="8453190" y="1376363"/>
              <a:ext cx="324000" cy="288000"/>
            </a:xfrm>
            <a:prstGeom prst="rect">
              <a:avLst/>
            </a:prstGeom>
            <a:solidFill>
              <a:srgbClr val="00B05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NO </a:t>
              </a:r>
              <a:endParaRPr lang="en-GB" sz="1400" dirty="0">
                <a:solidFill>
                  <a:srgbClr val="000000"/>
                </a:solidFill>
              </a:endParaRPr>
            </a:p>
          </p:txBody>
        </p:sp>
      </p:grpSp>
      <p:grpSp>
        <p:nvGrpSpPr>
          <p:cNvPr id="38" name="Group 37">
            <a:extLst>
              <a:ext uri="{FF2B5EF4-FFF2-40B4-BE49-F238E27FC236}">
                <a16:creationId xmlns:a16="http://schemas.microsoft.com/office/drawing/2014/main" id="{68718FB9-194A-A167-CF2A-77DB2A222069}"/>
              </a:ext>
            </a:extLst>
          </p:cNvPr>
          <p:cNvGrpSpPr/>
          <p:nvPr/>
        </p:nvGrpSpPr>
        <p:grpSpPr>
          <a:xfrm>
            <a:off x="8304273" y="3289681"/>
            <a:ext cx="715956" cy="216000"/>
            <a:chOff x="8061234" y="1376363"/>
            <a:chExt cx="715956" cy="288000"/>
          </a:xfrm>
        </p:grpSpPr>
        <p:sp>
          <p:nvSpPr>
            <p:cNvPr id="39" name="TextBox 38">
              <a:extLst>
                <a:ext uri="{FF2B5EF4-FFF2-40B4-BE49-F238E27FC236}">
                  <a16:creationId xmlns:a16="http://schemas.microsoft.com/office/drawing/2014/main" id="{77B5C2D7-ACDD-34F4-629F-162392199B7D}"/>
                </a:ext>
              </a:extLst>
            </p:cNvPr>
            <p:cNvSpPr txBox="1"/>
            <p:nvPr/>
          </p:nvSpPr>
          <p:spPr>
            <a:xfrm>
              <a:off x="8061234" y="1376363"/>
              <a:ext cx="324000" cy="288000"/>
            </a:xfrm>
            <a:prstGeom prst="rect">
              <a:avLst/>
            </a:prstGeom>
            <a:solidFill>
              <a:srgbClr val="FF000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YES </a:t>
              </a:r>
              <a:endParaRPr lang="en-GB" sz="1400" dirty="0">
                <a:solidFill>
                  <a:srgbClr val="000000"/>
                </a:solidFill>
              </a:endParaRPr>
            </a:p>
          </p:txBody>
        </p:sp>
        <p:sp>
          <p:nvSpPr>
            <p:cNvPr id="40" name="TextBox 39">
              <a:extLst>
                <a:ext uri="{FF2B5EF4-FFF2-40B4-BE49-F238E27FC236}">
                  <a16:creationId xmlns:a16="http://schemas.microsoft.com/office/drawing/2014/main" id="{97B3AD6C-723E-3F8C-9A24-72B8B7C0BAFF}"/>
                </a:ext>
              </a:extLst>
            </p:cNvPr>
            <p:cNvSpPr txBox="1"/>
            <p:nvPr/>
          </p:nvSpPr>
          <p:spPr>
            <a:xfrm>
              <a:off x="8453190" y="1376363"/>
              <a:ext cx="324000" cy="288000"/>
            </a:xfrm>
            <a:prstGeom prst="rect">
              <a:avLst/>
            </a:prstGeom>
            <a:solidFill>
              <a:srgbClr val="00B05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NO </a:t>
              </a:r>
              <a:endParaRPr lang="en-GB" sz="1400" dirty="0">
                <a:solidFill>
                  <a:srgbClr val="000000"/>
                </a:solidFill>
              </a:endParaRPr>
            </a:p>
          </p:txBody>
        </p:sp>
      </p:grpSp>
      <p:grpSp>
        <p:nvGrpSpPr>
          <p:cNvPr id="41" name="Group 40">
            <a:extLst>
              <a:ext uri="{FF2B5EF4-FFF2-40B4-BE49-F238E27FC236}">
                <a16:creationId xmlns:a16="http://schemas.microsoft.com/office/drawing/2014/main" id="{CC50DA14-C0B5-F644-6D52-26F9161FD43D}"/>
              </a:ext>
            </a:extLst>
          </p:cNvPr>
          <p:cNvGrpSpPr/>
          <p:nvPr/>
        </p:nvGrpSpPr>
        <p:grpSpPr>
          <a:xfrm>
            <a:off x="8304273" y="3663011"/>
            <a:ext cx="715956" cy="216000"/>
            <a:chOff x="8061234" y="1376363"/>
            <a:chExt cx="715956" cy="288000"/>
          </a:xfrm>
        </p:grpSpPr>
        <p:sp>
          <p:nvSpPr>
            <p:cNvPr id="42" name="TextBox 41">
              <a:extLst>
                <a:ext uri="{FF2B5EF4-FFF2-40B4-BE49-F238E27FC236}">
                  <a16:creationId xmlns:a16="http://schemas.microsoft.com/office/drawing/2014/main" id="{294DC84C-A676-5245-F105-0FA1CEE4B121}"/>
                </a:ext>
              </a:extLst>
            </p:cNvPr>
            <p:cNvSpPr txBox="1"/>
            <p:nvPr/>
          </p:nvSpPr>
          <p:spPr>
            <a:xfrm>
              <a:off x="8061234" y="1376363"/>
              <a:ext cx="324000" cy="288000"/>
            </a:xfrm>
            <a:prstGeom prst="rect">
              <a:avLst/>
            </a:prstGeom>
            <a:solidFill>
              <a:srgbClr val="FF000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YES </a:t>
              </a:r>
              <a:endParaRPr lang="en-GB" sz="1400" dirty="0">
                <a:solidFill>
                  <a:srgbClr val="000000"/>
                </a:solidFill>
              </a:endParaRPr>
            </a:p>
          </p:txBody>
        </p:sp>
        <p:sp>
          <p:nvSpPr>
            <p:cNvPr id="43" name="TextBox 42">
              <a:extLst>
                <a:ext uri="{FF2B5EF4-FFF2-40B4-BE49-F238E27FC236}">
                  <a16:creationId xmlns:a16="http://schemas.microsoft.com/office/drawing/2014/main" id="{04C5820F-94E0-B571-0641-32E0FED80CAA}"/>
                </a:ext>
              </a:extLst>
            </p:cNvPr>
            <p:cNvSpPr txBox="1"/>
            <p:nvPr/>
          </p:nvSpPr>
          <p:spPr>
            <a:xfrm>
              <a:off x="8453190" y="1376363"/>
              <a:ext cx="324000" cy="288000"/>
            </a:xfrm>
            <a:prstGeom prst="rect">
              <a:avLst/>
            </a:prstGeom>
            <a:solidFill>
              <a:srgbClr val="00B05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NO </a:t>
              </a:r>
              <a:endParaRPr lang="en-GB" sz="1400" dirty="0">
                <a:solidFill>
                  <a:srgbClr val="000000"/>
                </a:solidFill>
              </a:endParaRPr>
            </a:p>
          </p:txBody>
        </p:sp>
      </p:grpSp>
      <p:grpSp>
        <p:nvGrpSpPr>
          <p:cNvPr id="44" name="Group 43">
            <a:extLst>
              <a:ext uri="{FF2B5EF4-FFF2-40B4-BE49-F238E27FC236}">
                <a16:creationId xmlns:a16="http://schemas.microsoft.com/office/drawing/2014/main" id="{10FC9BFC-9F55-6F16-9C87-CCD052073213}"/>
              </a:ext>
            </a:extLst>
          </p:cNvPr>
          <p:cNvGrpSpPr/>
          <p:nvPr/>
        </p:nvGrpSpPr>
        <p:grpSpPr>
          <a:xfrm>
            <a:off x="8304273" y="3990688"/>
            <a:ext cx="715956" cy="216000"/>
            <a:chOff x="8061234" y="1376363"/>
            <a:chExt cx="715956" cy="288000"/>
          </a:xfrm>
        </p:grpSpPr>
        <p:sp>
          <p:nvSpPr>
            <p:cNvPr id="45" name="TextBox 44">
              <a:extLst>
                <a:ext uri="{FF2B5EF4-FFF2-40B4-BE49-F238E27FC236}">
                  <a16:creationId xmlns:a16="http://schemas.microsoft.com/office/drawing/2014/main" id="{293D10A5-EBFB-D982-465A-236BA16E51C5}"/>
                </a:ext>
              </a:extLst>
            </p:cNvPr>
            <p:cNvSpPr txBox="1"/>
            <p:nvPr/>
          </p:nvSpPr>
          <p:spPr>
            <a:xfrm>
              <a:off x="8061234" y="1376363"/>
              <a:ext cx="324000" cy="288000"/>
            </a:xfrm>
            <a:prstGeom prst="rect">
              <a:avLst/>
            </a:prstGeom>
            <a:solidFill>
              <a:srgbClr val="FF000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YES </a:t>
              </a:r>
              <a:endParaRPr lang="en-GB" sz="1400" dirty="0">
                <a:solidFill>
                  <a:srgbClr val="000000"/>
                </a:solidFill>
              </a:endParaRPr>
            </a:p>
          </p:txBody>
        </p:sp>
        <p:sp>
          <p:nvSpPr>
            <p:cNvPr id="46" name="TextBox 45">
              <a:extLst>
                <a:ext uri="{FF2B5EF4-FFF2-40B4-BE49-F238E27FC236}">
                  <a16:creationId xmlns:a16="http://schemas.microsoft.com/office/drawing/2014/main" id="{021FBF6B-CED3-EA4E-A375-612DE413D7FE}"/>
                </a:ext>
              </a:extLst>
            </p:cNvPr>
            <p:cNvSpPr txBox="1"/>
            <p:nvPr/>
          </p:nvSpPr>
          <p:spPr>
            <a:xfrm>
              <a:off x="8453190" y="1376363"/>
              <a:ext cx="324000" cy="288000"/>
            </a:xfrm>
            <a:prstGeom prst="rect">
              <a:avLst/>
            </a:prstGeom>
            <a:solidFill>
              <a:srgbClr val="00B05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NO </a:t>
              </a:r>
              <a:endParaRPr lang="en-GB" sz="1400" dirty="0">
                <a:solidFill>
                  <a:srgbClr val="000000"/>
                </a:solidFill>
              </a:endParaRPr>
            </a:p>
          </p:txBody>
        </p:sp>
      </p:grpSp>
      <p:grpSp>
        <p:nvGrpSpPr>
          <p:cNvPr id="47" name="Group 46">
            <a:extLst>
              <a:ext uri="{FF2B5EF4-FFF2-40B4-BE49-F238E27FC236}">
                <a16:creationId xmlns:a16="http://schemas.microsoft.com/office/drawing/2014/main" id="{80DED2AA-C4B8-3968-4D98-3A3FB9D83603}"/>
              </a:ext>
            </a:extLst>
          </p:cNvPr>
          <p:cNvGrpSpPr/>
          <p:nvPr/>
        </p:nvGrpSpPr>
        <p:grpSpPr>
          <a:xfrm>
            <a:off x="8304273" y="4317595"/>
            <a:ext cx="715956" cy="216000"/>
            <a:chOff x="8061234" y="1376363"/>
            <a:chExt cx="715956" cy="288000"/>
          </a:xfrm>
        </p:grpSpPr>
        <p:sp>
          <p:nvSpPr>
            <p:cNvPr id="48" name="TextBox 47">
              <a:extLst>
                <a:ext uri="{FF2B5EF4-FFF2-40B4-BE49-F238E27FC236}">
                  <a16:creationId xmlns:a16="http://schemas.microsoft.com/office/drawing/2014/main" id="{C2C9A432-318A-E2FC-C0DF-8361404B1953}"/>
                </a:ext>
              </a:extLst>
            </p:cNvPr>
            <p:cNvSpPr txBox="1"/>
            <p:nvPr/>
          </p:nvSpPr>
          <p:spPr>
            <a:xfrm>
              <a:off x="8061234" y="1376363"/>
              <a:ext cx="324000" cy="288000"/>
            </a:xfrm>
            <a:prstGeom prst="rect">
              <a:avLst/>
            </a:prstGeom>
            <a:solidFill>
              <a:srgbClr val="FF000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YES </a:t>
              </a:r>
              <a:endParaRPr lang="en-GB" sz="1400" dirty="0">
                <a:solidFill>
                  <a:srgbClr val="000000"/>
                </a:solidFill>
              </a:endParaRPr>
            </a:p>
          </p:txBody>
        </p:sp>
        <p:sp>
          <p:nvSpPr>
            <p:cNvPr id="49" name="TextBox 48">
              <a:extLst>
                <a:ext uri="{FF2B5EF4-FFF2-40B4-BE49-F238E27FC236}">
                  <a16:creationId xmlns:a16="http://schemas.microsoft.com/office/drawing/2014/main" id="{055394D2-D4F5-17B9-624F-8D55FE1230A3}"/>
                </a:ext>
              </a:extLst>
            </p:cNvPr>
            <p:cNvSpPr txBox="1"/>
            <p:nvPr/>
          </p:nvSpPr>
          <p:spPr>
            <a:xfrm>
              <a:off x="8453190" y="1376363"/>
              <a:ext cx="324000" cy="288000"/>
            </a:xfrm>
            <a:prstGeom prst="rect">
              <a:avLst/>
            </a:prstGeom>
            <a:solidFill>
              <a:srgbClr val="00B050">
                <a:alpha val="40000"/>
              </a:srgbClr>
            </a:solidFill>
            <a:ln w="12700">
              <a:solidFill>
                <a:schemeClr val="accent3">
                  <a:lumMod val="50000"/>
                </a:schemeClr>
              </a:solidFill>
            </a:ln>
          </p:spPr>
          <p:txBody>
            <a:bodyPr wrap="square" lIns="18000" tIns="36000" rIns="18000" bIns="36000" rtlCol="0" anchor="ctr" anchorCtr="0">
              <a:noAutofit/>
            </a:bodyPr>
            <a:lstStyle/>
            <a:p>
              <a:pPr algn="ctr"/>
              <a:r>
                <a:rPr lang="en-ZA" sz="1400" dirty="0">
                  <a:solidFill>
                    <a:srgbClr val="000000"/>
                  </a:solidFill>
                </a:rPr>
                <a:t>NO </a:t>
              </a:r>
              <a:endParaRPr lang="en-GB" sz="1400" dirty="0">
                <a:solidFill>
                  <a:srgbClr val="000000"/>
                </a:solidFill>
              </a:endParaRPr>
            </a:p>
          </p:txBody>
        </p:sp>
      </p:grpSp>
      <p:sp>
        <p:nvSpPr>
          <p:cNvPr id="52" name="Callout: Down Arrow 51">
            <a:extLst>
              <a:ext uri="{FF2B5EF4-FFF2-40B4-BE49-F238E27FC236}">
                <a16:creationId xmlns:a16="http://schemas.microsoft.com/office/drawing/2014/main" id="{FBA95D22-C1E3-0B05-4961-07E38C1A07D7}"/>
              </a:ext>
            </a:extLst>
          </p:cNvPr>
          <p:cNvSpPr/>
          <p:nvPr/>
        </p:nvSpPr>
        <p:spPr>
          <a:xfrm>
            <a:off x="7096902" y="1527928"/>
            <a:ext cx="2738742" cy="1299370"/>
          </a:xfrm>
          <a:prstGeom prst="downArrowCallout">
            <a:avLst/>
          </a:prstGeom>
          <a:solidFill>
            <a:srgbClr val="FF0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i="1" u="sng" dirty="0">
                <a:solidFill>
                  <a:srgbClr val="000000"/>
                </a:solidFill>
              </a:rPr>
              <a:t>ANY</a:t>
            </a:r>
            <a:r>
              <a:rPr lang="en-ZA" sz="2000" dirty="0">
                <a:solidFill>
                  <a:schemeClr val="bg1"/>
                </a:solidFill>
              </a:rPr>
              <a:t> ‘Yes’ indicates </a:t>
            </a:r>
            <a:r>
              <a:rPr lang="en-ZA" sz="2400" b="1" dirty="0">
                <a:solidFill>
                  <a:schemeClr val="bg1"/>
                </a:solidFill>
              </a:rPr>
              <a:t>severe</a:t>
            </a:r>
            <a:endParaRPr lang="en-GB" sz="2000" b="1" dirty="0">
              <a:solidFill>
                <a:schemeClr val="bg1"/>
              </a:solidFill>
            </a:endParaRPr>
          </a:p>
        </p:txBody>
      </p:sp>
      <p:sp>
        <p:nvSpPr>
          <p:cNvPr id="54" name="Callout: Up Arrow 53">
            <a:extLst>
              <a:ext uri="{FF2B5EF4-FFF2-40B4-BE49-F238E27FC236}">
                <a16:creationId xmlns:a16="http://schemas.microsoft.com/office/drawing/2014/main" id="{52F8645C-371F-C236-FE60-179C86DE07B2}"/>
              </a:ext>
            </a:extLst>
          </p:cNvPr>
          <p:cNvSpPr/>
          <p:nvPr/>
        </p:nvSpPr>
        <p:spPr>
          <a:xfrm>
            <a:off x="7479556" y="4717762"/>
            <a:ext cx="2854992" cy="1282205"/>
          </a:xfrm>
          <a:prstGeom prst="upArrowCallout">
            <a:avLst/>
          </a:prstGeom>
          <a:solidFill>
            <a:srgbClr val="00B05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i="1" u="sng" dirty="0">
                <a:solidFill>
                  <a:srgbClr val="000000"/>
                </a:solidFill>
              </a:rPr>
              <a:t>ALL</a:t>
            </a:r>
            <a:r>
              <a:rPr lang="en-ZA" sz="2000" i="1" dirty="0"/>
              <a:t> </a:t>
            </a:r>
            <a:r>
              <a:rPr lang="en-ZA" sz="2000" dirty="0"/>
              <a:t>‘No’ indicates </a:t>
            </a:r>
          </a:p>
          <a:p>
            <a:pPr algn="ctr"/>
            <a:r>
              <a:rPr lang="en-ZA" sz="2000" b="1" i="1" dirty="0"/>
              <a:t>non-</a:t>
            </a:r>
            <a:r>
              <a:rPr lang="en-ZA" sz="2000" b="1" dirty="0"/>
              <a:t>severe</a:t>
            </a:r>
            <a:endParaRPr lang="en-GB" sz="2000" dirty="0"/>
          </a:p>
        </p:txBody>
      </p:sp>
      <p:sp>
        <p:nvSpPr>
          <p:cNvPr id="73741" name="TextBox 73740">
            <a:extLst>
              <a:ext uri="{FF2B5EF4-FFF2-40B4-BE49-F238E27FC236}">
                <a16:creationId xmlns:a16="http://schemas.microsoft.com/office/drawing/2014/main" id="{32356EB2-9138-2023-07FD-E39447491FD6}"/>
              </a:ext>
            </a:extLst>
          </p:cNvPr>
          <p:cNvSpPr txBox="1"/>
          <p:nvPr/>
        </p:nvSpPr>
        <p:spPr>
          <a:xfrm>
            <a:off x="8620869" y="2813073"/>
            <a:ext cx="544274" cy="646331"/>
          </a:xfrm>
          <a:prstGeom prst="rect">
            <a:avLst/>
          </a:prstGeom>
          <a:noFill/>
        </p:spPr>
        <p:txBody>
          <a:bodyPr wrap="square" rtlCol="0">
            <a:spAutoFit/>
          </a:bodyPr>
          <a:lstStyle/>
          <a:p>
            <a:r>
              <a:rPr lang="en-GB" sz="3600" dirty="0">
                <a:solidFill>
                  <a:srgbClr val="000000"/>
                </a:solidFill>
                <a:sym typeface="Wingdings" panose="05000000000000000000" pitchFamily="2" charset="2"/>
              </a:rPr>
              <a:t></a:t>
            </a:r>
            <a:endParaRPr lang="en-GB" sz="3600" dirty="0">
              <a:solidFill>
                <a:srgbClr val="000000"/>
              </a:solidFill>
            </a:endParaRPr>
          </a:p>
        </p:txBody>
      </p:sp>
      <p:sp>
        <p:nvSpPr>
          <p:cNvPr id="73742" name="TextBox 73741">
            <a:extLst>
              <a:ext uri="{FF2B5EF4-FFF2-40B4-BE49-F238E27FC236}">
                <a16:creationId xmlns:a16="http://schemas.microsoft.com/office/drawing/2014/main" id="{3560CEA3-4F13-8356-61CA-A402D12D9157}"/>
              </a:ext>
            </a:extLst>
          </p:cNvPr>
          <p:cNvSpPr txBox="1"/>
          <p:nvPr/>
        </p:nvSpPr>
        <p:spPr>
          <a:xfrm>
            <a:off x="8634673" y="3088050"/>
            <a:ext cx="544274" cy="646331"/>
          </a:xfrm>
          <a:prstGeom prst="rect">
            <a:avLst/>
          </a:prstGeom>
          <a:noFill/>
        </p:spPr>
        <p:txBody>
          <a:bodyPr wrap="square" rtlCol="0">
            <a:spAutoFit/>
          </a:bodyPr>
          <a:lstStyle/>
          <a:p>
            <a:r>
              <a:rPr lang="en-GB" sz="3600" dirty="0">
                <a:solidFill>
                  <a:srgbClr val="000000"/>
                </a:solidFill>
                <a:sym typeface="Wingdings" panose="05000000000000000000" pitchFamily="2" charset="2"/>
              </a:rPr>
              <a:t></a:t>
            </a:r>
            <a:endParaRPr lang="en-GB" sz="3600" dirty="0">
              <a:solidFill>
                <a:srgbClr val="000000"/>
              </a:solidFill>
            </a:endParaRPr>
          </a:p>
        </p:txBody>
      </p:sp>
      <p:sp>
        <p:nvSpPr>
          <p:cNvPr id="73743" name="TextBox 73742">
            <a:extLst>
              <a:ext uri="{FF2B5EF4-FFF2-40B4-BE49-F238E27FC236}">
                <a16:creationId xmlns:a16="http://schemas.microsoft.com/office/drawing/2014/main" id="{91D12899-68D7-3E19-51C7-249DE57C3F58}"/>
              </a:ext>
            </a:extLst>
          </p:cNvPr>
          <p:cNvSpPr txBox="1"/>
          <p:nvPr/>
        </p:nvSpPr>
        <p:spPr>
          <a:xfrm>
            <a:off x="8628273" y="3424079"/>
            <a:ext cx="544274" cy="646331"/>
          </a:xfrm>
          <a:prstGeom prst="rect">
            <a:avLst/>
          </a:prstGeom>
          <a:noFill/>
        </p:spPr>
        <p:txBody>
          <a:bodyPr wrap="square" rtlCol="0">
            <a:spAutoFit/>
          </a:bodyPr>
          <a:lstStyle/>
          <a:p>
            <a:r>
              <a:rPr lang="en-GB" sz="3600" dirty="0">
                <a:solidFill>
                  <a:srgbClr val="000000"/>
                </a:solidFill>
                <a:sym typeface="Wingdings" panose="05000000000000000000" pitchFamily="2" charset="2"/>
              </a:rPr>
              <a:t></a:t>
            </a:r>
            <a:endParaRPr lang="en-GB" sz="3600" dirty="0">
              <a:solidFill>
                <a:srgbClr val="000000"/>
              </a:solidFill>
            </a:endParaRPr>
          </a:p>
        </p:txBody>
      </p:sp>
      <p:sp>
        <p:nvSpPr>
          <p:cNvPr id="73745" name="TextBox 73744">
            <a:extLst>
              <a:ext uri="{FF2B5EF4-FFF2-40B4-BE49-F238E27FC236}">
                <a16:creationId xmlns:a16="http://schemas.microsoft.com/office/drawing/2014/main" id="{EC76C0D6-8DC3-0686-2D1B-12052F6C620E}"/>
              </a:ext>
            </a:extLst>
          </p:cNvPr>
          <p:cNvSpPr txBox="1"/>
          <p:nvPr/>
        </p:nvSpPr>
        <p:spPr>
          <a:xfrm>
            <a:off x="8634673" y="3794448"/>
            <a:ext cx="544274" cy="646331"/>
          </a:xfrm>
          <a:prstGeom prst="rect">
            <a:avLst/>
          </a:prstGeom>
          <a:noFill/>
        </p:spPr>
        <p:txBody>
          <a:bodyPr wrap="square" rtlCol="0">
            <a:spAutoFit/>
          </a:bodyPr>
          <a:lstStyle/>
          <a:p>
            <a:r>
              <a:rPr lang="en-GB" sz="3600" dirty="0">
                <a:solidFill>
                  <a:srgbClr val="000000"/>
                </a:solidFill>
                <a:sym typeface="Wingdings" panose="05000000000000000000" pitchFamily="2" charset="2"/>
              </a:rPr>
              <a:t></a:t>
            </a:r>
            <a:endParaRPr lang="en-GB" sz="3600" dirty="0">
              <a:solidFill>
                <a:srgbClr val="000000"/>
              </a:solidFill>
            </a:endParaRPr>
          </a:p>
        </p:txBody>
      </p:sp>
      <p:sp>
        <p:nvSpPr>
          <p:cNvPr id="73746" name="TextBox 73745">
            <a:extLst>
              <a:ext uri="{FF2B5EF4-FFF2-40B4-BE49-F238E27FC236}">
                <a16:creationId xmlns:a16="http://schemas.microsoft.com/office/drawing/2014/main" id="{940316BB-11EB-65DD-4AC5-EC91F2BD281B}"/>
              </a:ext>
            </a:extLst>
          </p:cNvPr>
          <p:cNvSpPr txBox="1"/>
          <p:nvPr/>
        </p:nvSpPr>
        <p:spPr>
          <a:xfrm>
            <a:off x="8615126" y="4131119"/>
            <a:ext cx="544274" cy="646331"/>
          </a:xfrm>
          <a:prstGeom prst="rect">
            <a:avLst/>
          </a:prstGeom>
          <a:noFill/>
        </p:spPr>
        <p:txBody>
          <a:bodyPr wrap="square" rtlCol="0">
            <a:spAutoFit/>
          </a:bodyPr>
          <a:lstStyle/>
          <a:p>
            <a:r>
              <a:rPr lang="en-GB" sz="3600" dirty="0">
                <a:solidFill>
                  <a:srgbClr val="000000"/>
                </a:solidFill>
                <a:sym typeface="Wingdings" panose="05000000000000000000" pitchFamily="2" charset="2"/>
              </a:rPr>
              <a:t></a:t>
            </a:r>
            <a:endParaRPr lang="en-GB" sz="3600" dirty="0">
              <a:solidFill>
                <a:srgbClr val="000000"/>
              </a:solidFill>
            </a:endParaRPr>
          </a:p>
        </p:txBody>
      </p:sp>
      <p:sp>
        <p:nvSpPr>
          <p:cNvPr id="73747" name="TextBox 73746">
            <a:extLst>
              <a:ext uri="{FF2B5EF4-FFF2-40B4-BE49-F238E27FC236}">
                <a16:creationId xmlns:a16="http://schemas.microsoft.com/office/drawing/2014/main" id="{0430D1C1-D965-DEBE-B509-E7C161D110BD}"/>
              </a:ext>
            </a:extLst>
          </p:cNvPr>
          <p:cNvSpPr txBox="1"/>
          <p:nvPr/>
        </p:nvSpPr>
        <p:spPr>
          <a:xfrm>
            <a:off x="8261840" y="3515967"/>
            <a:ext cx="544274" cy="584775"/>
          </a:xfrm>
          <a:prstGeom prst="rect">
            <a:avLst/>
          </a:prstGeom>
          <a:noFill/>
        </p:spPr>
        <p:txBody>
          <a:bodyPr wrap="square" rtlCol="0">
            <a:spAutoFit/>
          </a:bodyPr>
          <a:lstStyle/>
          <a:p>
            <a:r>
              <a:rPr lang="en-GB" sz="3200" b="1" dirty="0">
                <a:solidFill>
                  <a:srgbClr val="000000"/>
                </a:solidFill>
                <a:sym typeface="Wingdings" panose="05000000000000000000" pitchFamily="2" charset="2"/>
              </a:rPr>
              <a:t></a:t>
            </a:r>
            <a:endParaRPr lang="en-GB" sz="3200" b="1" dirty="0">
              <a:solidFill>
                <a:srgbClr val="000000"/>
              </a:solidFill>
            </a:endParaRPr>
          </a:p>
        </p:txBody>
      </p:sp>
    </p:spTree>
    <p:extLst>
      <p:ext uri="{BB962C8B-B14F-4D97-AF65-F5344CB8AC3E}">
        <p14:creationId xmlns:p14="http://schemas.microsoft.com/office/powerpoint/2010/main" val="27932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3747"/>
                                        </p:tgtEl>
                                        <p:attrNameLst>
                                          <p:attrName>style.visibility</p:attrName>
                                        </p:attrNameLst>
                                      </p:cBhvr>
                                      <p:to>
                                        <p:strVal val="visible"/>
                                      </p:to>
                                    </p:set>
                                    <p:animEffect transition="in" filter="wipe(down)">
                                      <p:cBhvr>
                                        <p:cTn id="7" dur="500"/>
                                        <p:tgtEl>
                                          <p:spTgt spid="73747"/>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500"/>
                                        <p:tgtEl>
                                          <p:spTgt spid="52"/>
                                        </p:tgtEl>
                                      </p:cBhvr>
                                    </p:animEffect>
                                  </p:childTnLst>
                                </p:cTn>
                              </p:par>
                            </p:childTnLst>
                          </p:cTn>
                        </p:par>
                        <p:par>
                          <p:cTn id="12" fill="hold">
                            <p:stCondLst>
                              <p:cond delay="1500"/>
                            </p:stCondLst>
                            <p:childTnLst>
                              <p:par>
                                <p:cTn id="13" presetID="1" presetClass="entr" presetSubtype="0" fill="hold" nodeType="afterEffect">
                                  <p:stCondLst>
                                    <p:cond delay="1250"/>
                                  </p:stCondLst>
                                  <p:iterate type="lt">
                                    <p:tmAbs val="500"/>
                                  </p:iterate>
                                  <p:childTnLst>
                                    <p:set>
                                      <p:cBhvr>
                                        <p:cTn id="14" dur="1" fill="hold">
                                          <p:stCondLst>
                                            <p:cond delay="0"/>
                                          </p:stCondLst>
                                        </p:cTn>
                                        <p:tgtEl>
                                          <p:spTgt spid="73741">
                                            <p:txEl>
                                              <p:pRg st="0" end="0"/>
                                            </p:txEl>
                                          </p:spTgt>
                                        </p:tgtEl>
                                        <p:attrNameLst>
                                          <p:attrName>style.visibility</p:attrName>
                                        </p:attrNameLst>
                                      </p:cBhvr>
                                      <p:to>
                                        <p:strVal val="visible"/>
                                      </p:to>
                                    </p:set>
                                  </p:childTnLst>
                                </p:cTn>
                              </p:par>
                            </p:childTnLst>
                          </p:cTn>
                        </p:par>
                        <p:par>
                          <p:cTn id="15" fill="hold">
                            <p:stCondLst>
                              <p:cond delay="2750"/>
                            </p:stCondLst>
                            <p:childTnLst>
                              <p:par>
                                <p:cTn id="16" presetID="1" presetClass="entr" presetSubtype="0" fill="hold" nodeType="afterEffect">
                                  <p:stCondLst>
                                    <p:cond delay="0"/>
                                  </p:stCondLst>
                                  <p:iterate type="lt">
                                    <p:tmAbs val="500"/>
                                  </p:iterate>
                                  <p:childTnLst>
                                    <p:set>
                                      <p:cBhvr>
                                        <p:cTn id="17" dur="1" fill="hold">
                                          <p:stCondLst>
                                            <p:cond delay="0"/>
                                          </p:stCondLst>
                                        </p:cTn>
                                        <p:tgtEl>
                                          <p:spTgt spid="73742">
                                            <p:txEl>
                                              <p:pRg st="0" end="0"/>
                                            </p:txEl>
                                          </p:spTgt>
                                        </p:tgtEl>
                                        <p:attrNameLst>
                                          <p:attrName>style.visibility</p:attrName>
                                        </p:attrNameLst>
                                      </p:cBhvr>
                                      <p:to>
                                        <p:strVal val="visible"/>
                                      </p:to>
                                    </p:set>
                                  </p:childTnLst>
                                </p:cTn>
                              </p:par>
                            </p:childTnLst>
                          </p:cTn>
                        </p:par>
                        <p:par>
                          <p:cTn id="18" fill="hold">
                            <p:stCondLst>
                              <p:cond delay="2750"/>
                            </p:stCondLst>
                            <p:childTnLst>
                              <p:par>
                                <p:cTn id="19" presetID="1" presetClass="entr" presetSubtype="0" fill="hold" nodeType="afterEffect">
                                  <p:stCondLst>
                                    <p:cond delay="0"/>
                                  </p:stCondLst>
                                  <p:iterate type="lt">
                                    <p:tmAbs val="500"/>
                                  </p:iterate>
                                  <p:childTnLst>
                                    <p:set>
                                      <p:cBhvr>
                                        <p:cTn id="20" dur="1" fill="hold">
                                          <p:stCondLst>
                                            <p:cond delay="0"/>
                                          </p:stCondLst>
                                        </p:cTn>
                                        <p:tgtEl>
                                          <p:spTgt spid="73743">
                                            <p:txEl>
                                              <p:pRg st="0" end="0"/>
                                            </p:txEl>
                                          </p:spTgt>
                                        </p:tgtEl>
                                        <p:attrNameLst>
                                          <p:attrName>style.visibility</p:attrName>
                                        </p:attrNameLst>
                                      </p:cBhvr>
                                      <p:to>
                                        <p:strVal val="visible"/>
                                      </p:to>
                                    </p:set>
                                  </p:childTnLst>
                                </p:cTn>
                              </p:par>
                            </p:childTnLst>
                          </p:cTn>
                        </p:par>
                        <p:par>
                          <p:cTn id="21" fill="hold">
                            <p:stCondLst>
                              <p:cond delay="2750"/>
                            </p:stCondLst>
                            <p:childTnLst>
                              <p:par>
                                <p:cTn id="22" presetID="1" presetClass="entr" presetSubtype="0" fill="hold" nodeType="afterEffect">
                                  <p:stCondLst>
                                    <p:cond delay="0"/>
                                  </p:stCondLst>
                                  <p:iterate type="lt">
                                    <p:tmAbs val="500"/>
                                  </p:iterate>
                                  <p:childTnLst>
                                    <p:set>
                                      <p:cBhvr>
                                        <p:cTn id="23" dur="1" fill="hold">
                                          <p:stCondLst>
                                            <p:cond delay="0"/>
                                          </p:stCondLst>
                                        </p:cTn>
                                        <p:tgtEl>
                                          <p:spTgt spid="73745">
                                            <p:txEl>
                                              <p:pRg st="0" end="0"/>
                                            </p:txEl>
                                          </p:spTgt>
                                        </p:tgtEl>
                                        <p:attrNameLst>
                                          <p:attrName>style.visibility</p:attrName>
                                        </p:attrNameLst>
                                      </p:cBhvr>
                                      <p:to>
                                        <p:strVal val="visible"/>
                                      </p:to>
                                    </p:set>
                                  </p:childTnLst>
                                </p:cTn>
                              </p:par>
                            </p:childTnLst>
                          </p:cTn>
                        </p:par>
                        <p:par>
                          <p:cTn id="24" fill="hold">
                            <p:stCondLst>
                              <p:cond delay="2750"/>
                            </p:stCondLst>
                            <p:childTnLst>
                              <p:par>
                                <p:cTn id="25" presetID="1" presetClass="entr" presetSubtype="0" fill="hold" nodeType="afterEffect">
                                  <p:stCondLst>
                                    <p:cond delay="0"/>
                                  </p:stCondLst>
                                  <p:iterate type="lt">
                                    <p:tmAbs val="500"/>
                                  </p:iterate>
                                  <p:childTnLst>
                                    <p:set>
                                      <p:cBhvr>
                                        <p:cTn id="26" dur="1" fill="hold">
                                          <p:stCondLst>
                                            <p:cond delay="0"/>
                                          </p:stCondLst>
                                        </p:cTn>
                                        <p:tgtEl>
                                          <p:spTgt spid="73746">
                                            <p:txEl>
                                              <p:pRg st="0" end="0"/>
                                            </p:txEl>
                                          </p:spTgt>
                                        </p:tgtEl>
                                        <p:attrNameLst>
                                          <p:attrName>style.visibility</p:attrName>
                                        </p:attrNameLst>
                                      </p:cBhvr>
                                      <p:to>
                                        <p:strVal val="visible"/>
                                      </p:to>
                                    </p:set>
                                  </p:childTnLst>
                                </p:cTn>
                              </p:par>
                            </p:childTnLst>
                          </p:cTn>
                        </p:par>
                        <p:par>
                          <p:cTn id="27" fill="hold">
                            <p:stCondLst>
                              <p:cond delay="2750"/>
                            </p:stCondLst>
                            <p:childTnLst>
                              <p:par>
                                <p:cTn id="28" presetID="22" presetClass="entr" presetSubtype="1" fill="hold" grpId="0" nodeType="afterEffect">
                                  <p:stCondLst>
                                    <p:cond delay="50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737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ray of a chest&#10;&#10;Description automatically generated">
            <a:extLst>
              <a:ext uri="{FF2B5EF4-FFF2-40B4-BE49-F238E27FC236}">
                <a16:creationId xmlns:a16="http://schemas.microsoft.com/office/drawing/2014/main" id="{75D7419C-916E-7F8B-1903-79BE4CD823E6}"/>
              </a:ext>
            </a:extLst>
          </p:cNvPr>
          <p:cNvPicPr>
            <a:picLocks noChangeAspect="1"/>
          </p:cNvPicPr>
          <p:nvPr/>
        </p:nvPicPr>
        <p:blipFill rotWithShape="1">
          <a:blip r:embed="rId6">
            <a:extLst>
              <a:ext uri="{28A0092B-C50C-407E-A947-70E740481C1C}">
                <a14:useLocalDpi xmlns:a14="http://schemas.microsoft.com/office/drawing/2010/main" val="0"/>
              </a:ext>
            </a:extLst>
          </a:blip>
          <a:srcRect b="5897"/>
          <a:stretch/>
        </p:blipFill>
        <p:spPr>
          <a:xfrm>
            <a:off x="7559465" y="1896282"/>
            <a:ext cx="3786604" cy="3960000"/>
          </a:xfrm>
          <a:prstGeom prst="rect">
            <a:avLst/>
          </a:prstGeom>
          <a:effectLst>
            <a:outerShdw blurRad="63500" sx="102000" sy="102000" algn="ctr" rotWithShape="0">
              <a:prstClr val="black">
                <a:alpha val="40000"/>
              </a:prstClr>
            </a:outerShdw>
          </a:effectLst>
        </p:spPr>
      </p:pic>
      <p:pic>
        <p:nvPicPr>
          <p:cNvPr id="6" name="Picture 5" descr="A chest x-ray of a person&#10;&#10;Description automatically generated">
            <a:extLst>
              <a:ext uri="{FF2B5EF4-FFF2-40B4-BE49-F238E27FC236}">
                <a16:creationId xmlns:a16="http://schemas.microsoft.com/office/drawing/2014/main" id="{6E2C7356-2C8D-F455-3C49-C9392BAE462E}"/>
              </a:ext>
            </a:extLst>
          </p:cNvPr>
          <p:cNvPicPr>
            <a:picLocks noChangeAspect="1"/>
          </p:cNvPicPr>
          <p:nvPr/>
        </p:nvPicPr>
        <p:blipFill rotWithShape="1">
          <a:blip r:embed="rId7">
            <a:extLst>
              <a:ext uri="{28A0092B-C50C-407E-A947-70E740481C1C}">
                <a14:useLocalDpi xmlns:a14="http://schemas.microsoft.com/office/drawing/2010/main" val="0"/>
              </a:ext>
            </a:extLst>
          </a:blip>
          <a:srcRect b="5897"/>
          <a:stretch/>
        </p:blipFill>
        <p:spPr>
          <a:xfrm>
            <a:off x="822617" y="1896282"/>
            <a:ext cx="3786604" cy="3960000"/>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EEDB892-C860-45EE-3DC2-21ADBFB77929}"/>
              </a:ext>
            </a:extLst>
          </p:cNvPr>
          <p:cNvPicPr>
            <a:picLocks noChangeAspect="1"/>
          </p:cNvPicPr>
          <p:nvPr/>
        </p:nvPicPr>
        <p:blipFill>
          <a:blip r:embed="rId8"/>
          <a:stretch>
            <a:fillRect/>
          </a:stretch>
        </p:blipFill>
        <p:spPr>
          <a:xfrm>
            <a:off x="4140165" y="5432904"/>
            <a:ext cx="3985605" cy="1014517"/>
          </a:xfrm>
          <a:prstGeom prst="rect">
            <a:avLst/>
          </a:prstGeom>
        </p:spPr>
      </p:pic>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CXR - </a:t>
            </a:r>
            <a:r>
              <a:rPr lang="en-US" altLang="en-AU" i="1" dirty="0">
                <a:solidFill>
                  <a:srgbClr val="00B050"/>
                </a:solidFill>
              </a:rPr>
              <a:t>non-severe</a:t>
            </a:r>
            <a:r>
              <a:rPr lang="en-US" altLang="en-AU" dirty="0">
                <a:solidFill>
                  <a:srgbClr val="00B050"/>
                </a:solidFill>
              </a:rPr>
              <a:t> </a:t>
            </a:r>
            <a:r>
              <a:rPr lang="en-US" altLang="en-AU" dirty="0"/>
              <a:t>pulmonary TB</a:t>
            </a:r>
            <a:endParaRPr lang="en-AU" altLang="en-AU" dirty="0"/>
          </a:p>
        </p:txBody>
      </p:sp>
      <p:sp>
        <p:nvSpPr>
          <p:cNvPr id="2" name="Text Placeholder 1">
            <a:extLst>
              <a:ext uri="{FF2B5EF4-FFF2-40B4-BE49-F238E27FC236}">
                <a16:creationId xmlns:a16="http://schemas.microsoft.com/office/drawing/2014/main" id="{EC1E6099-0057-6676-B820-333987ACD5BF}"/>
              </a:ext>
            </a:extLst>
          </p:cNvPr>
          <p:cNvSpPr>
            <a:spLocks noGrp="1"/>
          </p:cNvSpPr>
          <p:nvPr>
            <p:ph type="body" sz="quarter" idx="10"/>
          </p:nvPr>
        </p:nvSpPr>
        <p:spPr>
          <a:xfrm>
            <a:off x="695325" y="1376363"/>
            <a:ext cx="10656888" cy="4500562"/>
          </a:xfrm>
        </p:spPr>
        <p:txBody>
          <a:bodyPr/>
          <a:lstStyle/>
          <a:p>
            <a:pPr marL="0" indent="0">
              <a:buNone/>
            </a:pPr>
            <a:r>
              <a:rPr lang="en-US" sz="2400" dirty="0"/>
              <a:t>Lymph node enlargement with no opacification or opacification limited to one lobe</a:t>
            </a:r>
          </a:p>
          <a:p>
            <a:endParaRPr lang="en-US" dirty="0"/>
          </a:p>
        </p:txBody>
      </p:sp>
      <p:sp>
        <p:nvSpPr>
          <p:cNvPr id="11" name="Freeform: Shape 10">
            <a:extLst>
              <a:ext uri="{FF2B5EF4-FFF2-40B4-BE49-F238E27FC236}">
                <a16:creationId xmlns:a16="http://schemas.microsoft.com/office/drawing/2014/main" id="{AD6F46B2-DE43-FEB6-56CC-943B4E586F68}"/>
              </a:ext>
            </a:extLst>
          </p:cNvPr>
          <p:cNvSpPr/>
          <p:nvPr/>
        </p:nvSpPr>
        <p:spPr>
          <a:xfrm>
            <a:off x="1845271" y="3482837"/>
            <a:ext cx="657225" cy="879072"/>
          </a:xfrm>
          <a:custGeom>
            <a:avLst/>
            <a:gdLst>
              <a:gd name="connsiteX0" fmla="*/ 561975 w 657225"/>
              <a:gd name="connsiteY0" fmla="*/ 124286 h 879072"/>
              <a:gd name="connsiteX1" fmla="*/ 409575 w 657225"/>
              <a:gd name="connsiteY1" fmla="*/ 32211 h 879072"/>
              <a:gd name="connsiteX2" fmla="*/ 241300 w 657225"/>
              <a:gd name="connsiteY2" fmla="*/ 3636 h 879072"/>
              <a:gd name="connsiteX3" fmla="*/ 63500 w 657225"/>
              <a:gd name="connsiteY3" fmla="*/ 105236 h 879072"/>
              <a:gd name="connsiteX4" fmla="*/ 25400 w 657225"/>
              <a:gd name="connsiteY4" fmla="*/ 200486 h 879072"/>
              <a:gd name="connsiteX5" fmla="*/ 0 w 657225"/>
              <a:gd name="connsiteY5" fmla="*/ 349711 h 879072"/>
              <a:gd name="connsiteX6" fmla="*/ 25400 w 657225"/>
              <a:gd name="connsiteY6" fmla="*/ 470361 h 879072"/>
              <a:gd name="connsiteX7" fmla="*/ 120650 w 657225"/>
              <a:gd name="connsiteY7" fmla="*/ 616411 h 879072"/>
              <a:gd name="connsiteX8" fmla="*/ 209550 w 657225"/>
              <a:gd name="connsiteY8" fmla="*/ 724361 h 879072"/>
              <a:gd name="connsiteX9" fmla="*/ 292100 w 657225"/>
              <a:gd name="connsiteY9" fmla="*/ 806911 h 879072"/>
              <a:gd name="connsiteX10" fmla="*/ 330200 w 657225"/>
              <a:gd name="connsiteY10" fmla="*/ 825961 h 879072"/>
              <a:gd name="connsiteX11" fmla="*/ 358775 w 657225"/>
              <a:gd name="connsiteY11" fmla="*/ 838661 h 879072"/>
              <a:gd name="connsiteX12" fmla="*/ 488950 w 657225"/>
              <a:gd name="connsiteY12" fmla="*/ 860886 h 879072"/>
              <a:gd name="connsiteX13" fmla="*/ 549275 w 657225"/>
              <a:gd name="connsiteY13" fmla="*/ 543386 h 879072"/>
              <a:gd name="connsiteX14" fmla="*/ 603250 w 657225"/>
              <a:gd name="connsiteY14" fmla="*/ 397336 h 879072"/>
              <a:gd name="connsiteX15" fmla="*/ 657225 w 657225"/>
              <a:gd name="connsiteY15" fmla="*/ 203661 h 879072"/>
              <a:gd name="connsiteX16" fmla="*/ 561975 w 657225"/>
              <a:gd name="connsiteY16" fmla="*/ 124286 h 8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225" h="879072">
                <a:moveTo>
                  <a:pt x="561975" y="124286"/>
                </a:moveTo>
                <a:cubicBezTo>
                  <a:pt x="520700" y="95711"/>
                  <a:pt x="463021" y="52319"/>
                  <a:pt x="409575" y="32211"/>
                </a:cubicBezTo>
                <a:cubicBezTo>
                  <a:pt x="356129" y="12103"/>
                  <a:pt x="298979" y="-8535"/>
                  <a:pt x="241300" y="3636"/>
                </a:cubicBezTo>
                <a:cubicBezTo>
                  <a:pt x="183621" y="15807"/>
                  <a:pt x="99483" y="72428"/>
                  <a:pt x="63500" y="105236"/>
                </a:cubicBezTo>
                <a:cubicBezTo>
                  <a:pt x="27517" y="138044"/>
                  <a:pt x="35983" y="159740"/>
                  <a:pt x="25400" y="200486"/>
                </a:cubicBezTo>
                <a:cubicBezTo>
                  <a:pt x="14817" y="241232"/>
                  <a:pt x="0" y="304732"/>
                  <a:pt x="0" y="349711"/>
                </a:cubicBezTo>
                <a:cubicBezTo>
                  <a:pt x="0" y="394690"/>
                  <a:pt x="5292" y="425911"/>
                  <a:pt x="25400" y="470361"/>
                </a:cubicBezTo>
                <a:cubicBezTo>
                  <a:pt x="45508" y="514811"/>
                  <a:pt x="89958" y="574078"/>
                  <a:pt x="120650" y="616411"/>
                </a:cubicBezTo>
                <a:cubicBezTo>
                  <a:pt x="151342" y="658744"/>
                  <a:pt x="180975" y="692611"/>
                  <a:pt x="209550" y="724361"/>
                </a:cubicBezTo>
                <a:cubicBezTo>
                  <a:pt x="238125" y="756111"/>
                  <a:pt x="271992" y="789978"/>
                  <a:pt x="292100" y="806911"/>
                </a:cubicBezTo>
                <a:cubicBezTo>
                  <a:pt x="312208" y="823844"/>
                  <a:pt x="319087" y="820669"/>
                  <a:pt x="330200" y="825961"/>
                </a:cubicBezTo>
                <a:cubicBezTo>
                  <a:pt x="341312" y="831253"/>
                  <a:pt x="332317" y="832840"/>
                  <a:pt x="358775" y="838661"/>
                </a:cubicBezTo>
                <a:cubicBezTo>
                  <a:pt x="385233" y="844482"/>
                  <a:pt x="457200" y="910099"/>
                  <a:pt x="488950" y="860886"/>
                </a:cubicBezTo>
                <a:cubicBezTo>
                  <a:pt x="520700" y="811674"/>
                  <a:pt x="530225" y="620644"/>
                  <a:pt x="549275" y="543386"/>
                </a:cubicBezTo>
                <a:cubicBezTo>
                  <a:pt x="568325" y="466128"/>
                  <a:pt x="585258" y="453957"/>
                  <a:pt x="603250" y="397336"/>
                </a:cubicBezTo>
                <a:cubicBezTo>
                  <a:pt x="621242" y="340715"/>
                  <a:pt x="657225" y="247053"/>
                  <a:pt x="657225" y="203661"/>
                </a:cubicBezTo>
                <a:cubicBezTo>
                  <a:pt x="657225" y="160269"/>
                  <a:pt x="603250" y="152861"/>
                  <a:pt x="561975" y="124286"/>
                </a:cubicBezTo>
                <a:close/>
              </a:path>
            </a:pathLst>
          </a:custGeom>
          <a:solidFill>
            <a:schemeClr val="accent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Shape 11">
            <a:extLst>
              <a:ext uri="{FF2B5EF4-FFF2-40B4-BE49-F238E27FC236}">
                <a16:creationId xmlns:a16="http://schemas.microsoft.com/office/drawing/2014/main" id="{2555AD33-3A3D-65FE-BDD8-B59F0BED6410}"/>
              </a:ext>
            </a:extLst>
          </p:cNvPr>
          <p:cNvSpPr/>
          <p:nvPr/>
        </p:nvSpPr>
        <p:spPr>
          <a:xfrm>
            <a:off x="9163050" y="3413003"/>
            <a:ext cx="855066" cy="948906"/>
          </a:xfrm>
          <a:custGeom>
            <a:avLst/>
            <a:gdLst>
              <a:gd name="connsiteX0" fmla="*/ 346075 w 855066"/>
              <a:gd name="connsiteY0" fmla="*/ 122 h 948906"/>
              <a:gd name="connsiteX1" fmla="*/ 523875 w 855066"/>
              <a:gd name="connsiteY1" fmla="*/ 44572 h 948906"/>
              <a:gd name="connsiteX2" fmla="*/ 612775 w 855066"/>
              <a:gd name="connsiteY2" fmla="*/ 85847 h 948906"/>
              <a:gd name="connsiteX3" fmla="*/ 768350 w 855066"/>
              <a:gd name="connsiteY3" fmla="*/ 244597 h 948906"/>
              <a:gd name="connsiteX4" fmla="*/ 844550 w 855066"/>
              <a:gd name="connsiteY4" fmla="*/ 320797 h 948906"/>
              <a:gd name="connsiteX5" fmla="*/ 854075 w 855066"/>
              <a:gd name="connsiteY5" fmla="*/ 438272 h 948906"/>
              <a:gd name="connsiteX6" fmla="*/ 841375 w 855066"/>
              <a:gd name="connsiteY6" fmla="*/ 666872 h 948906"/>
              <a:gd name="connsiteX7" fmla="*/ 758825 w 855066"/>
              <a:gd name="connsiteY7" fmla="*/ 844672 h 948906"/>
              <a:gd name="connsiteX8" fmla="*/ 615950 w 855066"/>
              <a:gd name="connsiteY8" fmla="*/ 936747 h 948906"/>
              <a:gd name="connsiteX9" fmla="*/ 419100 w 855066"/>
              <a:gd name="connsiteY9" fmla="*/ 943097 h 948906"/>
              <a:gd name="connsiteX10" fmla="*/ 304800 w 855066"/>
              <a:gd name="connsiteY10" fmla="*/ 892297 h 948906"/>
              <a:gd name="connsiteX11" fmla="*/ 136525 w 855066"/>
              <a:gd name="connsiteY11" fmla="*/ 797047 h 948906"/>
              <a:gd name="connsiteX12" fmla="*/ 88900 w 855066"/>
              <a:gd name="connsiteY12" fmla="*/ 736722 h 948906"/>
              <a:gd name="connsiteX13" fmla="*/ 41275 w 855066"/>
              <a:gd name="connsiteY13" fmla="*/ 647822 h 948906"/>
              <a:gd name="connsiteX14" fmla="*/ 0 w 855066"/>
              <a:gd name="connsiteY14" fmla="*/ 530347 h 948906"/>
              <a:gd name="connsiteX15" fmla="*/ 41275 w 855066"/>
              <a:gd name="connsiteY15" fmla="*/ 444622 h 948906"/>
              <a:gd name="connsiteX16" fmla="*/ 88900 w 855066"/>
              <a:gd name="connsiteY16" fmla="*/ 343022 h 948906"/>
              <a:gd name="connsiteX17" fmla="*/ 139700 w 855066"/>
              <a:gd name="connsiteY17" fmla="*/ 238247 h 948906"/>
              <a:gd name="connsiteX18" fmla="*/ 158750 w 855066"/>
              <a:gd name="connsiteY18" fmla="*/ 184272 h 948906"/>
              <a:gd name="connsiteX19" fmla="*/ 222250 w 855066"/>
              <a:gd name="connsiteY19" fmla="*/ 66797 h 948906"/>
              <a:gd name="connsiteX20" fmla="*/ 276225 w 855066"/>
              <a:gd name="connsiteY20" fmla="*/ 31872 h 948906"/>
              <a:gd name="connsiteX21" fmla="*/ 346075 w 855066"/>
              <a:gd name="connsiteY21" fmla="*/ 122 h 94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5066" h="948906">
                <a:moveTo>
                  <a:pt x="346075" y="122"/>
                </a:moveTo>
                <a:cubicBezTo>
                  <a:pt x="387350" y="2239"/>
                  <a:pt x="479425" y="30285"/>
                  <a:pt x="523875" y="44572"/>
                </a:cubicBezTo>
                <a:cubicBezTo>
                  <a:pt x="568325" y="58859"/>
                  <a:pt x="572029" y="52510"/>
                  <a:pt x="612775" y="85847"/>
                </a:cubicBezTo>
                <a:cubicBezTo>
                  <a:pt x="653521" y="119185"/>
                  <a:pt x="729721" y="205439"/>
                  <a:pt x="768350" y="244597"/>
                </a:cubicBezTo>
                <a:cubicBezTo>
                  <a:pt x="806979" y="283755"/>
                  <a:pt x="830263" y="288518"/>
                  <a:pt x="844550" y="320797"/>
                </a:cubicBezTo>
                <a:cubicBezTo>
                  <a:pt x="858838" y="353076"/>
                  <a:pt x="854604" y="380593"/>
                  <a:pt x="854075" y="438272"/>
                </a:cubicBezTo>
                <a:cubicBezTo>
                  <a:pt x="853546" y="495951"/>
                  <a:pt x="857250" y="599139"/>
                  <a:pt x="841375" y="666872"/>
                </a:cubicBezTo>
                <a:cubicBezTo>
                  <a:pt x="825500" y="734605"/>
                  <a:pt x="796396" y="799693"/>
                  <a:pt x="758825" y="844672"/>
                </a:cubicBezTo>
                <a:cubicBezTo>
                  <a:pt x="721254" y="889651"/>
                  <a:pt x="672571" y="920343"/>
                  <a:pt x="615950" y="936747"/>
                </a:cubicBezTo>
                <a:cubicBezTo>
                  <a:pt x="559329" y="953151"/>
                  <a:pt x="470958" y="950505"/>
                  <a:pt x="419100" y="943097"/>
                </a:cubicBezTo>
                <a:cubicBezTo>
                  <a:pt x="367242" y="935689"/>
                  <a:pt x="351896" y="916639"/>
                  <a:pt x="304800" y="892297"/>
                </a:cubicBezTo>
                <a:cubicBezTo>
                  <a:pt x="257704" y="867955"/>
                  <a:pt x="172508" y="822976"/>
                  <a:pt x="136525" y="797047"/>
                </a:cubicBezTo>
                <a:cubicBezTo>
                  <a:pt x="100542" y="771118"/>
                  <a:pt x="104775" y="761593"/>
                  <a:pt x="88900" y="736722"/>
                </a:cubicBezTo>
                <a:cubicBezTo>
                  <a:pt x="73025" y="711851"/>
                  <a:pt x="56092" y="682218"/>
                  <a:pt x="41275" y="647822"/>
                </a:cubicBezTo>
                <a:cubicBezTo>
                  <a:pt x="26458" y="613426"/>
                  <a:pt x="0" y="564214"/>
                  <a:pt x="0" y="530347"/>
                </a:cubicBezTo>
                <a:cubicBezTo>
                  <a:pt x="0" y="496480"/>
                  <a:pt x="26458" y="475843"/>
                  <a:pt x="41275" y="444622"/>
                </a:cubicBezTo>
                <a:cubicBezTo>
                  <a:pt x="56092" y="413401"/>
                  <a:pt x="72496" y="377418"/>
                  <a:pt x="88900" y="343022"/>
                </a:cubicBezTo>
                <a:cubicBezTo>
                  <a:pt x="105304" y="308626"/>
                  <a:pt x="128058" y="264705"/>
                  <a:pt x="139700" y="238247"/>
                </a:cubicBezTo>
                <a:cubicBezTo>
                  <a:pt x="151342" y="211789"/>
                  <a:pt x="144992" y="212847"/>
                  <a:pt x="158750" y="184272"/>
                </a:cubicBezTo>
                <a:cubicBezTo>
                  <a:pt x="172508" y="155697"/>
                  <a:pt x="202671" y="92197"/>
                  <a:pt x="222250" y="66797"/>
                </a:cubicBezTo>
                <a:cubicBezTo>
                  <a:pt x="241829" y="41397"/>
                  <a:pt x="262996" y="39809"/>
                  <a:pt x="276225" y="31872"/>
                </a:cubicBezTo>
                <a:cubicBezTo>
                  <a:pt x="289454" y="23935"/>
                  <a:pt x="304800" y="-1995"/>
                  <a:pt x="346075" y="122"/>
                </a:cubicBezTo>
                <a:close/>
              </a:path>
            </a:pathLst>
          </a:custGeom>
          <a:solidFill>
            <a:srgbClr val="FCB81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386AE9A-DFBC-A815-19C9-467D38946175}"/>
              </a:ext>
            </a:extLst>
          </p:cNvPr>
          <p:cNvSpPr txBox="1"/>
          <p:nvPr/>
        </p:nvSpPr>
        <p:spPr>
          <a:xfrm>
            <a:off x="5054000" y="2003303"/>
            <a:ext cx="2084000" cy="646331"/>
          </a:xfrm>
          <a:prstGeom prst="borderCallout1">
            <a:avLst>
              <a:gd name="adj1" fmla="val 48224"/>
              <a:gd name="adj2" fmla="val 808"/>
              <a:gd name="adj3" fmla="val 245133"/>
              <a:gd name="adj4" fmla="val -108262"/>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No narrowing of airways</a:t>
            </a:r>
            <a:endParaRPr lang="en-GB" dirty="0"/>
          </a:p>
        </p:txBody>
      </p:sp>
      <p:cxnSp>
        <p:nvCxnSpPr>
          <p:cNvPr id="13" name="Straight Connector 12">
            <a:extLst>
              <a:ext uri="{FF2B5EF4-FFF2-40B4-BE49-F238E27FC236}">
                <a16:creationId xmlns:a16="http://schemas.microsoft.com/office/drawing/2014/main" id="{D799900D-AD72-095C-E8AE-EEF52DB1035D}"/>
              </a:ext>
            </a:extLst>
          </p:cNvPr>
          <p:cNvCxnSpPr>
            <a:cxnSpLocks/>
          </p:cNvCxnSpPr>
          <p:nvPr/>
        </p:nvCxnSpPr>
        <p:spPr>
          <a:xfrm flipH="1" flipV="1">
            <a:off x="2363006" y="3936662"/>
            <a:ext cx="2727962" cy="217075"/>
          </a:xfrm>
          <a:prstGeom prst="line">
            <a:avLst/>
          </a:prstGeom>
          <a:ln w="19050">
            <a:solidFill>
              <a:srgbClr val="FCB81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7E0895D-F515-DE31-E61C-D9F6DF2948B2}"/>
              </a:ext>
            </a:extLst>
          </p:cNvPr>
          <p:cNvSpPr txBox="1"/>
          <p:nvPr/>
        </p:nvSpPr>
        <p:spPr>
          <a:xfrm>
            <a:off x="5090968" y="3276574"/>
            <a:ext cx="2084000" cy="1754326"/>
          </a:xfrm>
          <a:prstGeom prst="borderCallout1">
            <a:avLst>
              <a:gd name="adj1" fmla="val 50784"/>
              <a:gd name="adj2" fmla="val 100446"/>
              <a:gd name="adj3" fmla="val 36488"/>
              <a:gd name="adj4" fmla="val 217160"/>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Enlarged right perihilar lymph node with no involvement of the airways or lung parenchyma</a:t>
            </a:r>
            <a:endParaRPr lang="en-GB" dirty="0"/>
          </a:p>
        </p:txBody>
      </p:sp>
      <p:pic>
        <p:nvPicPr>
          <p:cNvPr id="5" name="Picture 4">
            <a:extLst>
              <a:ext uri="{FF2B5EF4-FFF2-40B4-BE49-F238E27FC236}">
                <a16:creationId xmlns:a16="http://schemas.microsoft.com/office/drawing/2014/main" id="{D7C8527B-FFB6-EF4B-0CBF-94FEF47B6CD2}"/>
              </a:ext>
            </a:extLst>
          </p:cNvPr>
          <p:cNvPicPr/>
          <p:nvPr/>
        </p:nvPicPr>
        <p:blipFill rotWithShape="1">
          <a:blip r:embed="rId9">
            <a:extLst>
              <a:ext uri="{28A0092B-C50C-407E-A947-70E740481C1C}">
                <a14:useLocalDpi xmlns:a14="http://schemas.microsoft.com/office/drawing/2010/main" val="0"/>
              </a:ext>
            </a:extLst>
          </a:blip>
          <a:srcRect r="50000" b="81088"/>
          <a:stretch/>
        </p:blipFill>
        <p:spPr bwMode="auto">
          <a:xfrm>
            <a:off x="8830296" y="116285"/>
            <a:ext cx="2515773" cy="1261268"/>
          </a:xfrm>
          <a:prstGeom prst="rect">
            <a:avLst/>
          </a:prstGeom>
          <a:noFill/>
          <a:ln>
            <a:noFill/>
          </a:ln>
        </p:spPr>
      </p:pic>
      <p:sp>
        <p:nvSpPr>
          <p:cNvPr id="15" name="TextBox 14">
            <a:extLst>
              <a:ext uri="{FF2B5EF4-FFF2-40B4-BE49-F238E27FC236}">
                <a16:creationId xmlns:a16="http://schemas.microsoft.com/office/drawing/2014/main" id="{59EAAD59-FB2E-3026-9545-A239AA942AA1}"/>
              </a:ext>
            </a:extLst>
          </p:cNvPr>
          <p:cNvSpPr txBox="1"/>
          <p:nvPr/>
        </p:nvSpPr>
        <p:spPr>
          <a:xfrm>
            <a:off x="7673682" y="5306794"/>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7" name="TextBox 16">
            <a:extLst>
              <a:ext uri="{FF2B5EF4-FFF2-40B4-BE49-F238E27FC236}">
                <a16:creationId xmlns:a16="http://schemas.microsoft.com/office/drawing/2014/main" id="{A41B7590-22D6-DD66-A557-610EDA6297D2}"/>
              </a:ext>
            </a:extLst>
          </p:cNvPr>
          <p:cNvSpPr txBox="1"/>
          <p:nvPr/>
        </p:nvSpPr>
        <p:spPr>
          <a:xfrm>
            <a:off x="7686188" y="5487524"/>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8" name="TextBox 17">
            <a:extLst>
              <a:ext uri="{FF2B5EF4-FFF2-40B4-BE49-F238E27FC236}">
                <a16:creationId xmlns:a16="http://schemas.microsoft.com/office/drawing/2014/main" id="{D4B2D0B8-7421-469E-D5F1-ABA4EDED4DAE}"/>
              </a:ext>
            </a:extLst>
          </p:cNvPr>
          <p:cNvSpPr txBox="1"/>
          <p:nvPr/>
        </p:nvSpPr>
        <p:spPr>
          <a:xfrm>
            <a:off x="7692929" y="567855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9" name="TextBox 18">
            <a:extLst>
              <a:ext uri="{FF2B5EF4-FFF2-40B4-BE49-F238E27FC236}">
                <a16:creationId xmlns:a16="http://schemas.microsoft.com/office/drawing/2014/main" id="{45988FB3-1279-B991-ED52-1A93E0BB221E}"/>
              </a:ext>
            </a:extLst>
          </p:cNvPr>
          <p:cNvSpPr txBox="1"/>
          <p:nvPr/>
        </p:nvSpPr>
        <p:spPr>
          <a:xfrm>
            <a:off x="7673682" y="585628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20" name="TextBox 19">
            <a:extLst>
              <a:ext uri="{FF2B5EF4-FFF2-40B4-BE49-F238E27FC236}">
                <a16:creationId xmlns:a16="http://schemas.microsoft.com/office/drawing/2014/main" id="{C300A239-EADC-C5E4-91D0-F73B8B086BA9}"/>
              </a:ext>
            </a:extLst>
          </p:cNvPr>
          <p:cNvSpPr txBox="1"/>
          <p:nvPr/>
        </p:nvSpPr>
        <p:spPr>
          <a:xfrm>
            <a:off x="7683306" y="6038676"/>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cxnSp>
        <p:nvCxnSpPr>
          <p:cNvPr id="7" name="Straight Connector 6">
            <a:extLst>
              <a:ext uri="{FF2B5EF4-FFF2-40B4-BE49-F238E27FC236}">
                <a16:creationId xmlns:a16="http://schemas.microsoft.com/office/drawing/2014/main" id="{A1286BB8-20D1-C0B8-1AFA-B31698EF07DE}"/>
              </a:ext>
            </a:extLst>
          </p:cNvPr>
          <p:cNvCxnSpPr/>
          <p:nvPr/>
        </p:nvCxnSpPr>
        <p:spPr>
          <a:xfrm>
            <a:off x="1944710" y="1017431"/>
            <a:ext cx="231819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6A12B47-F40D-61D6-4FB8-B7BB822EB41A}"/>
              </a:ext>
            </a:extLst>
          </p:cNvPr>
          <p:cNvSpPr txBox="1"/>
          <p:nvPr/>
        </p:nvSpPr>
        <p:spPr>
          <a:xfrm>
            <a:off x="-5080919" y="64311"/>
            <a:ext cx="4916479" cy="517064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0A0"/>
                </a:solidFill>
                <a:effectLst/>
                <a:uLnTx/>
                <a:uFillTx/>
                <a:latin typeface="Calibri"/>
                <a:ea typeface="+mn-ea"/>
                <a:cs typeface="+mn-cs"/>
              </a:rPr>
              <a:t>These next few slides are set to animate elements on the slides as you talk when you are in slide show presenter mode. It is useful to follow the script in the notes section for these slides, as they will tell you when to click to trigger an animation. For instance, the first click will bring in the yellow shaded section showing the right perihilar lymph nodes. We recommend you practise </a:t>
            </a:r>
            <a:r>
              <a:rPr kumimoji="0" lang="en-US" sz="1800" b="0" i="1" u="none" strike="noStrike" kern="1200" cap="none" spc="0" normalizeH="0" baseline="0" noProof="0" dirty="0" err="1">
                <a:ln>
                  <a:noFill/>
                </a:ln>
                <a:solidFill>
                  <a:srgbClr val="0060A0"/>
                </a:solidFill>
                <a:effectLst/>
                <a:uLnTx/>
                <a:uFillTx/>
                <a:latin typeface="Calibri"/>
                <a:ea typeface="+mn-ea"/>
                <a:cs typeface="+mn-cs"/>
              </a:rPr>
              <a:t>th</a:t>
            </a:r>
            <a:r>
              <a:rPr lang="en-US" i="1" dirty="0">
                <a:solidFill>
                  <a:srgbClr val="0060A0"/>
                </a:solidFill>
                <a:latin typeface="Calibri"/>
              </a:rPr>
              <a:t>ese a couple of times so that you know what to expect. </a:t>
            </a: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34B666B8-AE7D-8779-9971-7BEAEDCC5463}"/>
              </a:ext>
            </a:extLst>
          </p:cNvPr>
          <p:cNvSpPr txBox="1"/>
          <p:nvPr/>
        </p:nvSpPr>
        <p:spPr>
          <a:xfrm>
            <a:off x="-4584329" y="683943"/>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8" name="23">
            <a:hlinkClick r:id="" action="ppaction://media"/>
            <a:extLst>
              <a:ext uri="{FF2B5EF4-FFF2-40B4-BE49-F238E27FC236}">
                <a16:creationId xmlns:a16="http://schemas.microsoft.com/office/drawing/2014/main" id="{5DA08F2D-E08F-463E-CF01-860DC7B0F4B4}"/>
              </a:ext>
            </a:extLst>
          </p:cNvPr>
          <p:cNvPicPr>
            <a:picLocks noChangeAspect="1"/>
          </p:cNvPicPr>
          <p:nvPr>
            <a:audioFile r:link="rId3"/>
            <p:extLst>
              <p:ext uri="{DAA4B4D4-6D71-4841-9C94-3DE7FCFB9230}">
                <p14:media xmlns:p14="http://schemas.microsoft.com/office/powerpoint/2010/main" r:embed="rId2"/>
              </p:ext>
            </p:extLst>
          </p:nvPr>
        </p:nvPicPr>
        <p:blipFill>
          <a:blip r:embed="rId10">
            <a:biLevel thresh="75000"/>
          </a:blip>
          <a:stretch>
            <a:fillRect/>
          </a:stretch>
        </p:blipFill>
        <p:spPr>
          <a:xfrm>
            <a:off x="-4424081" y="773199"/>
            <a:ext cx="487363" cy="487363"/>
          </a:xfrm>
          <a:prstGeom prst="rect">
            <a:avLst/>
          </a:prstGeom>
        </p:spPr>
      </p:pic>
    </p:spTree>
    <p:custDataLst>
      <p:tags r:id="rId1"/>
    </p:custDataLst>
    <p:extLst>
      <p:ext uri="{BB962C8B-B14F-4D97-AF65-F5344CB8AC3E}">
        <p14:creationId xmlns:p14="http://schemas.microsoft.com/office/powerpoint/2010/main" val="42640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xit" presetSubtype="0" fill="hold" grpId="1" nodeType="afterEffect">
                                  <p:stCondLst>
                                    <p:cond delay="400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0"/>
                            </p:stCondLst>
                            <p:childTnLst>
                              <p:par>
                                <p:cTn id="18" presetID="10" presetClass="exit" presetSubtype="0" fill="hold" grpId="1" nodeType="afterEffect">
                                  <p:stCondLst>
                                    <p:cond delay="100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iterate type="lt">
                                    <p:tmAbs val="500"/>
                                  </p:iterate>
                                  <p:childTnLst>
                                    <p:set>
                                      <p:cBhvr>
                                        <p:cTn id="2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iterate type="lt">
                                    <p:tmAbs val="500"/>
                                  </p:iterate>
                                  <p:childTnLst>
                                    <p:set>
                                      <p:cBhvr>
                                        <p:cTn id="33"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iterate type="lt">
                                    <p:tmAbs val="500"/>
                                  </p:iterate>
                                  <p:childTnLst>
                                    <p:set>
                                      <p:cBhvr>
                                        <p:cTn id="37"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iterate type="lt">
                                    <p:tmAbs val="500"/>
                                  </p:iterate>
                                  <p:childTnLst>
                                    <p:set>
                                      <p:cBhvr>
                                        <p:cTn id="41"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iterate type="lt">
                                    <p:tmAbs val="500"/>
                                  </p:iterate>
                                  <p:childTnLst>
                                    <p:set>
                                      <p:cBhvr>
                                        <p:cTn id="4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764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8"/>
                </p:tgtEl>
              </p:cMediaNode>
            </p:audio>
          </p:childTnLst>
        </p:cTn>
      </p:par>
    </p:tnLst>
    <p:bldLst>
      <p:bldP spid="11" grpId="0" animBg="1"/>
      <p:bldP spid="11" grpId="1" animBg="1"/>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30879E-48A9-C0F2-EE8A-5F776C7B5141}"/>
              </a:ext>
            </a:extLst>
          </p:cNvPr>
          <p:cNvPicPr>
            <a:picLocks noChangeAspect="1"/>
          </p:cNvPicPr>
          <p:nvPr/>
        </p:nvPicPr>
        <p:blipFill>
          <a:blip r:embed="rId3"/>
          <a:stretch>
            <a:fillRect/>
          </a:stretch>
        </p:blipFill>
        <p:spPr>
          <a:xfrm>
            <a:off x="736215" y="2024413"/>
            <a:ext cx="3692989" cy="385200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AFB3B0D4-F866-F9AF-955C-18A5D7CC81A0}"/>
              </a:ext>
            </a:extLst>
          </p:cNvPr>
          <p:cNvPicPr>
            <a:picLocks noChangeAspect="1"/>
          </p:cNvPicPr>
          <p:nvPr/>
        </p:nvPicPr>
        <p:blipFill>
          <a:blip r:embed="rId4"/>
          <a:stretch>
            <a:fillRect/>
          </a:stretch>
        </p:blipFill>
        <p:spPr>
          <a:xfrm>
            <a:off x="8006445" y="2024413"/>
            <a:ext cx="2954387" cy="3852000"/>
          </a:xfrm>
          <a:prstGeom prst="rect">
            <a:avLst/>
          </a:prstGeom>
          <a:effectLst>
            <a:outerShdw blurRad="63500" sx="102000" sy="102000" algn="ctr" rotWithShape="0">
              <a:prstClr val="black">
                <a:alpha val="40000"/>
              </a:prstClr>
            </a:outerShdw>
          </a:effectLst>
        </p:spPr>
      </p:pic>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CXR - </a:t>
            </a:r>
            <a:r>
              <a:rPr lang="en-US" altLang="en-AU" i="1" dirty="0">
                <a:solidFill>
                  <a:srgbClr val="00B050"/>
                </a:solidFill>
              </a:rPr>
              <a:t>non-severe</a:t>
            </a:r>
            <a:r>
              <a:rPr lang="en-US" altLang="en-AU" dirty="0">
                <a:solidFill>
                  <a:srgbClr val="00B050"/>
                </a:solidFill>
              </a:rPr>
              <a:t> </a:t>
            </a:r>
            <a:r>
              <a:rPr lang="en-US" altLang="en-AU" dirty="0"/>
              <a:t>pulmonary TB</a:t>
            </a:r>
            <a:endParaRPr lang="en-AU" altLang="en-AU" dirty="0"/>
          </a:p>
        </p:txBody>
      </p:sp>
      <p:sp>
        <p:nvSpPr>
          <p:cNvPr id="2" name="Text Placeholder 1">
            <a:extLst>
              <a:ext uri="{FF2B5EF4-FFF2-40B4-BE49-F238E27FC236}">
                <a16:creationId xmlns:a16="http://schemas.microsoft.com/office/drawing/2014/main" id="{EC1E6099-0057-6676-B820-333987ACD5BF}"/>
              </a:ext>
            </a:extLst>
          </p:cNvPr>
          <p:cNvSpPr>
            <a:spLocks noGrp="1"/>
          </p:cNvSpPr>
          <p:nvPr>
            <p:ph type="body" sz="quarter" idx="10"/>
          </p:nvPr>
        </p:nvSpPr>
        <p:spPr>
          <a:xfrm>
            <a:off x="695325" y="1376363"/>
            <a:ext cx="10656888" cy="4500562"/>
          </a:xfrm>
        </p:spPr>
        <p:txBody>
          <a:bodyPr/>
          <a:lstStyle/>
          <a:p>
            <a:pPr marL="0" indent="0">
              <a:buNone/>
            </a:pPr>
            <a:r>
              <a:rPr lang="en-US" sz="2400" dirty="0"/>
              <a:t>Lymph node enlargement with no opacification, or </a:t>
            </a:r>
            <a:r>
              <a:rPr lang="en-US" sz="2400" b="1" dirty="0"/>
              <a:t>opacification limited to one lobe</a:t>
            </a:r>
          </a:p>
          <a:p>
            <a:endParaRPr lang="en-US" dirty="0"/>
          </a:p>
        </p:txBody>
      </p:sp>
      <p:sp>
        <p:nvSpPr>
          <p:cNvPr id="4" name="TextBox 3">
            <a:extLst>
              <a:ext uri="{FF2B5EF4-FFF2-40B4-BE49-F238E27FC236}">
                <a16:creationId xmlns:a16="http://schemas.microsoft.com/office/drawing/2014/main" id="{67E0895D-F515-DE31-E61C-D9F6DF2948B2}"/>
              </a:ext>
            </a:extLst>
          </p:cNvPr>
          <p:cNvSpPr txBox="1"/>
          <p:nvPr/>
        </p:nvSpPr>
        <p:spPr>
          <a:xfrm>
            <a:off x="5079400" y="2166923"/>
            <a:ext cx="2084000" cy="923330"/>
          </a:xfrm>
          <a:prstGeom prst="borderCallout1">
            <a:avLst>
              <a:gd name="adj1" fmla="val 48666"/>
              <a:gd name="adj2" fmla="val -106"/>
              <a:gd name="adj3" fmla="val 129005"/>
              <a:gd name="adj4" fmla="val -135685"/>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Enlarged right paratracheal lymph node</a:t>
            </a:r>
            <a:endParaRPr lang="en-GB" dirty="0"/>
          </a:p>
        </p:txBody>
      </p:sp>
      <p:grpSp>
        <p:nvGrpSpPr>
          <p:cNvPr id="28" name="Group 27">
            <a:extLst>
              <a:ext uri="{FF2B5EF4-FFF2-40B4-BE49-F238E27FC236}">
                <a16:creationId xmlns:a16="http://schemas.microsoft.com/office/drawing/2014/main" id="{6B4EC552-D5F9-4A95-16B5-62846AE96AB6}"/>
              </a:ext>
            </a:extLst>
          </p:cNvPr>
          <p:cNvGrpSpPr/>
          <p:nvPr/>
        </p:nvGrpSpPr>
        <p:grpSpPr>
          <a:xfrm>
            <a:off x="1638300" y="3909998"/>
            <a:ext cx="5781549" cy="1200329"/>
            <a:chOff x="1638300" y="3909998"/>
            <a:chExt cx="5781549" cy="1200329"/>
          </a:xfrm>
        </p:grpSpPr>
        <p:sp>
          <p:nvSpPr>
            <p:cNvPr id="17" name="TextBox 16">
              <a:extLst>
                <a:ext uri="{FF2B5EF4-FFF2-40B4-BE49-F238E27FC236}">
                  <a16:creationId xmlns:a16="http://schemas.microsoft.com/office/drawing/2014/main" id="{26834AE4-4874-EB7B-496A-373BECE4F764}"/>
                </a:ext>
              </a:extLst>
            </p:cNvPr>
            <p:cNvSpPr txBox="1"/>
            <p:nvPr/>
          </p:nvSpPr>
          <p:spPr>
            <a:xfrm>
              <a:off x="5087020" y="3909998"/>
              <a:ext cx="2332829" cy="1200329"/>
            </a:xfrm>
            <a:prstGeom prst="borderCallout1">
              <a:avLst>
                <a:gd name="adj1" fmla="val 49698"/>
                <a:gd name="adj2" fmla="val 100684"/>
                <a:gd name="adj3" fmla="val 6960"/>
                <a:gd name="adj4" fmla="val 208690"/>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Parenchymal abnormality in upper segment of right lower lobe</a:t>
              </a:r>
              <a:endParaRPr lang="en-GB" dirty="0"/>
            </a:p>
          </p:txBody>
        </p:sp>
        <p:cxnSp>
          <p:nvCxnSpPr>
            <p:cNvPr id="19" name="Straight Connector 18">
              <a:extLst>
                <a:ext uri="{FF2B5EF4-FFF2-40B4-BE49-F238E27FC236}">
                  <a16:creationId xmlns:a16="http://schemas.microsoft.com/office/drawing/2014/main" id="{C6DD2793-D205-E70D-DA04-6203DB36AC01}"/>
                </a:ext>
              </a:extLst>
            </p:cNvPr>
            <p:cNvCxnSpPr>
              <a:cxnSpLocks/>
              <a:stCxn id="17" idx="2"/>
            </p:cNvCxnSpPr>
            <p:nvPr/>
          </p:nvCxnSpPr>
          <p:spPr>
            <a:xfrm flipH="1" flipV="1">
              <a:off x="1638300" y="4206240"/>
              <a:ext cx="3448720" cy="303923"/>
            </a:xfrm>
            <a:prstGeom prst="line">
              <a:avLst/>
            </a:prstGeom>
            <a:ln w="19050">
              <a:solidFill>
                <a:srgbClr val="FCB81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4" name="Freeform: Shape 23">
            <a:extLst>
              <a:ext uri="{FF2B5EF4-FFF2-40B4-BE49-F238E27FC236}">
                <a16:creationId xmlns:a16="http://schemas.microsoft.com/office/drawing/2014/main" id="{EC9CC3E8-35C6-D6FF-249D-75DC6CEE6FC2}"/>
              </a:ext>
            </a:extLst>
          </p:cNvPr>
          <p:cNvSpPr/>
          <p:nvPr/>
        </p:nvSpPr>
        <p:spPr>
          <a:xfrm>
            <a:off x="994485" y="3787371"/>
            <a:ext cx="1249667" cy="1109410"/>
          </a:xfrm>
          <a:custGeom>
            <a:avLst/>
            <a:gdLst>
              <a:gd name="connsiteX0" fmla="*/ 1248653 w 1249667"/>
              <a:gd name="connsiteY0" fmla="*/ 75017 h 1109410"/>
              <a:gd name="connsiteX1" fmla="*/ 1143878 w 1249667"/>
              <a:gd name="connsiteY1" fmla="*/ 3579 h 1109410"/>
              <a:gd name="connsiteX2" fmla="*/ 920040 w 1249667"/>
              <a:gd name="connsiteY2" fmla="*/ 17867 h 1109410"/>
              <a:gd name="connsiteX3" fmla="*/ 720015 w 1249667"/>
              <a:gd name="connsiteY3" fmla="*/ 79779 h 1109410"/>
              <a:gd name="connsiteX4" fmla="*/ 548565 w 1249667"/>
              <a:gd name="connsiteY4" fmla="*/ 151217 h 1109410"/>
              <a:gd name="connsiteX5" fmla="*/ 310440 w 1249667"/>
              <a:gd name="connsiteY5" fmla="*/ 251229 h 1109410"/>
              <a:gd name="connsiteX6" fmla="*/ 138990 w 1249667"/>
              <a:gd name="connsiteY6" fmla="*/ 346479 h 1109410"/>
              <a:gd name="connsiteX7" fmla="*/ 67553 w 1249667"/>
              <a:gd name="connsiteY7" fmla="*/ 394104 h 1109410"/>
              <a:gd name="connsiteX8" fmla="*/ 48503 w 1249667"/>
              <a:gd name="connsiteY8" fmla="*/ 594129 h 1109410"/>
              <a:gd name="connsiteX9" fmla="*/ 15165 w 1249667"/>
              <a:gd name="connsiteY9" fmla="*/ 846542 h 1109410"/>
              <a:gd name="connsiteX10" fmla="*/ 878 w 1249667"/>
              <a:gd name="connsiteY10" fmla="*/ 1060854 h 1109410"/>
              <a:gd name="connsiteX11" fmla="*/ 38978 w 1249667"/>
              <a:gd name="connsiteY11" fmla="*/ 1103717 h 1109410"/>
              <a:gd name="connsiteX12" fmla="*/ 229478 w 1249667"/>
              <a:gd name="connsiteY12" fmla="*/ 970367 h 1109410"/>
              <a:gd name="connsiteX13" fmla="*/ 486653 w 1249667"/>
              <a:gd name="connsiteY13" fmla="*/ 808442 h 1109410"/>
              <a:gd name="connsiteX14" fmla="*/ 643815 w 1249667"/>
              <a:gd name="connsiteY14" fmla="*/ 665567 h 1109410"/>
              <a:gd name="connsiteX15" fmla="*/ 939090 w 1249667"/>
              <a:gd name="connsiteY15" fmla="*/ 565554 h 1109410"/>
              <a:gd name="connsiteX16" fmla="*/ 1105778 w 1249667"/>
              <a:gd name="connsiteY16" fmla="*/ 546504 h 1109410"/>
              <a:gd name="connsiteX17" fmla="*/ 1191503 w 1249667"/>
              <a:gd name="connsiteY17" fmla="*/ 403629 h 1109410"/>
              <a:gd name="connsiteX18" fmla="*/ 1248653 w 1249667"/>
              <a:gd name="connsiteY18" fmla="*/ 75017 h 110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9667" h="1109410">
                <a:moveTo>
                  <a:pt x="1248653" y="75017"/>
                </a:moveTo>
                <a:cubicBezTo>
                  <a:pt x="1240716" y="8342"/>
                  <a:pt x="1198647" y="13104"/>
                  <a:pt x="1143878" y="3579"/>
                </a:cubicBezTo>
                <a:cubicBezTo>
                  <a:pt x="1089109" y="-5946"/>
                  <a:pt x="990684" y="5167"/>
                  <a:pt x="920040" y="17867"/>
                </a:cubicBezTo>
                <a:cubicBezTo>
                  <a:pt x="849396" y="30567"/>
                  <a:pt x="781928" y="57554"/>
                  <a:pt x="720015" y="79779"/>
                </a:cubicBezTo>
                <a:cubicBezTo>
                  <a:pt x="658102" y="102004"/>
                  <a:pt x="548565" y="151217"/>
                  <a:pt x="548565" y="151217"/>
                </a:cubicBezTo>
                <a:cubicBezTo>
                  <a:pt x="480303" y="179792"/>
                  <a:pt x="378702" y="218685"/>
                  <a:pt x="310440" y="251229"/>
                </a:cubicBezTo>
                <a:cubicBezTo>
                  <a:pt x="242178" y="283773"/>
                  <a:pt x="179471" y="322667"/>
                  <a:pt x="138990" y="346479"/>
                </a:cubicBezTo>
                <a:cubicBezTo>
                  <a:pt x="98509" y="370292"/>
                  <a:pt x="82634" y="352829"/>
                  <a:pt x="67553" y="394104"/>
                </a:cubicBezTo>
                <a:cubicBezTo>
                  <a:pt x="52472" y="435379"/>
                  <a:pt x="57234" y="518723"/>
                  <a:pt x="48503" y="594129"/>
                </a:cubicBezTo>
                <a:cubicBezTo>
                  <a:pt x="39772" y="669535"/>
                  <a:pt x="23102" y="768755"/>
                  <a:pt x="15165" y="846542"/>
                </a:cubicBezTo>
                <a:cubicBezTo>
                  <a:pt x="7227" y="924330"/>
                  <a:pt x="-3091" y="1017991"/>
                  <a:pt x="878" y="1060854"/>
                </a:cubicBezTo>
                <a:cubicBezTo>
                  <a:pt x="4847" y="1103717"/>
                  <a:pt x="878" y="1118798"/>
                  <a:pt x="38978" y="1103717"/>
                </a:cubicBezTo>
                <a:cubicBezTo>
                  <a:pt x="77078" y="1088636"/>
                  <a:pt x="154866" y="1019579"/>
                  <a:pt x="229478" y="970367"/>
                </a:cubicBezTo>
                <a:cubicBezTo>
                  <a:pt x="304090" y="921155"/>
                  <a:pt x="417597" y="859242"/>
                  <a:pt x="486653" y="808442"/>
                </a:cubicBezTo>
                <a:cubicBezTo>
                  <a:pt x="555709" y="757642"/>
                  <a:pt x="568409" y="706048"/>
                  <a:pt x="643815" y="665567"/>
                </a:cubicBezTo>
                <a:cubicBezTo>
                  <a:pt x="719221" y="625086"/>
                  <a:pt x="862096" y="585398"/>
                  <a:pt x="939090" y="565554"/>
                </a:cubicBezTo>
                <a:cubicBezTo>
                  <a:pt x="1016084" y="545710"/>
                  <a:pt x="1063709" y="573492"/>
                  <a:pt x="1105778" y="546504"/>
                </a:cubicBezTo>
                <a:cubicBezTo>
                  <a:pt x="1147847" y="519517"/>
                  <a:pt x="1166897" y="478242"/>
                  <a:pt x="1191503" y="403629"/>
                </a:cubicBezTo>
                <a:cubicBezTo>
                  <a:pt x="1216109" y="329017"/>
                  <a:pt x="1256590" y="141692"/>
                  <a:pt x="1248653" y="75017"/>
                </a:cubicBezTo>
                <a:close/>
              </a:path>
            </a:pathLst>
          </a:custGeom>
          <a:solidFill>
            <a:srgbClr val="FCB814">
              <a:alpha val="2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55F3A093-25C8-66CA-924C-F42D1F92A4BE}"/>
              </a:ext>
            </a:extLst>
          </p:cNvPr>
          <p:cNvSpPr/>
          <p:nvPr/>
        </p:nvSpPr>
        <p:spPr>
          <a:xfrm>
            <a:off x="2133600" y="3124200"/>
            <a:ext cx="266700" cy="628650"/>
          </a:xfrm>
          <a:custGeom>
            <a:avLst/>
            <a:gdLst>
              <a:gd name="connsiteX0" fmla="*/ 184150 w 266700"/>
              <a:gd name="connsiteY0" fmla="*/ 0 h 628650"/>
              <a:gd name="connsiteX1" fmla="*/ 63500 w 266700"/>
              <a:gd name="connsiteY1" fmla="*/ 82550 h 628650"/>
              <a:gd name="connsiteX2" fmla="*/ 0 w 266700"/>
              <a:gd name="connsiteY2" fmla="*/ 234950 h 628650"/>
              <a:gd name="connsiteX3" fmla="*/ 19050 w 266700"/>
              <a:gd name="connsiteY3" fmla="*/ 552450 h 628650"/>
              <a:gd name="connsiteX4" fmla="*/ 139700 w 266700"/>
              <a:gd name="connsiteY4" fmla="*/ 628650 h 628650"/>
              <a:gd name="connsiteX5" fmla="*/ 215900 w 266700"/>
              <a:gd name="connsiteY5" fmla="*/ 603250 h 628650"/>
              <a:gd name="connsiteX6" fmla="*/ 222250 w 266700"/>
              <a:gd name="connsiteY6" fmla="*/ 520700 h 628650"/>
              <a:gd name="connsiteX7" fmla="*/ 266700 w 266700"/>
              <a:gd name="connsiteY7" fmla="*/ 254000 h 628650"/>
              <a:gd name="connsiteX8" fmla="*/ 260350 w 266700"/>
              <a:gd name="connsiteY8" fmla="*/ 165100 h 628650"/>
              <a:gd name="connsiteX9" fmla="*/ 247650 w 266700"/>
              <a:gd name="connsiteY9" fmla="*/ 57150 h 628650"/>
              <a:gd name="connsiteX10" fmla="*/ 184150 w 266700"/>
              <a:gd name="connsiteY10"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00" h="628650">
                <a:moveTo>
                  <a:pt x="184150" y="0"/>
                </a:moveTo>
                <a:lnTo>
                  <a:pt x="63500" y="82550"/>
                </a:lnTo>
                <a:lnTo>
                  <a:pt x="0" y="234950"/>
                </a:lnTo>
                <a:lnTo>
                  <a:pt x="19050" y="552450"/>
                </a:lnTo>
                <a:lnTo>
                  <a:pt x="139700" y="628650"/>
                </a:lnTo>
                <a:lnTo>
                  <a:pt x="215900" y="603250"/>
                </a:lnTo>
                <a:cubicBezTo>
                  <a:pt x="222882" y="533432"/>
                  <a:pt x="222250" y="561022"/>
                  <a:pt x="222250" y="520700"/>
                </a:cubicBezTo>
                <a:lnTo>
                  <a:pt x="266700" y="254000"/>
                </a:lnTo>
                <a:lnTo>
                  <a:pt x="260350" y="165100"/>
                </a:lnTo>
                <a:lnTo>
                  <a:pt x="247650" y="57150"/>
                </a:lnTo>
                <a:lnTo>
                  <a:pt x="184150" y="0"/>
                </a:lnTo>
                <a:close/>
              </a:path>
            </a:pathLst>
          </a:custGeom>
          <a:solidFill>
            <a:srgbClr val="FCB81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95B01706-6670-56EF-FA0E-52663CD9119A}"/>
              </a:ext>
            </a:extLst>
          </p:cNvPr>
          <p:cNvSpPr/>
          <p:nvPr/>
        </p:nvSpPr>
        <p:spPr>
          <a:xfrm>
            <a:off x="9577707" y="3388336"/>
            <a:ext cx="961386" cy="1124153"/>
          </a:xfrm>
          <a:custGeom>
            <a:avLst/>
            <a:gdLst>
              <a:gd name="connsiteX0" fmla="*/ 5290 w 961386"/>
              <a:gd name="connsiteY0" fmla="*/ 587823 h 1124153"/>
              <a:gd name="connsiteX1" fmla="*/ 286277 w 961386"/>
              <a:gd name="connsiteY1" fmla="*/ 816423 h 1124153"/>
              <a:gd name="connsiteX2" fmla="*/ 495827 w 961386"/>
              <a:gd name="connsiteY2" fmla="*/ 911673 h 1124153"/>
              <a:gd name="connsiteX3" fmla="*/ 762527 w 961386"/>
              <a:gd name="connsiteY3" fmla="*/ 1087886 h 1124153"/>
              <a:gd name="connsiteX4" fmla="*/ 843490 w 961386"/>
              <a:gd name="connsiteY4" fmla="*/ 1106936 h 1124153"/>
              <a:gd name="connsiteX5" fmla="*/ 910165 w 961386"/>
              <a:gd name="connsiteY5" fmla="*/ 887861 h 1124153"/>
              <a:gd name="connsiteX6" fmla="*/ 924452 w 961386"/>
              <a:gd name="connsiteY6" fmla="*/ 606873 h 1124153"/>
              <a:gd name="connsiteX7" fmla="*/ 957790 w 961386"/>
              <a:gd name="connsiteY7" fmla="*/ 383036 h 1124153"/>
              <a:gd name="connsiteX8" fmla="*/ 957790 w 961386"/>
              <a:gd name="connsiteY8" fmla="*/ 216348 h 1124153"/>
              <a:gd name="connsiteX9" fmla="*/ 933977 w 961386"/>
              <a:gd name="connsiteY9" fmla="*/ 130623 h 1124153"/>
              <a:gd name="connsiteX10" fmla="*/ 933977 w 961386"/>
              <a:gd name="connsiteY10" fmla="*/ 97286 h 1124153"/>
              <a:gd name="connsiteX11" fmla="*/ 914927 w 961386"/>
              <a:gd name="connsiteY11" fmla="*/ 2036 h 1124153"/>
              <a:gd name="connsiteX12" fmla="*/ 529165 w 961386"/>
              <a:gd name="connsiteY12" fmla="*/ 197298 h 1124153"/>
              <a:gd name="connsiteX13" fmla="*/ 133877 w 961386"/>
              <a:gd name="connsiteY13" fmla="*/ 483048 h 1124153"/>
              <a:gd name="connsiteX14" fmla="*/ 5290 w 961386"/>
              <a:gd name="connsiteY14" fmla="*/ 587823 h 112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1386" h="1124153">
                <a:moveTo>
                  <a:pt x="5290" y="587823"/>
                </a:moveTo>
                <a:cubicBezTo>
                  <a:pt x="30690" y="643386"/>
                  <a:pt x="204521" y="762448"/>
                  <a:pt x="286277" y="816423"/>
                </a:cubicBezTo>
                <a:cubicBezTo>
                  <a:pt x="368033" y="870398"/>
                  <a:pt x="416452" y="866429"/>
                  <a:pt x="495827" y="911673"/>
                </a:cubicBezTo>
                <a:cubicBezTo>
                  <a:pt x="575202" y="956917"/>
                  <a:pt x="704583" y="1055342"/>
                  <a:pt x="762527" y="1087886"/>
                </a:cubicBezTo>
                <a:cubicBezTo>
                  <a:pt x="820471" y="1120430"/>
                  <a:pt x="818884" y="1140273"/>
                  <a:pt x="843490" y="1106936"/>
                </a:cubicBezTo>
                <a:cubicBezTo>
                  <a:pt x="868096" y="1073599"/>
                  <a:pt x="896671" y="971205"/>
                  <a:pt x="910165" y="887861"/>
                </a:cubicBezTo>
                <a:cubicBezTo>
                  <a:pt x="923659" y="804517"/>
                  <a:pt x="916515" y="691011"/>
                  <a:pt x="924452" y="606873"/>
                </a:cubicBezTo>
                <a:cubicBezTo>
                  <a:pt x="932390" y="522735"/>
                  <a:pt x="952234" y="448123"/>
                  <a:pt x="957790" y="383036"/>
                </a:cubicBezTo>
                <a:cubicBezTo>
                  <a:pt x="963346" y="317948"/>
                  <a:pt x="961759" y="258417"/>
                  <a:pt x="957790" y="216348"/>
                </a:cubicBezTo>
                <a:cubicBezTo>
                  <a:pt x="953821" y="174279"/>
                  <a:pt x="937946" y="150467"/>
                  <a:pt x="933977" y="130623"/>
                </a:cubicBezTo>
                <a:cubicBezTo>
                  <a:pt x="930008" y="110779"/>
                  <a:pt x="937152" y="118717"/>
                  <a:pt x="933977" y="97286"/>
                </a:cubicBezTo>
                <a:cubicBezTo>
                  <a:pt x="930802" y="75855"/>
                  <a:pt x="982396" y="-14633"/>
                  <a:pt x="914927" y="2036"/>
                </a:cubicBezTo>
                <a:cubicBezTo>
                  <a:pt x="847458" y="18705"/>
                  <a:pt x="659340" y="117129"/>
                  <a:pt x="529165" y="197298"/>
                </a:cubicBezTo>
                <a:cubicBezTo>
                  <a:pt x="398990" y="277467"/>
                  <a:pt x="218015" y="420342"/>
                  <a:pt x="133877" y="483048"/>
                </a:cubicBezTo>
                <a:cubicBezTo>
                  <a:pt x="49740" y="545754"/>
                  <a:pt x="-20110" y="532260"/>
                  <a:pt x="5290" y="587823"/>
                </a:cubicBezTo>
                <a:close/>
              </a:path>
            </a:pathLst>
          </a:custGeom>
          <a:solidFill>
            <a:srgbClr val="FCB814">
              <a:alpha val="2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875EA51-222D-9F34-EA5F-F65E4A875A31}"/>
              </a:ext>
            </a:extLst>
          </p:cNvPr>
          <p:cNvPicPr/>
          <p:nvPr/>
        </p:nvPicPr>
        <p:blipFill rotWithShape="1">
          <a:blip r:embed="rId5">
            <a:extLst>
              <a:ext uri="{28A0092B-C50C-407E-A947-70E740481C1C}">
                <a14:useLocalDpi xmlns:a14="http://schemas.microsoft.com/office/drawing/2010/main" val="0"/>
              </a:ext>
            </a:extLst>
          </a:blip>
          <a:srcRect r="50000" b="81088"/>
          <a:stretch/>
        </p:blipFill>
        <p:spPr bwMode="auto">
          <a:xfrm>
            <a:off x="8445059" y="115095"/>
            <a:ext cx="2515773" cy="1261268"/>
          </a:xfrm>
          <a:prstGeom prst="rect">
            <a:avLst/>
          </a:prstGeom>
          <a:noFill/>
          <a:ln>
            <a:noFill/>
          </a:ln>
        </p:spPr>
      </p:pic>
      <p:pic>
        <p:nvPicPr>
          <p:cNvPr id="6" name="Picture 5">
            <a:extLst>
              <a:ext uri="{FF2B5EF4-FFF2-40B4-BE49-F238E27FC236}">
                <a16:creationId xmlns:a16="http://schemas.microsoft.com/office/drawing/2014/main" id="{AB18469D-7F7F-B46A-037D-41BE8147CCFE}"/>
              </a:ext>
            </a:extLst>
          </p:cNvPr>
          <p:cNvPicPr>
            <a:picLocks noChangeAspect="1"/>
          </p:cNvPicPr>
          <p:nvPr/>
        </p:nvPicPr>
        <p:blipFill>
          <a:blip r:embed="rId6"/>
          <a:stretch>
            <a:fillRect/>
          </a:stretch>
        </p:blipFill>
        <p:spPr>
          <a:xfrm>
            <a:off x="4140165" y="5432904"/>
            <a:ext cx="3985605" cy="1014517"/>
          </a:xfrm>
          <a:prstGeom prst="rect">
            <a:avLst/>
          </a:prstGeom>
        </p:spPr>
      </p:pic>
      <p:sp>
        <p:nvSpPr>
          <p:cNvPr id="8" name="TextBox 7">
            <a:extLst>
              <a:ext uri="{FF2B5EF4-FFF2-40B4-BE49-F238E27FC236}">
                <a16:creationId xmlns:a16="http://schemas.microsoft.com/office/drawing/2014/main" id="{7C5CD2B8-2BC3-DCBA-9854-76159A0AFCF3}"/>
              </a:ext>
            </a:extLst>
          </p:cNvPr>
          <p:cNvSpPr txBox="1"/>
          <p:nvPr/>
        </p:nvSpPr>
        <p:spPr>
          <a:xfrm>
            <a:off x="7673682" y="5306794"/>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9" name="TextBox 8">
            <a:extLst>
              <a:ext uri="{FF2B5EF4-FFF2-40B4-BE49-F238E27FC236}">
                <a16:creationId xmlns:a16="http://schemas.microsoft.com/office/drawing/2014/main" id="{CC120632-BC7D-9881-0613-8746787D7C44}"/>
              </a:ext>
            </a:extLst>
          </p:cNvPr>
          <p:cNvSpPr txBox="1"/>
          <p:nvPr/>
        </p:nvSpPr>
        <p:spPr>
          <a:xfrm>
            <a:off x="7686188" y="5487524"/>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1" name="TextBox 10">
            <a:extLst>
              <a:ext uri="{FF2B5EF4-FFF2-40B4-BE49-F238E27FC236}">
                <a16:creationId xmlns:a16="http://schemas.microsoft.com/office/drawing/2014/main" id="{01DDE1C5-8A26-E0C1-2CD0-80E379C9E0D9}"/>
              </a:ext>
            </a:extLst>
          </p:cNvPr>
          <p:cNvSpPr txBox="1"/>
          <p:nvPr/>
        </p:nvSpPr>
        <p:spPr>
          <a:xfrm>
            <a:off x="7692929" y="567855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2" name="TextBox 11">
            <a:extLst>
              <a:ext uri="{FF2B5EF4-FFF2-40B4-BE49-F238E27FC236}">
                <a16:creationId xmlns:a16="http://schemas.microsoft.com/office/drawing/2014/main" id="{3FD6F8AD-4D5A-2A32-6F25-3D0838DC453A}"/>
              </a:ext>
            </a:extLst>
          </p:cNvPr>
          <p:cNvSpPr txBox="1"/>
          <p:nvPr/>
        </p:nvSpPr>
        <p:spPr>
          <a:xfrm>
            <a:off x="7673682" y="585628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3" name="TextBox 12">
            <a:extLst>
              <a:ext uri="{FF2B5EF4-FFF2-40B4-BE49-F238E27FC236}">
                <a16:creationId xmlns:a16="http://schemas.microsoft.com/office/drawing/2014/main" id="{0FD72970-75A7-464A-D38D-1B9E0BB9EFD2}"/>
              </a:ext>
            </a:extLst>
          </p:cNvPr>
          <p:cNvSpPr txBox="1"/>
          <p:nvPr/>
        </p:nvSpPr>
        <p:spPr>
          <a:xfrm>
            <a:off x="7683306" y="6038676"/>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cxnSp>
        <p:nvCxnSpPr>
          <p:cNvPr id="7" name="Straight Connector 6">
            <a:extLst>
              <a:ext uri="{FF2B5EF4-FFF2-40B4-BE49-F238E27FC236}">
                <a16:creationId xmlns:a16="http://schemas.microsoft.com/office/drawing/2014/main" id="{D68DACF3-AAFA-EA95-5EE5-AEC5AC0AE3AF}"/>
              </a:ext>
            </a:extLst>
          </p:cNvPr>
          <p:cNvCxnSpPr/>
          <p:nvPr/>
        </p:nvCxnSpPr>
        <p:spPr>
          <a:xfrm>
            <a:off x="1944710" y="1017431"/>
            <a:ext cx="231819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97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out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xit" presetSubtype="0" fill="hold" grpId="1"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iterate type="lt">
                                    <p:tmAbs val="500"/>
                                  </p:iterate>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iterate type="lt">
                                    <p:tmAbs val="500"/>
                                  </p:iterate>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iterate type="lt">
                                    <p:tmAbs val="500"/>
                                  </p:iterate>
                                  <p:childTnLst>
                                    <p:set>
                                      <p:cBhvr>
                                        <p:cTn id="5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iterate type="lt">
                                    <p:tmAbs val="500"/>
                                  </p:iterate>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iterate type="lt">
                                    <p:tmAbs val="500"/>
                                  </p:iterate>
                                  <p:childTnLst>
                                    <p:set>
                                      <p:cBhvr>
                                        <p:cTn id="5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P spid="24" grpId="1" animBg="1"/>
      <p:bldP spid="25" grpId="0" animBg="1"/>
      <p:bldP spid="25" grpId="1" animBg="1"/>
      <p:bldP spid="27" grpId="0" animBg="1"/>
      <p:bldP spid="2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EA5E4922-F269-BA1D-8ECC-081DB52689BB}"/>
              </a:ext>
            </a:extLst>
          </p:cNvPr>
          <p:cNvSpPr>
            <a:spLocks noGrp="1"/>
          </p:cNvSpPr>
          <p:nvPr>
            <p:ph type="body" sz="quarter" idx="10"/>
          </p:nvPr>
        </p:nvSpPr>
        <p:spPr>
          <a:xfrm>
            <a:off x="695325" y="1376363"/>
            <a:ext cx="10656888" cy="4500562"/>
          </a:xfrm>
        </p:spPr>
        <p:txBody>
          <a:bodyPr/>
          <a:lstStyle/>
          <a:p>
            <a:pPr marL="0" indent="0">
              <a:buNone/>
            </a:pPr>
            <a:r>
              <a:rPr lang="en-US" sz="2400" dirty="0"/>
              <a:t>Lymph node enlargement with airway compression </a:t>
            </a:r>
            <a:endParaRPr lang="en-US" dirty="0"/>
          </a:p>
        </p:txBody>
      </p:sp>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dirty="0"/>
              <a:t>CXR – </a:t>
            </a:r>
            <a:r>
              <a:rPr lang="en-US" dirty="0">
                <a:solidFill>
                  <a:srgbClr val="C00000"/>
                </a:solidFill>
              </a:rPr>
              <a:t>severe</a:t>
            </a:r>
            <a:r>
              <a:rPr lang="en-US" dirty="0"/>
              <a:t> pulmonary TB</a:t>
            </a:r>
            <a:endParaRPr lang="en-AU" altLang="en-AU" dirty="0"/>
          </a:p>
        </p:txBody>
      </p:sp>
      <p:pic>
        <p:nvPicPr>
          <p:cNvPr id="15" name="Picture 14">
            <a:extLst>
              <a:ext uri="{FF2B5EF4-FFF2-40B4-BE49-F238E27FC236}">
                <a16:creationId xmlns:a16="http://schemas.microsoft.com/office/drawing/2014/main" id="{60ED7478-BFC8-A9E3-F20D-5FE910BA9F1D}"/>
              </a:ext>
            </a:extLst>
          </p:cNvPr>
          <p:cNvPicPr>
            <a:picLocks noChangeAspect="1"/>
          </p:cNvPicPr>
          <p:nvPr/>
        </p:nvPicPr>
        <p:blipFill>
          <a:blip r:embed="rId3"/>
          <a:stretch>
            <a:fillRect/>
          </a:stretch>
        </p:blipFill>
        <p:spPr>
          <a:xfrm>
            <a:off x="704600" y="1916925"/>
            <a:ext cx="4374800" cy="3960000"/>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8753F915-B157-E66F-00F5-5EB3C11EF5A0}"/>
              </a:ext>
            </a:extLst>
          </p:cNvPr>
          <p:cNvSpPr txBox="1"/>
          <p:nvPr/>
        </p:nvSpPr>
        <p:spPr>
          <a:xfrm>
            <a:off x="5512596" y="1941701"/>
            <a:ext cx="1600006" cy="923330"/>
          </a:xfrm>
          <a:prstGeom prst="borderCallout1">
            <a:avLst>
              <a:gd name="adj1" fmla="val 50143"/>
              <a:gd name="adj2" fmla="val -53"/>
              <a:gd name="adj3" fmla="val 169519"/>
              <a:gd name="adj4" fmla="val -157828"/>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Narrowing of the left main bronchus</a:t>
            </a:r>
          </a:p>
        </p:txBody>
      </p:sp>
      <p:sp>
        <p:nvSpPr>
          <p:cNvPr id="17" name="Freeform: Shape 16">
            <a:extLst>
              <a:ext uri="{FF2B5EF4-FFF2-40B4-BE49-F238E27FC236}">
                <a16:creationId xmlns:a16="http://schemas.microsoft.com/office/drawing/2014/main" id="{EB354877-00A6-7F5F-FB3F-ADE33DFC3F36}"/>
              </a:ext>
            </a:extLst>
          </p:cNvPr>
          <p:cNvSpPr/>
          <p:nvPr/>
        </p:nvSpPr>
        <p:spPr>
          <a:xfrm>
            <a:off x="2397760" y="2209176"/>
            <a:ext cx="1169386" cy="1820189"/>
          </a:xfrm>
          <a:custGeom>
            <a:avLst/>
            <a:gdLst>
              <a:gd name="connsiteX0" fmla="*/ 527652 w 1163638"/>
              <a:gd name="connsiteY0" fmla="*/ 41340 h 1820189"/>
              <a:gd name="connsiteX1" fmla="*/ 508602 w 1163638"/>
              <a:gd name="connsiteY1" fmla="*/ 403290 h 1820189"/>
              <a:gd name="connsiteX2" fmla="*/ 508602 w 1163638"/>
              <a:gd name="connsiteY2" fmla="*/ 822390 h 1820189"/>
              <a:gd name="connsiteX3" fmla="*/ 470502 w 1163638"/>
              <a:gd name="connsiteY3" fmla="*/ 1127190 h 1820189"/>
              <a:gd name="connsiteX4" fmla="*/ 527652 w 1163638"/>
              <a:gd name="connsiteY4" fmla="*/ 1285940 h 1820189"/>
              <a:gd name="connsiteX5" fmla="*/ 603852 w 1163638"/>
              <a:gd name="connsiteY5" fmla="*/ 1393890 h 1820189"/>
              <a:gd name="connsiteX6" fmla="*/ 711802 w 1163638"/>
              <a:gd name="connsiteY6" fmla="*/ 1476440 h 1820189"/>
              <a:gd name="connsiteX7" fmla="*/ 876902 w 1163638"/>
              <a:gd name="connsiteY7" fmla="*/ 1533590 h 1820189"/>
              <a:gd name="connsiteX8" fmla="*/ 984852 w 1163638"/>
              <a:gd name="connsiteY8" fmla="*/ 1616140 h 1820189"/>
              <a:gd name="connsiteX9" fmla="*/ 1080102 w 1163638"/>
              <a:gd name="connsiteY9" fmla="*/ 1698690 h 1820189"/>
              <a:gd name="connsiteX10" fmla="*/ 1162652 w 1163638"/>
              <a:gd name="connsiteY10" fmla="*/ 1774890 h 1820189"/>
              <a:gd name="connsiteX11" fmla="*/ 1118202 w 1163638"/>
              <a:gd name="connsiteY11" fmla="*/ 1819340 h 1820189"/>
              <a:gd name="connsiteX12" fmla="*/ 1010252 w 1163638"/>
              <a:gd name="connsiteY12" fmla="*/ 1736790 h 1820189"/>
              <a:gd name="connsiteX13" fmla="*/ 876902 w 1163638"/>
              <a:gd name="connsiteY13" fmla="*/ 1622490 h 1820189"/>
              <a:gd name="connsiteX14" fmla="*/ 775302 w 1163638"/>
              <a:gd name="connsiteY14" fmla="*/ 1571690 h 1820189"/>
              <a:gd name="connsiteX15" fmla="*/ 718152 w 1163638"/>
              <a:gd name="connsiteY15" fmla="*/ 1508190 h 1820189"/>
              <a:gd name="connsiteX16" fmla="*/ 610202 w 1163638"/>
              <a:gd name="connsiteY16" fmla="*/ 1438340 h 1820189"/>
              <a:gd name="connsiteX17" fmla="*/ 565752 w 1163638"/>
              <a:gd name="connsiteY17" fmla="*/ 1368490 h 1820189"/>
              <a:gd name="connsiteX18" fmla="*/ 534002 w 1163638"/>
              <a:gd name="connsiteY18" fmla="*/ 1324040 h 1820189"/>
              <a:gd name="connsiteX19" fmla="*/ 451452 w 1163638"/>
              <a:gd name="connsiteY19" fmla="*/ 1171640 h 1820189"/>
              <a:gd name="connsiteX20" fmla="*/ 419702 w 1163638"/>
              <a:gd name="connsiteY20" fmla="*/ 1120840 h 1820189"/>
              <a:gd name="connsiteX21" fmla="*/ 362552 w 1163638"/>
              <a:gd name="connsiteY21" fmla="*/ 1108140 h 1820189"/>
              <a:gd name="connsiteX22" fmla="*/ 305402 w 1163638"/>
              <a:gd name="connsiteY22" fmla="*/ 1228790 h 1820189"/>
              <a:gd name="connsiteX23" fmla="*/ 254602 w 1163638"/>
              <a:gd name="connsiteY23" fmla="*/ 1412940 h 1820189"/>
              <a:gd name="connsiteX24" fmla="*/ 210152 w 1163638"/>
              <a:gd name="connsiteY24" fmla="*/ 1501840 h 1820189"/>
              <a:gd name="connsiteX25" fmla="*/ 108552 w 1163638"/>
              <a:gd name="connsiteY25" fmla="*/ 1654240 h 1820189"/>
              <a:gd name="connsiteX26" fmla="*/ 57752 w 1163638"/>
              <a:gd name="connsiteY26" fmla="*/ 1724090 h 1820189"/>
              <a:gd name="connsiteX27" fmla="*/ 602 w 1163638"/>
              <a:gd name="connsiteY27" fmla="*/ 1654240 h 1820189"/>
              <a:gd name="connsiteX28" fmla="*/ 95852 w 1163638"/>
              <a:gd name="connsiteY28" fmla="*/ 1558990 h 1820189"/>
              <a:gd name="connsiteX29" fmla="*/ 146652 w 1163638"/>
              <a:gd name="connsiteY29" fmla="*/ 1470090 h 1820189"/>
              <a:gd name="connsiteX30" fmla="*/ 216502 w 1163638"/>
              <a:gd name="connsiteY30" fmla="*/ 1324040 h 1820189"/>
              <a:gd name="connsiteX31" fmla="*/ 267302 w 1163638"/>
              <a:gd name="connsiteY31" fmla="*/ 1209740 h 1820189"/>
              <a:gd name="connsiteX32" fmla="*/ 330802 w 1163638"/>
              <a:gd name="connsiteY32" fmla="*/ 1044640 h 1820189"/>
              <a:gd name="connsiteX33" fmla="*/ 381602 w 1163638"/>
              <a:gd name="connsiteY33" fmla="*/ 1006540 h 1820189"/>
              <a:gd name="connsiteX34" fmla="*/ 419702 w 1163638"/>
              <a:gd name="connsiteY34" fmla="*/ 784290 h 1820189"/>
              <a:gd name="connsiteX35" fmla="*/ 432402 w 1163638"/>
              <a:gd name="connsiteY35" fmla="*/ 536640 h 1820189"/>
              <a:gd name="connsiteX36" fmla="*/ 438752 w 1163638"/>
              <a:gd name="connsiteY36" fmla="*/ 282640 h 1820189"/>
              <a:gd name="connsiteX37" fmla="*/ 451452 w 1163638"/>
              <a:gd name="connsiteY37" fmla="*/ 34990 h 1820189"/>
              <a:gd name="connsiteX38" fmla="*/ 527652 w 1163638"/>
              <a:gd name="connsiteY38" fmla="*/ 41340 h 182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63638" h="1820189">
                <a:moveTo>
                  <a:pt x="527652" y="41340"/>
                </a:moveTo>
                <a:cubicBezTo>
                  <a:pt x="537177" y="102723"/>
                  <a:pt x="511777" y="273115"/>
                  <a:pt x="508602" y="403290"/>
                </a:cubicBezTo>
                <a:cubicBezTo>
                  <a:pt x="505427" y="533465"/>
                  <a:pt x="514952" y="701740"/>
                  <a:pt x="508602" y="822390"/>
                </a:cubicBezTo>
                <a:cubicBezTo>
                  <a:pt x="502252" y="943040"/>
                  <a:pt x="467327" y="1049932"/>
                  <a:pt x="470502" y="1127190"/>
                </a:cubicBezTo>
                <a:cubicBezTo>
                  <a:pt x="473677" y="1204448"/>
                  <a:pt x="505427" y="1241490"/>
                  <a:pt x="527652" y="1285940"/>
                </a:cubicBezTo>
                <a:cubicBezTo>
                  <a:pt x="549877" y="1330390"/>
                  <a:pt x="573160" y="1362140"/>
                  <a:pt x="603852" y="1393890"/>
                </a:cubicBezTo>
                <a:cubicBezTo>
                  <a:pt x="634544" y="1425640"/>
                  <a:pt x="666294" y="1453157"/>
                  <a:pt x="711802" y="1476440"/>
                </a:cubicBezTo>
                <a:cubicBezTo>
                  <a:pt x="757310" y="1499723"/>
                  <a:pt x="831394" y="1510307"/>
                  <a:pt x="876902" y="1533590"/>
                </a:cubicBezTo>
                <a:cubicBezTo>
                  <a:pt x="922410" y="1556873"/>
                  <a:pt x="950985" y="1588623"/>
                  <a:pt x="984852" y="1616140"/>
                </a:cubicBezTo>
                <a:cubicBezTo>
                  <a:pt x="1018719" y="1643657"/>
                  <a:pt x="1050469" y="1672232"/>
                  <a:pt x="1080102" y="1698690"/>
                </a:cubicBezTo>
                <a:cubicBezTo>
                  <a:pt x="1109735" y="1725148"/>
                  <a:pt x="1156302" y="1754782"/>
                  <a:pt x="1162652" y="1774890"/>
                </a:cubicBezTo>
                <a:cubicBezTo>
                  <a:pt x="1169002" y="1794998"/>
                  <a:pt x="1143602" y="1825690"/>
                  <a:pt x="1118202" y="1819340"/>
                </a:cubicBezTo>
                <a:cubicBezTo>
                  <a:pt x="1092802" y="1812990"/>
                  <a:pt x="1050469" y="1769598"/>
                  <a:pt x="1010252" y="1736790"/>
                </a:cubicBezTo>
                <a:cubicBezTo>
                  <a:pt x="970035" y="1703982"/>
                  <a:pt x="916060" y="1650007"/>
                  <a:pt x="876902" y="1622490"/>
                </a:cubicBezTo>
                <a:cubicBezTo>
                  <a:pt x="837744" y="1594973"/>
                  <a:pt x="801760" y="1590740"/>
                  <a:pt x="775302" y="1571690"/>
                </a:cubicBezTo>
                <a:cubicBezTo>
                  <a:pt x="748844" y="1552640"/>
                  <a:pt x="745669" y="1530415"/>
                  <a:pt x="718152" y="1508190"/>
                </a:cubicBezTo>
                <a:cubicBezTo>
                  <a:pt x="690635" y="1485965"/>
                  <a:pt x="635602" y="1461623"/>
                  <a:pt x="610202" y="1438340"/>
                </a:cubicBezTo>
                <a:cubicBezTo>
                  <a:pt x="584802" y="1415057"/>
                  <a:pt x="578452" y="1387540"/>
                  <a:pt x="565752" y="1368490"/>
                </a:cubicBezTo>
                <a:cubicBezTo>
                  <a:pt x="553052" y="1349440"/>
                  <a:pt x="553052" y="1356848"/>
                  <a:pt x="534002" y="1324040"/>
                </a:cubicBezTo>
                <a:cubicBezTo>
                  <a:pt x="514952" y="1291232"/>
                  <a:pt x="470502" y="1205507"/>
                  <a:pt x="451452" y="1171640"/>
                </a:cubicBezTo>
                <a:cubicBezTo>
                  <a:pt x="432402" y="1137773"/>
                  <a:pt x="434519" y="1131423"/>
                  <a:pt x="419702" y="1120840"/>
                </a:cubicBezTo>
                <a:cubicBezTo>
                  <a:pt x="404885" y="1110257"/>
                  <a:pt x="381602" y="1090148"/>
                  <a:pt x="362552" y="1108140"/>
                </a:cubicBezTo>
                <a:cubicBezTo>
                  <a:pt x="343502" y="1126132"/>
                  <a:pt x="323394" y="1177990"/>
                  <a:pt x="305402" y="1228790"/>
                </a:cubicBezTo>
                <a:cubicBezTo>
                  <a:pt x="287410" y="1279590"/>
                  <a:pt x="270477" y="1367432"/>
                  <a:pt x="254602" y="1412940"/>
                </a:cubicBezTo>
                <a:cubicBezTo>
                  <a:pt x="238727" y="1458448"/>
                  <a:pt x="234494" y="1461623"/>
                  <a:pt x="210152" y="1501840"/>
                </a:cubicBezTo>
                <a:cubicBezTo>
                  <a:pt x="185810" y="1542057"/>
                  <a:pt x="133952" y="1617198"/>
                  <a:pt x="108552" y="1654240"/>
                </a:cubicBezTo>
                <a:cubicBezTo>
                  <a:pt x="83152" y="1691282"/>
                  <a:pt x="75744" y="1724090"/>
                  <a:pt x="57752" y="1724090"/>
                </a:cubicBezTo>
                <a:cubicBezTo>
                  <a:pt x="39760" y="1724090"/>
                  <a:pt x="-5748" y="1681757"/>
                  <a:pt x="602" y="1654240"/>
                </a:cubicBezTo>
                <a:cubicBezTo>
                  <a:pt x="6952" y="1626723"/>
                  <a:pt x="71510" y="1589682"/>
                  <a:pt x="95852" y="1558990"/>
                </a:cubicBezTo>
                <a:cubicBezTo>
                  <a:pt x="120194" y="1528298"/>
                  <a:pt x="126544" y="1509248"/>
                  <a:pt x="146652" y="1470090"/>
                </a:cubicBezTo>
                <a:cubicBezTo>
                  <a:pt x="166760" y="1430932"/>
                  <a:pt x="196394" y="1367432"/>
                  <a:pt x="216502" y="1324040"/>
                </a:cubicBezTo>
                <a:cubicBezTo>
                  <a:pt x="236610" y="1280648"/>
                  <a:pt x="248252" y="1256307"/>
                  <a:pt x="267302" y="1209740"/>
                </a:cubicBezTo>
                <a:cubicBezTo>
                  <a:pt x="286352" y="1163173"/>
                  <a:pt x="311752" y="1078507"/>
                  <a:pt x="330802" y="1044640"/>
                </a:cubicBezTo>
                <a:cubicBezTo>
                  <a:pt x="349852" y="1010773"/>
                  <a:pt x="366785" y="1049932"/>
                  <a:pt x="381602" y="1006540"/>
                </a:cubicBezTo>
                <a:cubicBezTo>
                  <a:pt x="396419" y="963148"/>
                  <a:pt x="411235" y="862607"/>
                  <a:pt x="419702" y="784290"/>
                </a:cubicBezTo>
                <a:cubicBezTo>
                  <a:pt x="428169" y="705973"/>
                  <a:pt x="429227" y="620248"/>
                  <a:pt x="432402" y="536640"/>
                </a:cubicBezTo>
                <a:cubicBezTo>
                  <a:pt x="435577" y="453032"/>
                  <a:pt x="435577" y="366248"/>
                  <a:pt x="438752" y="282640"/>
                </a:cubicBezTo>
                <a:cubicBezTo>
                  <a:pt x="441927" y="199032"/>
                  <a:pt x="432402" y="75207"/>
                  <a:pt x="451452" y="34990"/>
                </a:cubicBezTo>
                <a:cubicBezTo>
                  <a:pt x="470502" y="-5227"/>
                  <a:pt x="518127" y="-20043"/>
                  <a:pt x="527652" y="41340"/>
                </a:cubicBezTo>
                <a:close/>
              </a:path>
            </a:pathLst>
          </a:custGeom>
          <a:solidFill>
            <a:srgbClr val="0060A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3579C803-2AA3-B9C4-3D94-DB71FBC27C91}"/>
              </a:ext>
            </a:extLst>
          </p:cNvPr>
          <p:cNvPicPr>
            <a:picLocks noChangeAspect="1"/>
          </p:cNvPicPr>
          <p:nvPr/>
        </p:nvPicPr>
        <p:blipFill rotWithShape="1">
          <a:blip r:embed="rId4"/>
          <a:srcRect l="10334"/>
          <a:stretch/>
        </p:blipFill>
        <p:spPr>
          <a:xfrm>
            <a:off x="7429499" y="1941701"/>
            <a:ext cx="3922713" cy="39600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05840E37-A567-A8F9-44E6-1BA764894DD1}"/>
              </a:ext>
            </a:extLst>
          </p:cNvPr>
          <p:cNvSpPr txBox="1"/>
          <p:nvPr/>
        </p:nvSpPr>
        <p:spPr>
          <a:xfrm>
            <a:off x="5512596" y="3626644"/>
            <a:ext cx="1600006" cy="1477328"/>
          </a:xfrm>
          <a:prstGeom prst="borderCallout1">
            <a:avLst>
              <a:gd name="adj1" fmla="val 50214"/>
              <a:gd name="adj2" fmla="val 100728"/>
              <a:gd name="adj3" fmla="val 45446"/>
              <a:gd name="adj4" fmla="val 257894"/>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Opacity that fills the posterior inferior quadrant</a:t>
            </a:r>
          </a:p>
        </p:txBody>
      </p:sp>
      <p:cxnSp>
        <p:nvCxnSpPr>
          <p:cNvPr id="25" name="Straight Connector 24">
            <a:extLst>
              <a:ext uri="{FF2B5EF4-FFF2-40B4-BE49-F238E27FC236}">
                <a16:creationId xmlns:a16="http://schemas.microsoft.com/office/drawing/2014/main" id="{0C15DA6E-6D30-4EA0-4827-8FECC7F6AB36}"/>
              </a:ext>
            </a:extLst>
          </p:cNvPr>
          <p:cNvCxnSpPr>
            <a:cxnSpLocks/>
          </p:cNvCxnSpPr>
          <p:nvPr/>
        </p:nvCxnSpPr>
        <p:spPr>
          <a:xfrm flipH="1">
            <a:off x="9410700" y="3298230"/>
            <a:ext cx="177800" cy="1251744"/>
          </a:xfrm>
          <a:prstGeom prst="line">
            <a:avLst/>
          </a:prstGeom>
          <a:ln w="38100">
            <a:solidFill>
              <a:srgbClr val="C0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1E70CC-94AC-FA7A-8FBA-515282C54ED2}"/>
              </a:ext>
            </a:extLst>
          </p:cNvPr>
          <p:cNvCxnSpPr>
            <a:cxnSpLocks/>
          </p:cNvCxnSpPr>
          <p:nvPr/>
        </p:nvCxnSpPr>
        <p:spPr>
          <a:xfrm>
            <a:off x="8966200" y="3813374"/>
            <a:ext cx="1123950" cy="152400"/>
          </a:xfrm>
          <a:prstGeom prst="line">
            <a:avLst/>
          </a:prstGeom>
          <a:ln w="38100">
            <a:solidFill>
              <a:srgbClr val="C0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57AC08BD-CC3B-5532-D1F4-F9997C9D7688}"/>
              </a:ext>
            </a:extLst>
          </p:cNvPr>
          <p:cNvSpPr/>
          <p:nvPr/>
        </p:nvSpPr>
        <p:spPr>
          <a:xfrm>
            <a:off x="9415088" y="3892550"/>
            <a:ext cx="579812" cy="613237"/>
          </a:xfrm>
          <a:custGeom>
            <a:avLst/>
            <a:gdLst>
              <a:gd name="connsiteX0" fmla="*/ 103562 w 579812"/>
              <a:gd name="connsiteY0" fmla="*/ 0 h 613237"/>
              <a:gd name="connsiteX1" fmla="*/ 579812 w 579812"/>
              <a:gd name="connsiteY1" fmla="*/ 69850 h 613237"/>
              <a:gd name="connsiteX2" fmla="*/ 579812 w 579812"/>
              <a:gd name="connsiteY2" fmla="*/ 69850 h 613237"/>
              <a:gd name="connsiteX3" fmla="*/ 548062 w 579812"/>
              <a:gd name="connsiteY3" fmla="*/ 304800 h 613237"/>
              <a:gd name="connsiteX4" fmla="*/ 503612 w 579812"/>
              <a:gd name="connsiteY4" fmla="*/ 463550 h 613237"/>
              <a:gd name="connsiteX5" fmla="*/ 325812 w 579812"/>
              <a:gd name="connsiteY5" fmla="*/ 565150 h 613237"/>
              <a:gd name="connsiteX6" fmla="*/ 135312 w 579812"/>
              <a:gd name="connsiteY6" fmla="*/ 609600 h 613237"/>
              <a:gd name="connsiteX7" fmla="*/ 21012 w 579812"/>
              <a:gd name="connsiteY7" fmla="*/ 603250 h 613237"/>
              <a:gd name="connsiteX8" fmla="*/ 1962 w 579812"/>
              <a:gd name="connsiteY8" fmla="*/ 596900 h 613237"/>
              <a:gd name="connsiteX9" fmla="*/ 46412 w 579812"/>
              <a:gd name="connsiteY9" fmla="*/ 400050 h 613237"/>
              <a:gd name="connsiteX10" fmla="*/ 78162 w 579812"/>
              <a:gd name="connsiteY10" fmla="*/ 171450 h 613237"/>
              <a:gd name="connsiteX11" fmla="*/ 103562 w 579812"/>
              <a:gd name="connsiteY11" fmla="*/ 0 h 6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812" h="613237">
                <a:moveTo>
                  <a:pt x="103562" y="0"/>
                </a:moveTo>
                <a:lnTo>
                  <a:pt x="579812" y="69850"/>
                </a:lnTo>
                <a:lnTo>
                  <a:pt x="579812" y="69850"/>
                </a:lnTo>
                <a:cubicBezTo>
                  <a:pt x="574520" y="109008"/>
                  <a:pt x="560762" y="239183"/>
                  <a:pt x="548062" y="304800"/>
                </a:cubicBezTo>
                <a:cubicBezTo>
                  <a:pt x="535362" y="370417"/>
                  <a:pt x="540654" y="420158"/>
                  <a:pt x="503612" y="463550"/>
                </a:cubicBezTo>
                <a:cubicBezTo>
                  <a:pt x="466570" y="506942"/>
                  <a:pt x="387195" y="540808"/>
                  <a:pt x="325812" y="565150"/>
                </a:cubicBezTo>
                <a:cubicBezTo>
                  <a:pt x="264429" y="589492"/>
                  <a:pt x="186112" y="603250"/>
                  <a:pt x="135312" y="609600"/>
                </a:cubicBezTo>
                <a:cubicBezTo>
                  <a:pt x="84512" y="615950"/>
                  <a:pt x="43237" y="605367"/>
                  <a:pt x="21012" y="603250"/>
                </a:cubicBezTo>
                <a:cubicBezTo>
                  <a:pt x="-1213" y="601133"/>
                  <a:pt x="-2271" y="630767"/>
                  <a:pt x="1962" y="596900"/>
                </a:cubicBezTo>
                <a:cubicBezTo>
                  <a:pt x="6195" y="563033"/>
                  <a:pt x="33712" y="470958"/>
                  <a:pt x="46412" y="400050"/>
                </a:cubicBezTo>
                <a:cubicBezTo>
                  <a:pt x="59112" y="329142"/>
                  <a:pt x="68637" y="238125"/>
                  <a:pt x="78162" y="171450"/>
                </a:cubicBezTo>
                <a:cubicBezTo>
                  <a:pt x="87687" y="104775"/>
                  <a:pt x="95624" y="52387"/>
                  <a:pt x="103562" y="0"/>
                </a:cubicBezTo>
                <a:close/>
              </a:path>
            </a:pathLst>
          </a:custGeom>
          <a:solidFill>
            <a:srgbClr val="FCB81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BCCCF47-36BF-66CC-43D3-89BD7B765A73}"/>
              </a:ext>
            </a:extLst>
          </p:cNvPr>
          <p:cNvPicPr/>
          <p:nvPr/>
        </p:nvPicPr>
        <p:blipFill rotWithShape="1">
          <a:blip r:embed="rId5">
            <a:extLst>
              <a:ext uri="{28A0092B-C50C-407E-A947-70E740481C1C}">
                <a14:useLocalDpi xmlns:a14="http://schemas.microsoft.com/office/drawing/2010/main" val="0"/>
              </a:ext>
            </a:extLst>
          </a:blip>
          <a:srcRect l="50000" b="82305"/>
          <a:stretch/>
        </p:blipFill>
        <p:spPr bwMode="auto">
          <a:xfrm>
            <a:off x="8943975" y="261990"/>
            <a:ext cx="2515772" cy="1180088"/>
          </a:xfrm>
          <a:prstGeom prst="rect">
            <a:avLst/>
          </a:prstGeom>
          <a:noFill/>
          <a:ln>
            <a:noFill/>
          </a:ln>
        </p:spPr>
      </p:pic>
      <p:pic>
        <p:nvPicPr>
          <p:cNvPr id="3" name="Picture 2">
            <a:extLst>
              <a:ext uri="{FF2B5EF4-FFF2-40B4-BE49-F238E27FC236}">
                <a16:creationId xmlns:a16="http://schemas.microsoft.com/office/drawing/2014/main" id="{600237B3-4A0B-80B4-2409-3086DD568343}"/>
              </a:ext>
            </a:extLst>
          </p:cNvPr>
          <p:cNvPicPr>
            <a:picLocks noChangeAspect="1"/>
          </p:cNvPicPr>
          <p:nvPr/>
        </p:nvPicPr>
        <p:blipFill>
          <a:blip r:embed="rId6"/>
          <a:stretch>
            <a:fillRect/>
          </a:stretch>
        </p:blipFill>
        <p:spPr>
          <a:xfrm>
            <a:off x="4140165" y="5432904"/>
            <a:ext cx="3985605" cy="1014517"/>
          </a:xfrm>
          <a:prstGeom prst="rect">
            <a:avLst/>
          </a:prstGeom>
        </p:spPr>
      </p:pic>
      <p:sp>
        <p:nvSpPr>
          <p:cNvPr id="4" name="TextBox 3">
            <a:extLst>
              <a:ext uri="{FF2B5EF4-FFF2-40B4-BE49-F238E27FC236}">
                <a16:creationId xmlns:a16="http://schemas.microsoft.com/office/drawing/2014/main" id="{4568631F-D76B-83AC-92C2-2CC8897F0CC1}"/>
              </a:ext>
            </a:extLst>
          </p:cNvPr>
          <p:cNvSpPr txBox="1"/>
          <p:nvPr/>
        </p:nvSpPr>
        <p:spPr>
          <a:xfrm>
            <a:off x="7429498" y="5272623"/>
            <a:ext cx="544274" cy="584775"/>
          </a:xfrm>
          <a:prstGeom prst="rect">
            <a:avLst/>
          </a:prstGeom>
          <a:noFill/>
        </p:spPr>
        <p:txBody>
          <a:bodyPr wrap="square" rtlCol="0">
            <a:spAutoFit/>
          </a:bodyPr>
          <a:lstStyle/>
          <a:p>
            <a:r>
              <a:rPr lang="en-GB" sz="3200" b="1" dirty="0">
                <a:solidFill>
                  <a:srgbClr val="000000"/>
                </a:solidFill>
                <a:sym typeface="Wingdings" panose="05000000000000000000" pitchFamily="2" charset="2"/>
              </a:rPr>
              <a:t></a:t>
            </a:r>
            <a:endParaRPr lang="en-GB" sz="3200" b="1" dirty="0">
              <a:solidFill>
                <a:srgbClr val="000000"/>
              </a:solidFill>
            </a:endParaRPr>
          </a:p>
        </p:txBody>
      </p:sp>
      <p:sp>
        <p:nvSpPr>
          <p:cNvPr id="10" name="TextBox 9">
            <a:extLst>
              <a:ext uri="{FF2B5EF4-FFF2-40B4-BE49-F238E27FC236}">
                <a16:creationId xmlns:a16="http://schemas.microsoft.com/office/drawing/2014/main" id="{82E6358F-1334-891B-7890-94B1B52C61B0}"/>
              </a:ext>
            </a:extLst>
          </p:cNvPr>
          <p:cNvSpPr txBox="1"/>
          <p:nvPr/>
        </p:nvSpPr>
        <p:spPr>
          <a:xfrm>
            <a:off x="7686188" y="5487524"/>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2" name="TextBox 11">
            <a:extLst>
              <a:ext uri="{FF2B5EF4-FFF2-40B4-BE49-F238E27FC236}">
                <a16:creationId xmlns:a16="http://schemas.microsoft.com/office/drawing/2014/main" id="{B82F5E84-5E3E-DB40-0609-5CC42B30D7AF}"/>
              </a:ext>
            </a:extLst>
          </p:cNvPr>
          <p:cNvSpPr txBox="1"/>
          <p:nvPr/>
        </p:nvSpPr>
        <p:spPr>
          <a:xfrm>
            <a:off x="7692929" y="567855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3" name="TextBox 12">
            <a:extLst>
              <a:ext uri="{FF2B5EF4-FFF2-40B4-BE49-F238E27FC236}">
                <a16:creationId xmlns:a16="http://schemas.microsoft.com/office/drawing/2014/main" id="{EA2E5D5F-79DA-0EA9-C0F9-4FB30E89D358}"/>
              </a:ext>
            </a:extLst>
          </p:cNvPr>
          <p:cNvSpPr txBox="1"/>
          <p:nvPr/>
        </p:nvSpPr>
        <p:spPr>
          <a:xfrm>
            <a:off x="7673682" y="585628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4" name="TextBox 13">
            <a:extLst>
              <a:ext uri="{FF2B5EF4-FFF2-40B4-BE49-F238E27FC236}">
                <a16:creationId xmlns:a16="http://schemas.microsoft.com/office/drawing/2014/main" id="{FBB8C8EE-81BB-2DCE-7021-B1733BD70FB4}"/>
              </a:ext>
            </a:extLst>
          </p:cNvPr>
          <p:cNvSpPr txBox="1"/>
          <p:nvPr/>
        </p:nvSpPr>
        <p:spPr>
          <a:xfrm>
            <a:off x="7683306" y="6038676"/>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cxnSp>
        <p:nvCxnSpPr>
          <p:cNvPr id="5" name="Straight Connector 4">
            <a:extLst>
              <a:ext uri="{FF2B5EF4-FFF2-40B4-BE49-F238E27FC236}">
                <a16:creationId xmlns:a16="http://schemas.microsoft.com/office/drawing/2014/main" id="{C45B6C47-F30A-50A4-93C0-78690EA4950F}"/>
              </a:ext>
            </a:extLst>
          </p:cNvPr>
          <p:cNvCxnSpPr>
            <a:cxnSpLocks/>
          </p:cNvCxnSpPr>
          <p:nvPr/>
        </p:nvCxnSpPr>
        <p:spPr>
          <a:xfrm>
            <a:off x="2073499" y="1030310"/>
            <a:ext cx="13780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68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up)">
                                      <p:cBhvr>
                                        <p:cTn id="24" dur="1000"/>
                                        <p:tgtEl>
                                          <p:spTgt spid="3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iterate type="lt">
                                    <p:tmAbs val="500"/>
                                  </p:iterate>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iterate type="lt">
                                    <p:tmAbs val="500"/>
                                  </p:iterate>
                                  <p:childTnLst>
                                    <p:set>
                                      <p:cBhvr>
                                        <p:cTn id="45" dur="1" fill="hold">
                                          <p:stCondLst>
                                            <p:cond delay="0"/>
                                          </p:stCondLst>
                                        </p:cTn>
                                        <p:tgtEl>
                                          <p:spTgt spid="12">
                                            <p:txEl>
                                              <p:pRg st="0" end="0"/>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iterate type="lt">
                                    <p:tmAbs val="500"/>
                                  </p:iterate>
                                  <p:childTnLst>
                                    <p:set>
                                      <p:cBhvr>
                                        <p:cTn id="48" dur="1" fill="hold">
                                          <p:stCondLst>
                                            <p:cond delay="0"/>
                                          </p:stCondLst>
                                        </p:cTn>
                                        <p:tgtEl>
                                          <p:spTgt spid="13">
                                            <p:txEl>
                                              <p:pRg st="0" end="0"/>
                                            </p:txEl>
                                          </p:spTgt>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iterate type="lt">
                                    <p:tmAbs val="500"/>
                                  </p:iterate>
                                  <p:childTnLst>
                                    <p:set>
                                      <p:cBhvr>
                                        <p:cTn id="5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31"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4181C2-4794-750C-948A-08176FDF0BC6}"/>
              </a:ext>
            </a:extLst>
          </p:cNvPr>
          <p:cNvSpPr>
            <a:spLocks noGrp="1"/>
          </p:cNvSpPr>
          <p:nvPr>
            <p:ph type="title"/>
          </p:nvPr>
        </p:nvSpPr>
        <p:spPr/>
        <p:txBody>
          <a:bodyPr/>
          <a:lstStyle/>
          <a:p>
            <a:r>
              <a:rPr lang="en-US" dirty="0"/>
              <a:t>CXR – </a:t>
            </a:r>
            <a:r>
              <a:rPr lang="en-US" dirty="0">
                <a:solidFill>
                  <a:srgbClr val="C00000"/>
                </a:solidFill>
              </a:rPr>
              <a:t>severe</a:t>
            </a:r>
            <a:r>
              <a:rPr lang="en-US" dirty="0"/>
              <a:t> pulmonary TB</a:t>
            </a:r>
            <a:endParaRPr lang="en-AU" dirty="0"/>
          </a:p>
        </p:txBody>
      </p:sp>
      <p:pic>
        <p:nvPicPr>
          <p:cNvPr id="13" name="Picture 12" descr="X-ray of a person's chest&#10;&#10;Description automatically generated">
            <a:extLst>
              <a:ext uri="{FF2B5EF4-FFF2-40B4-BE49-F238E27FC236}">
                <a16:creationId xmlns:a16="http://schemas.microsoft.com/office/drawing/2014/main" id="{9095C982-4FC8-202F-08C3-1CE61FC66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909" y="1916925"/>
            <a:ext cx="3563304" cy="3960000"/>
          </a:xfrm>
          <a:prstGeom prst="rect">
            <a:avLst/>
          </a:prstGeom>
        </p:spPr>
      </p:pic>
      <p:sp>
        <p:nvSpPr>
          <p:cNvPr id="14" name="Text Placeholder 1">
            <a:extLst>
              <a:ext uri="{FF2B5EF4-FFF2-40B4-BE49-F238E27FC236}">
                <a16:creationId xmlns:a16="http://schemas.microsoft.com/office/drawing/2014/main" id="{6690AD17-8A2B-A1B0-7F3B-750B5646DCB1}"/>
              </a:ext>
            </a:extLst>
          </p:cNvPr>
          <p:cNvSpPr>
            <a:spLocks noGrp="1"/>
          </p:cNvSpPr>
          <p:nvPr>
            <p:ph type="body" sz="quarter" idx="10"/>
          </p:nvPr>
        </p:nvSpPr>
        <p:spPr>
          <a:xfrm>
            <a:off x="695325" y="1376363"/>
            <a:ext cx="10656888" cy="4500562"/>
          </a:xfrm>
        </p:spPr>
        <p:txBody>
          <a:bodyPr/>
          <a:lstStyle/>
          <a:p>
            <a:pPr marL="0" indent="0">
              <a:buNone/>
            </a:pPr>
            <a:r>
              <a:rPr lang="en-US" sz="2400" dirty="0"/>
              <a:t>Airway compression and more than one full lobe involved</a:t>
            </a:r>
          </a:p>
        </p:txBody>
      </p:sp>
      <p:pic>
        <p:nvPicPr>
          <p:cNvPr id="11" name="Picture 10" descr="A x-ray of a child&#10;&#10;Description automatically generated">
            <a:extLst>
              <a:ext uri="{FF2B5EF4-FFF2-40B4-BE49-F238E27FC236}">
                <a16:creationId xmlns:a16="http://schemas.microsoft.com/office/drawing/2014/main" id="{E3D5C115-9172-9965-B201-F50E3CC7D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1916925"/>
            <a:ext cx="3563304" cy="3960000"/>
          </a:xfrm>
          <a:prstGeom prst="rect">
            <a:avLst/>
          </a:prstGeom>
        </p:spPr>
      </p:pic>
      <p:sp>
        <p:nvSpPr>
          <p:cNvPr id="22" name="Freeform: Shape 21">
            <a:extLst>
              <a:ext uri="{FF2B5EF4-FFF2-40B4-BE49-F238E27FC236}">
                <a16:creationId xmlns:a16="http://schemas.microsoft.com/office/drawing/2014/main" id="{3B74CCA9-E61B-C0C5-A87A-A1678F3CB047}"/>
              </a:ext>
            </a:extLst>
          </p:cNvPr>
          <p:cNvSpPr/>
          <p:nvPr/>
        </p:nvSpPr>
        <p:spPr>
          <a:xfrm>
            <a:off x="2198338" y="2681288"/>
            <a:ext cx="915855" cy="1656442"/>
          </a:xfrm>
          <a:custGeom>
            <a:avLst/>
            <a:gdLst>
              <a:gd name="connsiteX0" fmla="*/ 725837 w 915855"/>
              <a:gd name="connsiteY0" fmla="*/ 0 h 1656442"/>
              <a:gd name="connsiteX1" fmla="*/ 659162 w 915855"/>
              <a:gd name="connsiteY1" fmla="*/ 347662 h 1656442"/>
              <a:gd name="connsiteX2" fmla="*/ 516287 w 915855"/>
              <a:gd name="connsiteY2" fmla="*/ 695325 h 1656442"/>
              <a:gd name="connsiteX3" fmla="*/ 401987 w 915855"/>
              <a:gd name="connsiteY3" fmla="*/ 909637 h 1656442"/>
              <a:gd name="connsiteX4" fmla="*/ 368650 w 915855"/>
              <a:gd name="connsiteY4" fmla="*/ 1104900 h 1656442"/>
              <a:gd name="connsiteX5" fmla="*/ 506762 w 915855"/>
              <a:gd name="connsiteY5" fmla="*/ 1304925 h 1656442"/>
              <a:gd name="connsiteX6" fmla="*/ 763937 w 915855"/>
              <a:gd name="connsiteY6" fmla="*/ 1423987 h 1656442"/>
              <a:gd name="connsiteX7" fmla="*/ 906812 w 915855"/>
              <a:gd name="connsiteY7" fmla="*/ 1590675 h 1656442"/>
              <a:gd name="connsiteX8" fmla="*/ 887762 w 915855"/>
              <a:gd name="connsiteY8" fmla="*/ 1652587 h 1656442"/>
              <a:gd name="connsiteX9" fmla="*/ 778225 w 915855"/>
              <a:gd name="connsiteY9" fmla="*/ 1490662 h 1656442"/>
              <a:gd name="connsiteX10" fmla="*/ 554387 w 915855"/>
              <a:gd name="connsiteY10" fmla="*/ 1362075 h 1656442"/>
              <a:gd name="connsiteX11" fmla="*/ 416275 w 915855"/>
              <a:gd name="connsiteY11" fmla="*/ 1238250 h 1656442"/>
              <a:gd name="connsiteX12" fmla="*/ 359125 w 915855"/>
              <a:gd name="connsiteY12" fmla="*/ 1128712 h 1656442"/>
              <a:gd name="connsiteX13" fmla="*/ 335312 w 915855"/>
              <a:gd name="connsiteY13" fmla="*/ 1019175 h 1656442"/>
              <a:gd name="connsiteX14" fmla="*/ 330550 w 915855"/>
              <a:gd name="connsiteY14" fmla="*/ 957262 h 1656442"/>
              <a:gd name="connsiteX15" fmla="*/ 235300 w 915855"/>
              <a:gd name="connsiteY15" fmla="*/ 1095375 h 1656442"/>
              <a:gd name="connsiteX16" fmla="*/ 87662 w 915855"/>
              <a:gd name="connsiteY16" fmla="*/ 1243012 h 1656442"/>
              <a:gd name="connsiteX17" fmla="*/ 44800 w 915855"/>
              <a:gd name="connsiteY17" fmla="*/ 1281112 h 1656442"/>
              <a:gd name="connsiteX18" fmla="*/ 1937 w 915855"/>
              <a:gd name="connsiteY18" fmla="*/ 1214437 h 1656442"/>
              <a:gd name="connsiteX19" fmla="*/ 111475 w 915855"/>
              <a:gd name="connsiteY19" fmla="*/ 1109662 h 1656442"/>
              <a:gd name="connsiteX20" fmla="*/ 211487 w 915855"/>
              <a:gd name="connsiteY20" fmla="*/ 1019175 h 1656442"/>
              <a:gd name="connsiteX21" fmla="*/ 297212 w 915855"/>
              <a:gd name="connsiteY21" fmla="*/ 842962 h 1656442"/>
              <a:gd name="connsiteX22" fmla="*/ 416275 w 915855"/>
              <a:gd name="connsiteY22" fmla="*/ 571500 h 1656442"/>
              <a:gd name="connsiteX23" fmla="*/ 535337 w 915855"/>
              <a:gd name="connsiteY23" fmla="*/ 271462 h 165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855" h="1656442">
                <a:moveTo>
                  <a:pt x="725837" y="0"/>
                </a:moveTo>
                <a:cubicBezTo>
                  <a:pt x="709962" y="115887"/>
                  <a:pt x="694087" y="231775"/>
                  <a:pt x="659162" y="347662"/>
                </a:cubicBezTo>
                <a:cubicBezTo>
                  <a:pt x="624237" y="463550"/>
                  <a:pt x="559149" y="601663"/>
                  <a:pt x="516287" y="695325"/>
                </a:cubicBezTo>
                <a:cubicBezTo>
                  <a:pt x="473425" y="788987"/>
                  <a:pt x="426593" y="841375"/>
                  <a:pt x="401987" y="909637"/>
                </a:cubicBezTo>
                <a:cubicBezTo>
                  <a:pt x="377381" y="977899"/>
                  <a:pt x="351188" y="1039019"/>
                  <a:pt x="368650" y="1104900"/>
                </a:cubicBezTo>
                <a:cubicBezTo>
                  <a:pt x="386112" y="1170781"/>
                  <a:pt x="440881" y="1251744"/>
                  <a:pt x="506762" y="1304925"/>
                </a:cubicBezTo>
                <a:cubicBezTo>
                  <a:pt x="572643" y="1358106"/>
                  <a:pt x="697262" y="1376362"/>
                  <a:pt x="763937" y="1423987"/>
                </a:cubicBezTo>
                <a:cubicBezTo>
                  <a:pt x="830612" y="1471612"/>
                  <a:pt x="886175" y="1552575"/>
                  <a:pt x="906812" y="1590675"/>
                </a:cubicBezTo>
                <a:cubicBezTo>
                  <a:pt x="927449" y="1628775"/>
                  <a:pt x="909193" y="1669256"/>
                  <a:pt x="887762" y="1652587"/>
                </a:cubicBezTo>
                <a:cubicBezTo>
                  <a:pt x="866331" y="1635918"/>
                  <a:pt x="833787" y="1539081"/>
                  <a:pt x="778225" y="1490662"/>
                </a:cubicBezTo>
                <a:cubicBezTo>
                  <a:pt x="722663" y="1442243"/>
                  <a:pt x="614712" y="1404144"/>
                  <a:pt x="554387" y="1362075"/>
                </a:cubicBezTo>
                <a:cubicBezTo>
                  <a:pt x="494062" y="1320006"/>
                  <a:pt x="448819" y="1277144"/>
                  <a:pt x="416275" y="1238250"/>
                </a:cubicBezTo>
                <a:cubicBezTo>
                  <a:pt x="383731" y="1199356"/>
                  <a:pt x="372619" y="1165225"/>
                  <a:pt x="359125" y="1128712"/>
                </a:cubicBezTo>
                <a:cubicBezTo>
                  <a:pt x="345631" y="1092200"/>
                  <a:pt x="340074" y="1047750"/>
                  <a:pt x="335312" y="1019175"/>
                </a:cubicBezTo>
                <a:cubicBezTo>
                  <a:pt x="330550" y="990600"/>
                  <a:pt x="347219" y="944562"/>
                  <a:pt x="330550" y="957262"/>
                </a:cubicBezTo>
                <a:cubicBezTo>
                  <a:pt x="313881" y="969962"/>
                  <a:pt x="275781" y="1047750"/>
                  <a:pt x="235300" y="1095375"/>
                </a:cubicBezTo>
                <a:cubicBezTo>
                  <a:pt x="194819" y="1143000"/>
                  <a:pt x="119412" y="1212056"/>
                  <a:pt x="87662" y="1243012"/>
                </a:cubicBezTo>
                <a:cubicBezTo>
                  <a:pt x="55912" y="1273968"/>
                  <a:pt x="59088" y="1285875"/>
                  <a:pt x="44800" y="1281112"/>
                </a:cubicBezTo>
                <a:cubicBezTo>
                  <a:pt x="30512" y="1276349"/>
                  <a:pt x="-9175" y="1243012"/>
                  <a:pt x="1937" y="1214437"/>
                </a:cubicBezTo>
                <a:cubicBezTo>
                  <a:pt x="13049" y="1185862"/>
                  <a:pt x="76550" y="1142206"/>
                  <a:pt x="111475" y="1109662"/>
                </a:cubicBezTo>
                <a:cubicBezTo>
                  <a:pt x="146400" y="1077118"/>
                  <a:pt x="180531" y="1063625"/>
                  <a:pt x="211487" y="1019175"/>
                </a:cubicBezTo>
                <a:cubicBezTo>
                  <a:pt x="242443" y="974725"/>
                  <a:pt x="263081" y="917575"/>
                  <a:pt x="297212" y="842962"/>
                </a:cubicBezTo>
                <a:cubicBezTo>
                  <a:pt x="331343" y="768350"/>
                  <a:pt x="376588" y="666750"/>
                  <a:pt x="416275" y="571500"/>
                </a:cubicBezTo>
                <a:cubicBezTo>
                  <a:pt x="455962" y="476250"/>
                  <a:pt x="500412" y="369093"/>
                  <a:pt x="535337" y="271462"/>
                </a:cubicBezTo>
              </a:path>
            </a:pathLst>
          </a:custGeom>
          <a:solidFill>
            <a:srgbClr val="0060A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DB7C06F9-EEEE-A7B4-47A8-318FD95A3CB4}"/>
              </a:ext>
            </a:extLst>
          </p:cNvPr>
          <p:cNvSpPr txBox="1"/>
          <p:nvPr/>
        </p:nvSpPr>
        <p:spPr>
          <a:xfrm>
            <a:off x="5512596" y="1941701"/>
            <a:ext cx="1600006" cy="923330"/>
          </a:xfrm>
          <a:prstGeom prst="borderCallout1">
            <a:avLst>
              <a:gd name="adj1" fmla="val 50143"/>
              <a:gd name="adj2" fmla="val -53"/>
              <a:gd name="adj3" fmla="val 210783"/>
              <a:gd name="adj4" fmla="val -180847"/>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Narrowing of the left main bronchus</a:t>
            </a:r>
          </a:p>
        </p:txBody>
      </p:sp>
      <p:sp>
        <p:nvSpPr>
          <p:cNvPr id="25" name="TextBox 24">
            <a:extLst>
              <a:ext uri="{FF2B5EF4-FFF2-40B4-BE49-F238E27FC236}">
                <a16:creationId xmlns:a16="http://schemas.microsoft.com/office/drawing/2014/main" id="{9C1ECD9A-0FCB-9950-F47C-251817887264}"/>
              </a:ext>
            </a:extLst>
          </p:cNvPr>
          <p:cNvSpPr txBox="1"/>
          <p:nvPr/>
        </p:nvSpPr>
        <p:spPr>
          <a:xfrm>
            <a:off x="5512596" y="3414400"/>
            <a:ext cx="1600006" cy="1200329"/>
          </a:xfrm>
          <a:prstGeom prst="borderCallout1">
            <a:avLst>
              <a:gd name="adj1" fmla="val 50143"/>
              <a:gd name="adj2" fmla="val -53"/>
              <a:gd name="adj3" fmla="val 107624"/>
              <a:gd name="adj4" fmla="val -114172"/>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Dense consolidation of the entire left lung</a:t>
            </a:r>
          </a:p>
        </p:txBody>
      </p:sp>
      <p:sp>
        <p:nvSpPr>
          <p:cNvPr id="33" name="Freeform: Shape 32">
            <a:extLst>
              <a:ext uri="{FF2B5EF4-FFF2-40B4-BE49-F238E27FC236}">
                <a16:creationId xmlns:a16="http://schemas.microsoft.com/office/drawing/2014/main" id="{8494F480-6D37-3D05-38E2-3275182031EE}"/>
              </a:ext>
            </a:extLst>
          </p:cNvPr>
          <p:cNvSpPr/>
          <p:nvPr/>
        </p:nvSpPr>
        <p:spPr>
          <a:xfrm>
            <a:off x="2514600" y="3078481"/>
            <a:ext cx="1663432" cy="2471420"/>
          </a:xfrm>
          <a:custGeom>
            <a:avLst/>
            <a:gdLst>
              <a:gd name="connsiteX0" fmla="*/ 460550 w 1463850"/>
              <a:gd name="connsiteY0" fmla="*/ 95973 h 2432773"/>
              <a:gd name="connsiteX1" fmla="*/ 727250 w 1463850"/>
              <a:gd name="connsiteY1" fmla="*/ 7073 h 2432773"/>
              <a:gd name="connsiteX2" fmla="*/ 943150 w 1463850"/>
              <a:gd name="connsiteY2" fmla="*/ 222973 h 2432773"/>
              <a:gd name="connsiteX3" fmla="*/ 1171750 w 1463850"/>
              <a:gd name="connsiteY3" fmla="*/ 781773 h 2432773"/>
              <a:gd name="connsiteX4" fmla="*/ 1324150 w 1463850"/>
              <a:gd name="connsiteY4" fmla="*/ 1518373 h 2432773"/>
              <a:gd name="connsiteX5" fmla="*/ 1374950 w 1463850"/>
              <a:gd name="connsiteY5" fmla="*/ 2039073 h 2432773"/>
              <a:gd name="connsiteX6" fmla="*/ 1463850 w 1463850"/>
              <a:gd name="connsiteY6" fmla="*/ 2432773 h 2432773"/>
              <a:gd name="connsiteX7" fmla="*/ 1463850 w 1463850"/>
              <a:gd name="connsiteY7" fmla="*/ 2432773 h 2432773"/>
              <a:gd name="connsiteX8" fmla="*/ 1095550 w 1463850"/>
              <a:gd name="connsiteY8" fmla="*/ 2229573 h 2432773"/>
              <a:gd name="connsiteX9" fmla="*/ 714550 w 1463850"/>
              <a:gd name="connsiteY9" fmla="*/ 2178773 h 2432773"/>
              <a:gd name="connsiteX10" fmla="*/ 473250 w 1463850"/>
              <a:gd name="connsiteY10" fmla="*/ 2254973 h 2432773"/>
              <a:gd name="connsiteX11" fmla="*/ 181150 w 1463850"/>
              <a:gd name="connsiteY11" fmla="*/ 2356573 h 2432773"/>
              <a:gd name="connsiteX12" fmla="*/ 3350 w 1463850"/>
              <a:gd name="connsiteY12" fmla="*/ 2369273 h 2432773"/>
              <a:gd name="connsiteX13" fmla="*/ 66850 w 1463850"/>
              <a:gd name="connsiteY13" fmla="*/ 2102573 h 2432773"/>
              <a:gd name="connsiteX14" fmla="*/ 92250 w 1463850"/>
              <a:gd name="connsiteY14" fmla="*/ 1619973 h 2432773"/>
              <a:gd name="connsiteX15" fmla="*/ 206550 w 1463850"/>
              <a:gd name="connsiteY15" fmla="*/ 972273 h 2432773"/>
              <a:gd name="connsiteX16" fmla="*/ 333550 w 1463850"/>
              <a:gd name="connsiteY16" fmla="*/ 515073 h 2432773"/>
              <a:gd name="connsiteX17" fmla="*/ 460550 w 1463850"/>
              <a:gd name="connsiteY17" fmla="*/ 95973 h 243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3850" h="2432773">
                <a:moveTo>
                  <a:pt x="460550" y="95973"/>
                </a:moveTo>
                <a:cubicBezTo>
                  <a:pt x="526167" y="11306"/>
                  <a:pt x="646817" y="-14094"/>
                  <a:pt x="727250" y="7073"/>
                </a:cubicBezTo>
                <a:cubicBezTo>
                  <a:pt x="807683" y="28240"/>
                  <a:pt x="869067" y="93856"/>
                  <a:pt x="943150" y="222973"/>
                </a:cubicBezTo>
                <a:cubicBezTo>
                  <a:pt x="1017233" y="352090"/>
                  <a:pt x="1108250" y="565873"/>
                  <a:pt x="1171750" y="781773"/>
                </a:cubicBezTo>
                <a:cubicBezTo>
                  <a:pt x="1235250" y="997673"/>
                  <a:pt x="1290283" y="1308823"/>
                  <a:pt x="1324150" y="1518373"/>
                </a:cubicBezTo>
                <a:cubicBezTo>
                  <a:pt x="1358017" y="1727923"/>
                  <a:pt x="1351667" y="1886673"/>
                  <a:pt x="1374950" y="2039073"/>
                </a:cubicBezTo>
                <a:cubicBezTo>
                  <a:pt x="1398233" y="2191473"/>
                  <a:pt x="1449033" y="2367156"/>
                  <a:pt x="1463850" y="2432773"/>
                </a:cubicBezTo>
                <a:lnTo>
                  <a:pt x="1463850" y="2432773"/>
                </a:lnTo>
                <a:cubicBezTo>
                  <a:pt x="1402467" y="2398906"/>
                  <a:pt x="1220433" y="2271906"/>
                  <a:pt x="1095550" y="2229573"/>
                </a:cubicBezTo>
                <a:cubicBezTo>
                  <a:pt x="970667" y="2187240"/>
                  <a:pt x="818267" y="2174540"/>
                  <a:pt x="714550" y="2178773"/>
                </a:cubicBezTo>
                <a:cubicBezTo>
                  <a:pt x="610833" y="2183006"/>
                  <a:pt x="562150" y="2225340"/>
                  <a:pt x="473250" y="2254973"/>
                </a:cubicBezTo>
                <a:cubicBezTo>
                  <a:pt x="384350" y="2284606"/>
                  <a:pt x="259467" y="2337523"/>
                  <a:pt x="181150" y="2356573"/>
                </a:cubicBezTo>
                <a:cubicBezTo>
                  <a:pt x="102833" y="2375623"/>
                  <a:pt x="22400" y="2411606"/>
                  <a:pt x="3350" y="2369273"/>
                </a:cubicBezTo>
                <a:cubicBezTo>
                  <a:pt x="-15700" y="2326940"/>
                  <a:pt x="52033" y="2227456"/>
                  <a:pt x="66850" y="2102573"/>
                </a:cubicBezTo>
                <a:cubicBezTo>
                  <a:pt x="81667" y="1977690"/>
                  <a:pt x="68967" y="1808356"/>
                  <a:pt x="92250" y="1619973"/>
                </a:cubicBezTo>
                <a:cubicBezTo>
                  <a:pt x="115533" y="1431590"/>
                  <a:pt x="166333" y="1156423"/>
                  <a:pt x="206550" y="972273"/>
                </a:cubicBezTo>
                <a:cubicBezTo>
                  <a:pt x="246767" y="788123"/>
                  <a:pt x="289100" y="654773"/>
                  <a:pt x="333550" y="515073"/>
                </a:cubicBezTo>
                <a:cubicBezTo>
                  <a:pt x="378000" y="375373"/>
                  <a:pt x="394933" y="180640"/>
                  <a:pt x="460550" y="95973"/>
                </a:cubicBezTo>
                <a:close/>
              </a:path>
            </a:pathLst>
          </a:custGeom>
          <a:solidFill>
            <a:srgbClr val="FF6600">
              <a:alpha val="20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A23E0736-702B-A5A9-67BA-0EEFB6F95F44}"/>
              </a:ext>
            </a:extLst>
          </p:cNvPr>
          <p:cNvGrpSpPr/>
          <p:nvPr/>
        </p:nvGrpSpPr>
        <p:grpSpPr>
          <a:xfrm>
            <a:off x="8589998" y="2812265"/>
            <a:ext cx="2154202" cy="1854517"/>
            <a:chOff x="8589998" y="2812265"/>
            <a:chExt cx="2154202" cy="1854517"/>
          </a:xfrm>
        </p:grpSpPr>
        <p:sp>
          <p:nvSpPr>
            <p:cNvPr id="39" name="Freeform: Shape 38">
              <a:extLst>
                <a:ext uri="{FF2B5EF4-FFF2-40B4-BE49-F238E27FC236}">
                  <a16:creationId xmlns:a16="http://schemas.microsoft.com/office/drawing/2014/main" id="{9CF5BAC4-6D52-8E83-2FC3-E4A842491E69}"/>
                </a:ext>
              </a:extLst>
            </p:cNvPr>
            <p:cNvSpPr/>
            <p:nvPr/>
          </p:nvSpPr>
          <p:spPr>
            <a:xfrm>
              <a:off x="8589998" y="2812265"/>
              <a:ext cx="2154202" cy="1854517"/>
            </a:xfrm>
            <a:custGeom>
              <a:avLst/>
              <a:gdLst>
                <a:gd name="connsiteX0" fmla="*/ 0 w 2080260"/>
                <a:gd name="connsiteY0" fmla="*/ 784860 h 1729740"/>
                <a:gd name="connsiteX1" fmla="*/ 1943100 w 2080260"/>
                <a:gd name="connsiteY1" fmla="*/ 1722120 h 1729740"/>
                <a:gd name="connsiteX2" fmla="*/ 2034540 w 2080260"/>
                <a:gd name="connsiteY2" fmla="*/ 1729740 h 1729740"/>
                <a:gd name="connsiteX3" fmla="*/ 2080260 w 2080260"/>
                <a:gd name="connsiteY3" fmla="*/ 1676400 h 1729740"/>
                <a:gd name="connsiteX4" fmla="*/ 2080260 w 2080260"/>
                <a:gd name="connsiteY4" fmla="*/ 1318260 h 1729740"/>
                <a:gd name="connsiteX5" fmla="*/ 2057400 w 2080260"/>
                <a:gd name="connsiteY5" fmla="*/ 1257300 h 1729740"/>
                <a:gd name="connsiteX6" fmla="*/ 1950720 w 2080260"/>
                <a:gd name="connsiteY6" fmla="*/ 723900 h 1729740"/>
                <a:gd name="connsiteX7" fmla="*/ 1798320 w 2080260"/>
                <a:gd name="connsiteY7" fmla="*/ 411480 h 1729740"/>
                <a:gd name="connsiteX8" fmla="*/ 1775460 w 2080260"/>
                <a:gd name="connsiteY8" fmla="*/ 342900 h 1729740"/>
                <a:gd name="connsiteX9" fmla="*/ 1447800 w 2080260"/>
                <a:gd name="connsiteY9" fmla="*/ 30480 h 1729740"/>
                <a:gd name="connsiteX10" fmla="*/ 876300 w 2080260"/>
                <a:gd name="connsiteY10" fmla="*/ 0 h 1729740"/>
                <a:gd name="connsiteX11" fmla="*/ 243840 w 2080260"/>
                <a:gd name="connsiteY11" fmla="*/ 121920 h 1729740"/>
                <a:gd name="connsiteX12" fmla="*/ 30480 w 2080260"/>
                <a:gd name="connsiteY12" fmla="*/ 533400 h 1729740"/>
                <a:gd name="connsiteX13" fmla="*/ 0 w 2080260"/>
                <a:gd name="connsiteY13" fmla="*/ 784860 h 172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260" h="1729740">
                  <a:moveTo>
                    <a:pt x="0" y="784860"/>
                  </a:moveTo>
                  <a:lnTo>
                    <a:pt x="1943100" y="1722120"/>
                  </a:lnTo>
                  <a:lnTo>
                    <a:pt x="2034540" y="1729740"/>
                  </a:lnTo>
                  <a:lnTo>
                    <a:pt x="2080260" y="1676400"/>
                  </a:lnTo>
                  <a:lnTo>
                    <a:pt x="2080260" y="1318260"/>
                  </a:lnTo>
                  <a:lnTo>
                    <a:pt x="2057400" y="1257300"/>
                  </a:lnTo>
                  <a:lnTo>
                    <a:pt x="1950720" y="723900"/>
                  </a:lnTo>
                  <a:lnTo>
                    <a:pt x="1798320" y="411480"/>
                  </a:lnTo>
                  <a:lnTo>
                    <a:pt x="1775460" y="342900"/>
                  </a:lnTo>
                  <a:lnTo>
                    <a:pt x="1447800" y="30480"/>
                  </a:lnTo>
                  <a:lnTo>
                    <a:pt x="876300" y="0"/>
                  </a:lnTo>
                  <a:lnTo>
                    <a:pt x="243840" y="121920"/>
                  </a:lnTo>
                  <a:lnTo>
                    <a:pt x="30480" y="533400"/>
                  </a:lnTo>
                  <a:lnTo>
                    <a:pt x="0" y="784860"/>
                  </a:lnTo>
                  <a:close/>
                </a:path>
              </a:pathLst>
            </a:custGeom>
            <a:solidFill>
              <a:srgbClr val="FCB814">
                <a:alpha val="20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0116ABC-5B57-E711-435F-02B2D494C3A4}"/>
                </a:ext>
              </a:extLst>
            </p:cNvPr>
            <p:cNvSpPr txBox="1"/>
            <p:nvPr/>
          </p:nvSpPr>
          <p:spPr>
            <a:xfrm>
              <a:off x="9420356" y="3173913"/>
              <a:ext cx="773168" cy="365850"/>
            </a:xfrm>
            <a:prstGeom prst="rect">
              <a:avLst/>
            </a:prstGeom>
            <a:noFill/>
          </p:spPr>
          <p:txBody>
            <a:bodyPr wrap="square" rtlCol="0">
              <a:spAutoFit/>
            </a:bodyPr>
            <a:lstStyle/>
            <a:p>
              <a:r>
                <a:rPr lang="en-ZA" b="1" dirty="0">
                  <a:solidFill>
                    <a:schemeClr val="accent2">
                      <a:lumMod val="20000"/>
                      <a:lumOff val="80000"/>
                    </a:schemeClr>
                  </a:solidFill>
                </a:rPr>
                <a:t>LUL</a:t>
              </a:r>
              <a:endParaRPr lang="en-GB" b="1" dirty="0">
                <a:solidFill>
                  <a:schemeClr val="accent2">
                    <a:lumMod val="20000"/>
                    <a:lumOff val="80000"/>
                  </a:schemeClr>
                </a:solidFill>
              </a:endParaRPr>
            </a:p>
          </p:txBody>
        </p:sp>
      </p:grpSp>
      <p:grpSp>
        <p:nvGrpSpPr>
          <p:cNvPr id="43" name="Group 42">
            <a:extLst>
              <a:ext uri="{FF2B5EF4-FFF2-40B4-BE49-F238E27FC236}">
                <a16:creationId xmlns:a16="http://schemas.microsoft.com/office/drawing/2014/main" id="{F1F83083-0F16-0FB4-1ED4-451BE23FEF5C}"/>
              </a:ext>
            </a:extLst>
          </p:cNvPr>
          <p:cNvGrpSpPr/>
          <p:nvPr/>
        </p:nvGrpSpPr>
        <p:grpSpPr>
          <a:xfrm>
            <a:off x="8549640" y="3627119"/>
            <a:ext cx="2093242" cy="1854517"/>
            <a:chOff x="8549640" y="3627119"/>
            <a:chExt cx="2093242" cy="1854517"/>
          </a:xfrm>
        </p:grpSpPr>
        <p:sp>
          <p:nvSpPr>
            <p:cNvPr id="38" name="Freeform: Shape 37">
              <a:extLst>
                <a:ext uri="{FF2B5EF4-FFF2-40B4-BE49-F238E27FC236}">
                  <a16:creationId xmlns:a16="http://schemas.microsoft.com/office/drawing/2014/main" id="{DD2AE914-84D6-0B0C-4BCF-09E9909A0B0F}"/>
                </a:ext>
              </a:extLst>
            </p:cNvPr>
            <p:cNvSpPr/>
            <p:nvPr/>
          </p:nvSpPr>
          <p:spPr>
            <a:xfrm>
              <a:off x="8549640" y="3627119"/>
              <a:ext cx="2093242" cy="1854517"/>
            </a:xfrm>
            <a:custGeom>
              <a:avLst/>
              <a:gdLst>
                <a:gd name="connsiteX0" fmla="*/ 2080260 w 2080260"/>
                <a:gd name="connsiteY0" fmla="*/ 952500 h 1851660"/>
                <a:gd name="connsiteX1" fmla="*/ 731520 w 2080260"/>
                <a:gd name="connsiteY1" fmla="*/ 335280 h 1851660"/>
                <a:gd name="connsiteX2" fmla="*/ 76200 w 2080260"/>
                <a:gd name="connsiteY2" fmla="*/ 0 h 1851660"/>
                <a:gd name="connsiteX3" fmla="*/ 38100 w 2080260"/>
                <a:gd name="connsiteY3" fmla="*/ 7620 h 1851660"/>
                <a:gd name="connsiteX4" fmla="*/ 38100 w 2080260"/>
                <a:gd name="connsiteY4" fmla="*/ 7620 h 1851660"/>
                <a:gd name="connsiteX5" fmla="*/ 7620 w 2080260"/>
                <a:gd name="connsiteY5" fmla="*/ 83820 h 1851660"/>
                <a:gd name="connsiteX6" fmla="*/ 7620 w 2080260"/>
                <a:gd name="connsiteY6" fmla="*/ 205740 h 1851660"/>
                <a:gd name="connsiteX7" fmla="*/ 7620 w 2080260"/>
                <a:gd name="connsiteY7" fmla="*/ 358140 h 1851660"/>
                <a:gd name="connsiteX8" fmla="*/ 0 w 2080260"/>
                <a:gd name="connsiteY8" fmla="*/ 472440 h 1851660"/>
                <a:gd name="connsiteX9" fmla="*/ 22860 w 2080260"/>
                <a:gd name="connsiteY9" fmla="*/ 670560 h 1851660"/>
                <a:gd name="connsiteX10" fmla="*/ 30480 w 2080260"/>
                <a:gd name="connsiteY10" fmla="*/ 883920 h 1851660"/>
                <a:gd name="connsiteX11" fmla="*/ 30480 w 2080260"/>
                <a:gd name="connsiteY11" fmla="*/ 937260 h 1851660"/>
                <a:gd name="connsiteX12" fmla="*/ 22860 w 2080260"/>
                <a:gd name="connsiteY12" fmla="*/ 1150620 h 1851660"/>
                <a:gd name="connsiteX13" fmla="*/ 7620 w 2080260"/>
                <a:gd name="connsiteY13" fmla="*/ 1310640 h 1851660"/>
                <a:gd name="connsiteX14" fmla="*/ 30480 w 2080260"/>
                <a:gd name="connsiteY14" fmla="*/ 1501140 h 1851660"/>
                <a:gd name="connsiteX15" fmla="*/ 114300 w 2080260"/>
                <a:gd name="connsiteY15" fmla="*/ 1783080 h 1851660"/>
                <a:gd name="connsiteX16" fmla="*/ 129540 w 2080260"/>
                <a:gd name="connsiteY16" fmla="*/ 1851660 h 1851660"/>
                <a:gd name="connsiteX17" fmla="*/ 243840 w 2080260"/>
                <a:gd name="connsiteY17" fmla="*/ 1554480 h 1851660"/>
                <a:gd name="connsiteX18" fmla="*/ 426720 w 2080260"/>
                <a:gd name="connsiteY18" fmla="*/ 1333500 h 1851660"/>
                <a:gd name="connsiteX19" fmla="*/ 640080 w 2080260"/>
                <a:gd name="connsiteY19" fmla="*/ 1211580 h 1851660"/>
                <a:gd name="connsiteX20" fmla="*/ 922020 w 2080260"/>
                <a:gd name="connsiteY20" fmla="*/ 1097280 h 1851660"/>
                <a:gd name="connsiteX21" fmla="*/ 1249680 w 2080260"/>
                <a:gd name="connsiteY21" fmla="*/ 1005840 h 1851660"/>
                <a:gd name="connsiteX22" fmla="*/ 1478280 w 2080260"/>
                <a:gd name="connsiteY22" fmla="*/ 967740 h 1851660"/>
                <a:gd name="connsiteX23" fmla="*/ 1760220 w 2080260"/>
                <a:gd name="connsiteY23" fmla="*/ 1005840 h 1851660"/>
                <a:gd name="connsiteX24" fmla="*/ 1912620 w 2080260"/>
                <a:gd name="connsiteY24" fmla="*/ 1013460 h 1851660"/>
                <a:gd name="connsiteX25" fmla="*/ 2011680 w 2080260"/>
                <a:gd name="connsiteY25" fmla="*/ 1021080 h 1851660"/>
                <a:gd name="connsiteX26" fmla="*/ 2080260 w 2080260"/>
                <a:gd name="connsiteY26" fmla="*/ 952500 h 18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80260" h="1851660">
                  <a:moveTo>
                    <a:pt x="2080260" y="952500"/>
                  </a:moveTo>
                  <a:lnTo>
                    <a:pt x="731520" y="335280"/>
                  </a:lnTo>
                  <a:lnTo>
                    <a:pt x="76200" y="0"/>
                  </a:lnTo>
                  <a:lnTo>
                    <a:pt x="38100" y="7620"/>
                  </a:lnTo>
                  <a:lnTo>
                    <a:pt x="38100" y="7620"/>
                  </a:lnTo>
                  <a:lnTo>
                    <a:pt x="7620" y="83820"/>
                  </a:lnTo>
                  <a:lnTo>
                    <a:pt x="7620" y="205740"/>
                  </a:lnTo>
                  <a:lnTo>
                    <a:pt x="7620" y="358140"/>
                  </a:lnTo>
                  <a:lnTo>
                    <a:pt x="0" y="472440"/>
                  </a:lnTo>
                  <a:lnTo>
                    <a:pt x="22860" y="670560"/>
                  </a:lnTo>
                  <a:lnTo>
                    <a:pt x="30480" y="883920"/>
                  </a:lnTo>
                  <a:lnTo>
                    <a:pt x="30480" y="937260"/>
                  </a:lnTo>
                  <a:lnTo>
                    <a:pt x="22860" y="1150620"/>
                  </a:lnTo>
                  <a:lnTo>
                    <a:pt x="7620" y="1310640"/>
                  </a:lnTo>
                  <a:lnTo>
                    <a:pt x="30480" y="1501140"/>
                  </a:lnTo>
                  <a:lnTo>
                    <a:pt x="114300" y="1783080"/>
                  </a:lnTo>
                  <a:lnTo>
                    <a:pt x="129540" y="1851660"/>
                  </a:lnTo>
                  <a:lnTo>
                    <a:pt x="243840" y="1554480"/>
                  </a:lnTo>
                  <a:lnTo>
                    <a:pt x="426720" y="1333500"/>
                  </a:lnTo>
                  <a:lnTo>
                    <a:pt x="640080" y="1211580"/>
                  </a:lnTo>
                  <a:lnTo>
                    <a:pt x="922020" y="1097280"/>
                  </a:lnTo>
                  <a:lnTo>
                    <a:pt x="1249680" y="1005840"/>
                  </a:lnTo>
                  <a:lnTo>
                    <a:pt x="1478280" y="967740"/>
                  </a:lnTo>
                  <a:lnTo>
                    <a:pt x="1760220" y="1005840"/>
                  </a:lnTo>
                  <a:lnTo>
                    <a:pt x="1912620" y="1013460"/>
                  </a:lnTo>
                  <a:lnTo>
                    <a:pt x="2011680" y="1021080"/>
                  </a:lnTo>
                  <a:lnTo>
                    <a:pt x="2080260" y="952500"/>
                  </a:lnTo>
                  <a:close/>
                </a:path>
              </a:pathLst>
            </a:custGeom>
            <a:solidFill>
              <a:srgbClr val="9F1184">
                <a:alpha val="40000"/>
              </a:srgbClr>
            </a:solidFill>
            <a:ln>
              <a:noFill/>
            </a:ln>
            <a:effectLst>
              <a:softEdge rad="3175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3C0A45DF-8D0E-D115-B433-CBC1052FB4C9}"/>
                </a:ext>
              </a:extLst>
            </p:cNvPr>
            <p:cNvSpPr txBox="1"/>
            <p:nvPr/>
          </p:nvSpPr>
          <p:spPr>
            <a:xfrm>
              <a:off x="8797393" y="4262697"/>
              <a:ext cx="773168" cy="365850"/>
            </a:xfrm>
            <a:prstGeom prst="rect">
              <a:avLst/>
            </a:prstGeom>
            <a:noFill/>
          </p:spPr>
          <p:txBody>
            <a:bodyPr wrap="square" rtlCol="0">
              <a:spAutoFit/>
            </a:bodyPr>
            <a:lstStyle/>
            <a:p>
              <a:r>
                <a:rPr lang="en-ZA" b="1" dirty="0">
                  <a:solidFill>
                    <a:srgbClr val="FBD5F4"/>
                  </a:solidFill>
                </a:rPr>
                <a:t>LLL</a:t>
              </a:r>
              <a:endParaRPr lang="en-GB" b="1" dirty="0">
                <a:solidFill>
                  <a:srgbClr val="FBD5F4"/>
                </a:solidFill>
              </a:endParaRPr>
            </a:p>
          </p:txBody>
        </p:sp>
      </p:grpSp>
      <p:pic>
        <p:nvPicPr>
          <p:cNvPr id="2" name="Picture 1">
            <a:extLst>
              <a:ext uri="{FF2B5EF4-FFF2-40B4-BE49-F238E27FC236}">
                <a16:creationId xmlns:a16="http://schemas.microsoft.com/office/drawing/2014/main" id="{505B8F32-B045-75A9-FA3C-744CE998D6B0}"/>
              </a:ext>
            </a:extLst>
          </p:cNvPr>
          <p:cNvPicPr/>
          <p:nvPr/>
        </p:nvPicPr>
        <p:blipFill rotWithShape="1">
          <a:blip r:embed="rId5">
            <a:extLst>
              <a:ext uri="{28A0092B-C50C-407E-A947-70E740481C1C}">
                <a14:useLocalDpi xmlns:a14="http://schemas.microsoft.com/office/drawing/2010/main" val="0"/>
              </a:ext>
            </a:extLst>
          </a:blip>
          <a:srcRect l="50000" b="82305"/>
          <a:stretch/>
        </p:blipFill>
        <p:spPr bwMode="auto">
          <a:xfrm>
            <a:off x="8943975" y="261990"/>
            <a:ext cx="2515772" cy="1180088"/>
          </a:xfrm>
          <a:prstGeom prst="rect">
            <a:avLst/>
          </a:prstGeom>
          <a:noFill/>
          <a:ln>
            <a:noFill/>
          </a:ln>
        </p:spPr>
      </p:pic>
      <p:pic>
        <p:nvPicPr>
          <p:cNvPr id="5" name="Picture 4">
            <a:extLst>
              <a:ext uri="{FF2B5EF4-FFF2-40B4-BE49-F238E27FC236}">
                <a16:creationId xmlns:a16="http://schemas.microsoft.com/office/drawing/2014/main" id="{62983D89-49EC-D3A2-7B7B-551E095CB0A6}"/>
              </a:ext>
            </a:extLst>
          </p:cNvPr>
          <p:cNvPicPr>
            <a:picLocks noChangeAspect="1"/>
          </p:cNvPicPr>
          <p:nvPr/>
        </p:nvPicPr>
        <p:blipFill>
          <a:blip r:embed="rId6"/>
          <a:stretch>
            <a:fillRect/>
          </a:stretch>
        </p:blipFill>
        <p:spPr>
          <a:xfrm>
            <a:off x="4140165" y="5432904"/>
            <a:ext cx="3985605" cy="1014517"/>
          </a:xfrm>
          <a:prstGeom prst="rect">
            <a:avLst/>
          </a:prstGeom>
        </p:spPr>
      </p:pic>
      <p:sp>
        <p:nvSpPr>
          <p:cNvPr id="6" name="TextBox 5">
            <a:extLst>
              <a:ext uri="{FF2B5EF4-FFF2-40B4-BE49-F238E27FC236}">
                <a16:creationId xmlns:a16="http://schemas.microsoft.com/office/drawing/2014/main" id="{C0736C97-4697-5B88-4BA0-0EE3708C7CBB}"/>
              </a:ext>
            </a:extLst>
          </p:cNvPr>
          <p:cNvSpPr txBox="1"/>
          <p:nvPr/>
        </p:nvSpPr>
        <p:spPr>
          <a:xfrm>
            <a:off x="7429498" y="5272623"/>
            <a:ext cx="544274" cy="584775"/>
          </a:xfrm>
          <a:prstGeom prst="rect">
            <a:avLst/>
          </a:prstGeom>
          <a:noFill/>
        </p:spPr>
        <p:txBody>
          <a:bodyPr wrap="square" rtlCol="0">
            <a:spAutoFit/>
          </a:bodyPr>
          <a:lstStyle/>
          <a:p>
            <a:r>
              <a:rPr lang="en-GB" sz="3200" b="1" dirty="0">
                <a:solidFill>
                  <a:srgbClr val="000000"/>
                </a:solidFill>
                <a:sym typeface="Wingdings" panose="05000000000000000000" pitchFamily="2" charset="2"/>
              </a:rPr>
              <a:t></a:t>
            </a:r>
            <a:endParaRPr lang="en-GB" sz="3200" b="1" dirty="0">
              <a:solidFill>
                <a:srgbClr val="000000"/>
              </a:solidFill>
            </a:endParaRPr>
          </a:p>
        </p:txBody>
      </p:sp>
      <p:sp>
        <p:nvSpPr>
          <p:cNvPr id="9" name="TextBox 8">
            <a:extLst>
              <a:ext uri="{FF2B5EF4-FFF2-40B4-BE49-F238E27FC236}">
                <a16:creationId xmlns:a16="http://schemas.microsoft.com/office/drawing/2014/main" id="{A63A170A-3A2F-FF1F-09D5-BF259B64E406}"/>
              </a:ext>
            </a:extLst>
          </p:cNvPr>
          <p:cNvSpPr txBox="1"/>
          <p:nvPr/>
        </p:nvSpPr>
        <p:spPr>
          <a:xfrm>
            <a:off x="7692929" y="567855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0" name="TextBox 9">
            <a:extLst>
              <a:ext uri="{FF2B5EF4-FFF2-40B4-BE49-F238E27FC236}">
                <a16:creationId xmlns:a16="http://schemas.microsoft.com/office/drawing/2014/main" id="{B09EB5C2-358F-4592-556A-7A694D1F7FD8}"/>
              </a:ext>
            </a:extLst>
          </p:cNvPr>
          <p:cNvSpPr txBox="1"/>
          <p:nvPr/>
        </p:nvSpPr>
        <p:spPr>
          <a:xfrm>
            <a:off x="7673682" y="5856282"/>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2" name="TextBox 11">
            <a:extLst>
              <a:ext uri="{FF2B5EF4-FFF2-40B4-BE49-F238E27FC236}">
                <a16:creationId xmlns:a16="http://schemas.microsoft.com/office/drawing/2014/main" id="{06538E09-6AD9-144D-9184-CEC7AC0CC297}"/>
              </a:ext>
            </a:extLst>
          </p:cNvPr>
          <p:cNvSpPr txBox="1"/>
          <p:nvPr/>
        </p:nvSpPr>
        <p:spPr>
          <a:xfrm>
            <a:off x="7683306" y="6038676"/>
            <a:ext cx="544274" cy="523220"/>
          </a:xfrm>
          <a:prstGeom prst="rect">
            <a:avLst/>
          </a:prstGeom>
          <a:noFill/>
        </p:spPr>
        <p:txBody>
          <a:bodyPr wrap="square" rtlCol="0">
            <a:spAutoFit/>
          </a:bodyPr>
          <a:lstStyle/>
          <a:p>
            <a:r>
              <a:rPr lang="en-GB" sz="2800" dirty="0">
                <a:solidFill>
                  <a:srgbClr val="000000"/>
                </a:solidFill>
                <a:sym typeface="Wingdings" panose="05000000000000000000" pitchFamily="2" charset="2"/>
              </a:rPr>
              <a:t></a:t>
            </a:r>
            <a:endParaRPr lang="en-GB" sz="2800" dirty="0">
              <a:solidFill>
                <a:srgbClr val="000000"/>
              </a:solidFill>
            </a:endParaRPr>
          </a:p>
        </p:txBody>
      </p:sp>
      <p:sp>
        <p:nvSpPr>
          <p:cNvPr id="15" name="TextBox 14">
            <a:extLst>
              <a:ext uri="{FF2B5EF4-FFF2-40B4-BE49-F238E27FC236}">
                <a16:creationId xmlns:a16="http://schemas.microsoft.com/office/drawing/2014/main" id="{210A22A1-D23B-A192-E6D5-EAAF8C784256}"/>
              </a:ext>
            </a:extLst>
          </p:cNvPr>
          <p:cNvSpPr txBox="1"/>
          <p:nvPr/>
        </p:nvSpPr>
        <p:spPr>
          <a:xfrm>
            <a:off x="7452204" y="5436179"/>
            <a:ext cx="544274" cy="584775"/>
          </a:xfrm>
          <a:prstGeom prst="rect">
            <a:avLst/>
          </a:prstGeom>
          <a:noFill/>
        </p:spPr>
        <p:txBody>
          <a:bodyPr wrap="square" rtlCol="0">
            <a:spAutoFit/>
          </a:bodyPr>
          <a:lstStyle/>
          <a:p>
            <a:r>
              <a:rPr lang="en-GB" sz="3200" b="1" dirty="0">
                <a:solidFill>
                  <a:srgbClr val="000000"/>
                </a:solidFill>
                <a:sym typeface="Wingdings" panose="05000000000000000000" pitchFamily="2" charset="2"/>
              </a:rPr>
              <a:t></a:t>
            </a:r>
            <a:endParaRPr lang="en-GB" sz="3200" b="1" dirty="0">
              <a:solidFill>
                <a:srgbClr val="000000"/>
              </a:solidFill>
            </a:endParaRPr>
          </a:p>
        </p:txBody>
      </p:sp>
      <p:cxnSp>
        <p:nvCxnSpPr>
          <p:cNvPr id="4" name="Straight Connector 3">
            <a:extLst>
              <a:ext uri="{FF2B5EF4-FFF2-40B4-BE49-F238E27FC236}">
                <a16:creationId xmlns:a16="http://schemas.microsoft.com/office/drawing/2014/main" id="{97639A14-FC33-2525-6FD5-5D52A24CE76D}"/>
              </a:ext>
            </a:extLst>
          </p:cNvPr>
          <p:cNvCxnSpPr>
            <a:cxnSpLocks/>
          </p:cNvCxnSpPr>
          <p:nvPr/>
        </p:nvCxnSpPr>
        <p:spPr>
          <a:xfrm>
            <a:off x="2073499" y="1030310"/>
            <a:ext cx="13780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3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1000"/>
                                        <p:tgtEl>
                                          <p:spTgt spid="33"/>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1000"/>
                                        <p:tgtEl>
                                          <p:spTgt spid="42"/>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up)">
                                      <p:cBhvr>
                                        <p:cTn id="19" dur="10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1000"/>
                                        <p:tgtEl>
                                          <p:spTgt spid="22"/>
                                        </p:tgtEl>
                                      </p:cBhvr>
                                    </p:animEffect>
                                  </p:childTnLst>
                                </p:cTn>
                              </p:par>
                            </p:childTnLst>
                          </p:cTn>
                        </p:par>
                        <p:par>
                          <p:cTn id="25" fill="hold">
                            <p:stCondLst>
                              <p:cond delay="1000"/>
                            </p:stCondLst>
                            <p:childTnLst>
                              <p:par>
                                <p:cTn id="26" presetID="10" presetClass="entr" presetSubtype="0" fill="hold" grpId="0" nodeType="after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xit" presetSubtype="0" fill="hold" grpId="1" nodeType="withEffect">
                                  <p:stCondLst>
                                    <p:cond delay="0"/>
                                  </p:stCondLst>
                                  <p:childTnLst>
                                    <p:animEffect transition="out" filter="fade">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iterate type="lt">
                                    <p:tmAbs val="500"/>
                                  </p:iterate>
                                  <p:childTnLst>
                                    <p:set>
                                      <p:cBhvr>
                                        <p:cTn id="5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iterate type="lt">
                                    <p:tmAbs val="500"/>
                                  </p:iterate>
                                  <p:childTnLst>
                                    <p:set>
                                      <p:cBhvr>
                                        <p:cTn id="6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iterate type="lt">
                                    <p:tmAbs val="500"/>
                                  </p:iterate>
                                  <p:childTnLst>
                                    <p:set>
                                      <p:cBhvr>
                                        <p:cTn id="6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left)">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4" grpId="0" animBg="1"/>
      <p:bldP spid="25" grpId="0" animBg="1"/>
      <p:bldP spid="33" grpId="0" animBg="1"/>
      <p:bldP spid="33" grpId="1" animBg="1"/>
      <p:bldP spid="6"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4181C2-4794-750C-948A-08176FDF0BC6}"/>
              </a:ext>
            </a:extLst>
          </p:cNvPr>
          <p:cNvSpPr>
            <a:spLocks noGrp="1"/>
          </p:cNvSpPr>
          <p:nvPr>
            <p:ph type="title"/>
          </p:nvPr>
        </p:nvSpPr>
        <p:spPr/>
        <p:txBody>
          <a:bodyPr/>
          <a:lstStyle/>
          <a:p>
            <a:r>
              <a:rPr lang="en-US" dirty="0"/>
              <a:t>CXR – </a:t>
            </a:r>
            <a:r>
              <a:rPr lang="en-US" dirty="0">
                <a:solidFill>
                  <a:srgbClr val="C00000"/>
                </a:solidFill>
              </a:rPr>
              <a:t>severe</a:t>
            </a:r>
            <a:r>
              <a:rPr lang="en-US" dirty="0"/>
              <a:t> pulmonary TB</a:t>
            </a:r>
            <a:endParaRPr lang="en-AU" dirty="0"/>
          </a:p>
        </p:txBody>
      </p:sp>
      <p:pic>
        <p:nvPicPr>
          <p:cNvPr id="9" name="Picture 8" descr="A chest x-ray of a person&#10;&#10;Description automatically generated">
            <a:extLst>
              <a:ext uri="{FF2B5EF4-FFF2-40B4-BE49-F238E27FC236}">
                <a16:creationId xmlns:a16="http://schemas.microsoft.com/office/drawing/2014/main" id="{69B75E78-B713-77F6-63FF-A48E8398C2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9524" b="12284"/>
          <a:stretch/>
        </p:blipFill>
        <p:spPr>
          <a:xfrm>
            <a:off x="720482" y="1916925"/>
            <a:ext cx="4557079" cy="3960000"/>
          </a:xfrm>
          <a:prstGeom prst="rect">
            <a:avLst/>
          </a:prstGeom>
          <a:effectLst>
            <a:outerShdw blurRad="63500" sx="102000" sy="102000" algn="ctr" rotWithShape="0">
              <a:prstClr val="black">
                <a:alpha val="40000"/>
              </a:prstClr>
            </a:outerShdw>
          </a:effectLst>
        </p:spPr>
      </p:pic>
      <p:grpSp>
        <p:nvGrpSpPr>
          <p:cNvPr id="956" name="Group 955">
            <a:extLst>
              <a:ext uri="{FF2B5EF4-FFF2-40B4-BE49-F238E27FC236}">
                <a16:creationId xmlns:a16="http://schemas.microsoft.com/office/drawing/2014/main" id="{06E65708-D220-CA1B-A054-328AAB4DD719}"/>
              </a:ext>
            </a:extLst>
          </p:cNvPr>
          <p:cNvGrpSpPr/>
          <p:nvPr/>
        </p:nvGrpSpPr>
        <p:grpSpPr>
          <a:xfrm>
            <a:off x="1192064" y="2332680"/>
            <a:ext cx="3819117" cy="2915913"/>
            <a:chOff x="1311369" y="1720680"/>
            <a:chExt cx="3819117" cy="2915913"/>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93" name="Ink 92">
                  <a:extLst>
                    <a:ext uri="{FF2B5EF4-FFF2-40B4-BE49-F238E27FC236}">
                      <a16:creationId xmlns:a16="http://schemas.microsoft.com/office/drawing/2014/main" id="{5A4D2ABC-6FEE-7E49-D6B2-122981475B33}"/>
                    </a:ext>
                  </a:extLst>
                </p14:cNvPr>
                <p14:cNvContentPartPr/>
                <p14:nvPr/>
              </p14:nvContentPartPr>
              <p14:xfrm>
                <a:off x="1554380" y="4245915"/>
                <a:ext cx="360" cy="2520"/>
              </p14:xfrm>
            </p:contentPart>
          </mc:Choice>
          <mc:Fallback xmlns="">
            <p:pic>
              <p:nvPicPr>
                <p:cNvPr id="93" name="Ink 92">
                  <a:extLst>
                    <a:ext uri="{FF2B5EF4-FFF2-40B4-BE49-F238E27FC236}">
                      <a16:creationId xmlns:a16="http://schemas.microsoft.com/office/drawing/2014/main" id="{5A4D2ABC-6FEE-7E49-D6B2-122981475B33}"/>
                    </a:ext>
                  </a:extLst>
                </p:cNvPr>
                <p:cNvPicPr/>
                <p:nvPr/>
              </p:nvPicPr>
              <p:blipFill>
                <a:blip r:embed="rId8"/>
                <a:stretch>
                  <a:fillRect/>
                </a:stretch>
              </p:blipFill>
              <p:spPr>
                <a:xfrm>
                  <a:off x="1536380" y="4228275"/>
                  <a:ext cx="3600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3" name="Ink 102">
                  <a:extLst>
                    <a:ext uri="{FF2B5EF4-FFF2-40B4-BE49-F238E27FC236}">
                      <a16:creationId xmlns:a16="http://schemas.microsoft.com/office/drawing/2014/main" id="{8A2B9B4F-BCF6-235B-C6A3-8286B3371E66}"/>
                    </a:ext>
                  </a:extLst>
                </p14:cNvPr>
                <p14:cNvContentPartPr/>
                <p14:nvPr/>
              </p14:nvContentPartPr>
              <p14:xfrm>
                <a:off x="1383020" y="4371915"/>
                <a:ext cx="360" cy="360"/>
              </p14:xfrm>
            </p:contentPart>
          </mc:Choice>
          <mc:Fallback xmlns="">
            <p:pic>
              <p:nvPicPr>
                <p:cNvPr id="103" name="Ink 102">
                  <a:extLst>
                    <a:ext uri="{FF2B5EF4-FFF2-40B4-BE49-F238E27FC236}">
                      <a16:creationId xmlns:a16="http://schemas.microsoft.com/office/drawing/2014/main" id="{8A2B9B4F-BCF6-235B-C6A3-8286B3371E66}"/>
                    </a:ext>
                  </a:extLst>
                </p:cNvPr>
                <p:cNvPicPr/>
                <p:nvPr/>
              </p:nvPicPr>
              <p:blipFill>
                <a:blip r:embed="rId10"/>
                <a:stretch>
                  <a:fillRect/>
                </a:stretch>
              </p:blipFill>
              <p:spPr>
                <a:xfrm>
                  <a:off x="1365020" y="4353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04" name="Ink 103">
                  <a:extLst>
                    <a:ext uri="{FF2B5EF4-FFF2-40B4-BE49-F238E27FC236}">
                      <a16:creationId xmlns:a16="http://schemas.microsoft.com/office/drawing/2014/main" id="{3B46934B-21D8-7178-C9B5-B44F132E49DF}"/>
                    </a:ext>
                  </a:extLst>
                </p14:cNvPr>
                <p14:cNvContentPartPr/>
                <p14:nvPr/>
              </p14:nvContentPartPr>
              <p14:xfrm>
                <a:off x="1454300" y="4324035"/>
                <a:ext cx="2160" cy="360"/>
              </p14:xfrm>
            </p:contentPart>
          </mc:Choice>
          <mc:Fallback xmlns="">
            <p:pic>
              <p:nvPicPr>
                <p:cNvPr id="104" name="Ink 103">
                  <a:extLst>
                    <a:ext uri="{FF2B5EF4-FFF2-40B4-BE49-F238E27FC236}">
                      <a16:creationId xmlns:a16="http://schemas.microsoft.com/office/drawing/2014/main" id="{3B46934B-21D8-7178-C9B5-B44F132E49DF}"/>
                    </a:ext>
                  </a:extLst>
                </p:cNvPr>
                <p:cNvPicPr/>
                <p:nvPr/>
              </p:nvPicPr>
              <p:blipFill>
                <a:blip r:embed="rId12"/>
                <a:stretch>
                  <a:fillRect/>
                </a:stretch>
              </p:blipFill>
              <p:spPr>
                <a:xfrm>
                  <a:off x="1436660" y="4306395"/>
                  <a:ext cx="37800" cy="36000"/>
                </a:xfrm>
                <a:prstGeom prst="rect">
                  <a:avLst/>
                </a:prstGeom>
              </p:spPr>
            </p:pic>
          </mc:Fallback>
        </mc:AlternateContent>
        <p:grpSp>
          <p:nvGrpSpPr>
            <p:cNvPr id="123" name="Group 122">
              <a:extLst>
                <a:ext uri="{FF2B5EF4-FFF2-40B4-BE49-F238E27FC236}">
                  <a16:creationId xmlns:a16="http://schemas.microsoft.com/office/drawing/2014/main" id="{74B7B606-D4B8-2097-E843-2D612AF172F3}"/>
                </a:ext>
              </a:extLst>
            </p:cNvPr>
            <p:cNvGrpSpPr/>
            <p:nvPr/>
          </p:nvGrpSpPr>
          <p:grpSpPr>
            <a:xfrm>
              <a:off x="1392380" y="4233675"/>
              <a:ext cx="105120" cy="43560"/>
              <a:chOff x="6843465" y="4233675"/>
              <a:chExt cx="105120" cy="43560"/>
            </a:xfrm>
          </p:grpSpPr>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5" name="Ink 104">
                    <a:extLst>
                      <a:ext uri="{FF2B5EF4-FFF2-40B4-BE49-F238E27FC236}">
                        <a16:creationId xmlns:a16="http://schemas.microsoft.com/office/drawing/2014/main" id="{F4A3AD7A-45FF-BDF6-84AC-8D735EC65239}"/>
                      </a:ext>
                    </a:extLst>
                  </p14:cNvPr>
                  <p14:cNvContentPartPr/>
                  <p14:nvPr/>
                </p14:nvContentPartPr>
                <p14:xfrm>
                  <a:off x="6946425" y="4250955"/>
                  <a:ext cx="2160" cy="2160"/>
                </p14:xfrm>
              </p:contentPart>
            </mc:Choice>
            <mc:Fallback xmlns="">
              <p:pic>
                <p:nvPicPr>
                  <p:cNvPr id="105" name="Ink 104">
                    <a:extLst>
                      <a:ext uri="{FF2B5EF4-FFF2-40B4-BE49-F238E27FC236}">
                        <a16:creationId xmlns:a16="http://schemas.microsoft.com/office/drawing/2014/main" id="{F4A3AD7A-45FF-BDF6-84AC-8D735EC65239}"/>
                      </a:ext>
                    </a:extLst>
                  </p:cNvPr>
                  <p:cNvPicPr/>
                  <p:nvPr/>
                </p:nvPicPr>
                <p:blipFill>
                  <a:blip r:embed="rId14"/>
                  <a:stretch>
                    <a:fillRect/>
                  </a:stretch>
                </p:blipFill>
                <p:spPr>
                  <a:xfrm>
                    <a:off x="6928425" y="4232955"/>
                    <a:ext cx="378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07" name="Ink 106">
                    <a:extLst>
                      <a:ext uri="{FF2B5EF4-FFF2-40B4-BE49-F238E27FC236}">
                        <a16:creationId xmlns:a16="http://schemas.microsoft.com/office/drawing/2014/main" id="{2135696F-8992-C346-DCFF-75E3B6134529}"/>
                      </a:ext>
                    </a:extLst>
                  </p14:cNvPr>
                  <p14:cNvContentPartPr/>
                  <p14:nvPr/>
                </p14:nvContentPartPr>
                <p14:xfrm>
                  <a:off x="6843465" y="4274715"/>
                  <a:ext cx="4320" cy="2520"/>
                </p14:xfrm>
              </p:contentPart>
            </mc:Choice>
            <mc:Fallback xmlns="">
              <p:pic>
                <p:nvPicPr>
                  <p:cNvPr id="107" name="Ink 106">
                    <a:extLst>
                      <a:ext uri="{FF2B5EF4-FFF2-40B4-BE49-F238E27FC236}">
                        <a16:creationId xmlns:a16="http://schemas.microsoft.com/office/drawing/2014/main" id="{2135696F-8992-C346-DCFF-75E3B6134529}"/>
                      </a:ext>
                    </a:extLst>
                  </p:cNvPr>
                  <p:cNvPicPr/>
                  <p:nvPr/>
                </p:nvPicPr>
                <p:blipFill>
                  <a:blip r:embed="rId16"/>
                  <a:stretch>
                    <a:fillRect/>
                  </a:stretch>
                </p:blipFill>
                <p:spPr>
                  <a:xfrm>
                    <a:off x="6825465" y="4256715"/>
                    <a:ext cx="3996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08" name="Ink 107">
                    <a:extLst>
                      <a:ext uri="{FF2B5EF4-FFF2-40B4-BE49-F238E27FC236}">
                        <a16:creationId xmlns:a16="http://schemas.microsoft.com/office/drawing/2014/main" id="{14999368-7A26-43B8-F14E-BE81284B1A43}"/>
                      </a:ext>
                    </a:extLst>
                  </p14:cNvPr>
                  <p14:cNvContentPartPr/>
                  <p14:nvPr/>
                </p14:nvContentPartPr>
                <p14:xfrm>
                  <a:off x="6886305" y="4233675"/>
                  <a:ext cx="360" cy="360"/>
                </p14:xfrm>
              </p:contentPart>
            </mc:Choice>
            <mc:Fallback xmlns="">
              <p:pic>
                <p:nvPicPr>
                  <p:cNvPr id="108" name="Ink 107">
                    <a:extLst>
                      <a:ext uri="{FF2B5EF4-FFF2-40B4-BE49-F238E27FC236}">
                        <a16:creationId xmlns:a16="http://schemas.microsoft.com/office/drawing/2014/main" id="{14999368-7A26-43B8-F14E-BE81284B1A43}"/>
                      </a:ext>
                    </a:extLst>
                  </p:cNvPr>
                  <p:cNvPicPr/>
                  <p:nvPr/>
                </p:nvPicPr>
                <p:blipFill>
                  <a:blip r:embed="rId18"/>
                  <a:stretch>
                    <a:fillRect/>
                  </a:stretch>
                </p:blipFill>
                <p:spPr>
                  <a:xfrm>
                    <a:off x="6868665" y="4216035"/>
                    <a:ext cx="36000" cy="3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09" name="Ink 108">
                  <a:extLst>
                    <a:ext uri="{FF2B5EF4-FFF2-40B4-BE49-F238E27FC236}">
                      <a16:creationId xmlns:a16="http://schemas.microsoft.com/office/drawing/2014/main" id="{4C1C4734-E1D8-E906-5C70-6028473ADF07}"/>
                    </a:ext>
                  </a:extLst>
                </p14:cNvPr>
                <p14:cNvContentPartPr/>
                <p14:nvPr/>
              </p14:nvContentPartPr>
              <p14:xfrm>
                <a:off x="1311740" y="4238355"/>
                <a:ext cx="2160" cy="360"/>
              </p14:xfrm>
            </p:contentPart>
          </mc:Choice>
          <mc:Fallback xmlns="">
            <p:pic>
              <p:nvPicPr>
                <p:cNvPr id="109" name="Ink 108">
                  <a:extLst>
                    <a:ext uri="{FF2B5EF4-FFF2-40B4-BE49-F238E27FC236}">
                      <a16:creationId xmlns:a16="http://schemas.microsoft.com/office/drawing/2014/main" id="{4C1C4734-E1D8-E906-5C70-6028473ADF07}"/>
                    </a:ext>
                  </a:extLst>
                </p:cNvPr>
                <p:cNvPicPr/>
                <p:nvPr/>
              </p:nvPicPr>
              <p:blipFill>
                <a:blip r:embed="rId20"/>
                <a:stretch>
                  <a:fillRect/>
                </a:stretch>
              </p:blipFill>
              <p:spPr>
                <a:xfrm>
                  <a:off x="1293740" y="42207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94" name="Ink 93">
                  <a:extLst>
                    <a:ext uri="{FF2B5EF4-FFF2-40B4-BE49-F238E27FC236}">
                      <a16:creationId xmlns:a16="http://schemas.microsoft.com/office/drawing/2014/main" id="{0BC58A89-D9CF-4D6A-9E45-E7676F2ABE19}"/>
                    </a:ext>
                  </a:extLst>
                </p14:cNvPr>
                <p14:cNvContentPartPr/>
                <p14:nvPr/>
              </p14:nvContentPartPr>
              <p14:xfrm>
                <a:off x="1611620" y="4152675"/>
                <a:ext cx="2160" cy="360"/>
              </p14:xfrm>
            </p:contentPart>
          </mc:Choice>
          <mc:Fallback xmlns="">
            <p:pic>
              <p:nvPicPr>
                <p:cNvPr id="94" name="Ink 93">
                  <a:extLst>
                    <a:ext uri="{FF2B5EF4-FFF2-40B4-BE49-F238E27FC236}">
                      <a16:creationId xmlns:a16="http://schemas.microsoft.com/office/drawing/2014/main" id="{0BC58A89-D9CF-4D6A-9E45-E7676F2ABE19}"/>
                    </a:ext>
                  </a:extLst>
                </p:cNvPr>
                <p:cNvPicPr/>
                <p:nvPr/>
              </p:nvPicPr>
              <p:blipFill>
                <a:blip r:embed="rId22"/>
                <a:stretch>
                  <a:fillRect/>
                </a:stretch>
              </p:blipFill>
              <p:spPr>
                <a:xfrm>
                  <a:off x="1593620" y="41350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95" name="Ink 94">
                  <a:extLst>
                    <a:ext uri="{FF2B5EF4-FFF2-40B4-BE49-F238E27FC236}">
                      <a16:creationId xmlns:a16="http://schemas.microsoft.com/office/drawing/2014/main" id="{CF6E909F-5305-AA7C-A2D1-D0C64F8095CA}"/>
                    </a:ext>
                  </a:extLst>
                </p14:cNvPr>
                <p14:cNvContentPartPr/>
                <p14:nvPr/>
              </p14:nvContentPartPr>
              <p14:xfrm>
                <a:off x="1697300" y="4162395"/>
                <a:ext cx="360" cy="360"/>
              </p14:xfrm>
            </p:contentPart>
          </mc:Choice>
          <mc:Fallback xmlns="">
            <p:pic>
              <p:nvPicPr>
                <p:cNvPr id="95" name="Ink 94">
                  <a:extLst>
                    <a:ext uri="{FF2B5EF4-FFF2-40B4-BE49-F238E27FC236}">
                      <a16:creationId xmlns:a16="http://schemas.microsoft.com/office/drawing/2014/main" id="{CF6E909F-5305-AA7C-A2D1-D0C64F8095CA}"/>
                    </a:ext>
                  </a:extLst>
                </p:cNvPr>
                <p:cNvPicPr/>
                <p:nvPr/>
              </p:nvPicPr>
              <p:blipFill>
                <a:blip r:embed="rId24"/>
                <a:stretch>
                  <a:fillRect/>
                </a:stretch>
              </p:blipFill>
              <p:spPr>
                <a:xfrm>
                  <a:off x="1679300" y="4144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96" name="Ink 95">
                  <a:extLst>
                    <a:ext uri="{FF2B5EF4-FFF2-40B4-BE49-F238E27FC236}">
                      <a16:creationId xmlns:a16="http://schemas.microsoft.com/office/drawing/2014/main" id="{7C0561B9-B2FF-ADC5-A922-6585DB0D86C9}"/>
                    </a:ext>
                  </a:extLst>
                </p14:cNvPr>
                <p14:cNvContentPartPr/>
                <p14:nvPr/>
              </p14:nvContentPartPr>
              <p14:xfrm>
                <a:off x="1792340" y="4162395"/>
                <a:ext cx="9000" cy="360"/>
              </p14:xfrm>
            </p:contentPart>
          </mc:Choice>
          <mc:Fallback xmlns="">
            <p:pic>
              <p:nvPicPr>
                <p:cNvPr id="96" name="Ink 95">
                  <a:extLst>
                    <a:ext uri="{FF2B5EF4-FFF2-40B4-BE49-F238E27FC236}">
                      <a16:creationId xmlns:a16="http://schemas.microsoft.com/office/drawing/2014/main" id="{7C0561B9-B2FF-ADC5-A922-6585DB0D86C9}"/>
                    </a:ext>
                  </a:extLst>
                </p:cNvPr>
                <p:cNvPicPr/>
                <p:nvPr/>
              </p:nvPicPr>
              <p:blipFill>
                <a:blip r:embed="rId26"/>
                <a:stretch>
                  <a:fillRect/>
                </a:stretch>
              </p:blipFill>
              <p:spPr>
                <a:xfrm>
                  <a:off x="1774700" y="4144395"/>
                  <a:ext cx="446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06" name="Ink 105">
                  <a:extLst>
                    <a:ext uri="{FF2B5EF4-FFF2-40B4-BE49-F238E27FC236}">
                      <a16:creationId xmlns:a16="http://schemas.microsoft.com/office/drawing/2014/main" id="{41DF6E4B-8465-2C80-503C-2AC3B509062B}"/>
                    </a:ext>
                  </a:extLst>
                </p14:cNvPr>
                <p14:cNvContentPartPr/>
                <p14:nvPr/>
              </p14:nvContentPartPr>
              <p14:xfrm>
                <a:off x="1473380" y="4167075"/>
                <a:ext cx="360" cy="360"/>
              </p14:xfrm>
            </p:contentPart>
          </mc:Choice>
          <mc:Fallback xmlns="">
            <p:pic>
              <p:nvPicPr>
                <p:cNvPr id="106" name="Ink 105">
                  <a:extLst>
                    <a:ext uri="{FF2B5EF4-FFF2-40B4-BE49-F238E27FC236}">
                      <a16:creationId xmlns:a16="http://schemas.microsoft.com/office/drawing/2014/main" id="{41DF6E4B-8465-2C80-503C-2AC3B509062B}"/>
                    </a:ext>
                  </a:extLst>
                </p:cNvPr>
                <p:cNvPicPr/>
                <p:nvPr/>
              </p:nvPicPr>
              <p:blipFill>
                <a:blip r:embed="rId28"/>
                <a:stretch>
                  <a:fillRect/>
                </a:stretch>
              </p:blipFill>
              <p:spPr>
                <a:xfrm>
                  <a:off x="1455380" y="4149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35" name="Ink 334">
                  <a:extLst>
                    <a:ext uri="{FF2B5EF4-FFF2-40B4-BE49-F238E27FC236}">
                      <a16:creationId xmlns:a16="http://schemas.microsoft.com/office/drawing/2014/main" id="{FBD97ECD-449C-EC50-7DBD-3058C076E6F3}"/>
                    </a:ext>
                  </a:extLst>
                </p14:cNvPr>
                <p14:cNvContentPartPr/>
                <p14:nvPr/>
              </p14:nvContentPartPr>
              <p14:xfrm>
                <a:off x="2740085" y="1720680"/>
                <a:ext cx="360" cy="360"/>
              </p14:xfrm>
            </p:contentPart>
          </mc:Choice>
          <mc:Fallback xmlns="">
            <p:pic>
              <p:nvPicPr>
                <p:cNvPr id="335" name="Ink 334">
                  <a:extLst>
                    <a:ext uri="{FF2B5EF4-FFF2-40B4-BE49-F238E27FC236}">
                      <a16:creationId xmlns:a16="http://schemas.microsoft.com/office/drawing/2014/main" id="{FBD97ECD-449C-EC50-7DBD-3058C076E6F3}"/>
                    </a:ext>
                  </a:extLst>
                </p:cNvPr>
                <p:cNvPicPr/>
                <p:nvPr/>
              </p:nvPicPr>
              <p:blipFill>
                <a:blip r:embed="rId30"/>
                <a:stretch>
                  <a:fillRect/>
                </a:stretch>
              </p:blipFill>
              <p:spPr>
                <a:xfrm>
                  <a:off x="2722445" y="1702680"/>
                  <a:ext cx="36000" cy="36000"/>
                </a:xfrm>
                <a:prstGeom prst="rect">
                  <a:avLst/>
                </a:prstGeom>
              </p:spPr>
            </p:pic>
          </mc:Fallback>
        </mc:AlternateContent>
        <p:grpSp>
          <p:nvGrpSpPr>
            <p:cNvPr id="518" name="Group 517">
              <a:extLst>
                <a:ext uri="{FF2B5EF4-FFF2-40B4-BE49-F238E27FC236}">
                  <a16:creationId xmlns:a16="http://schemas.microsoft.com/office/drawing/2014/main" id="{F47AB3E6-7BF3-FC3F-4060-D01F12EBD8DB}"/>
                </a:ext>
              </a:extLst>
            </p:cNvPr>
            <p:cNvGrpSpPr/>
            <p:nvPr/>
          </p:nvGrpSpPr>
          <p:grpSpPr>
            <a:xfrm>
              <a:off x="1311369" y="1833596"/>
              <a:ext cx="1524476" cy="2286319"/>
              <a:chOff x="6762454" y="1833596"/>
              <a:chExt cx="1524476" cy="2286319"/>
            </a:xfrm>
          </p:grpSpPr>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11" name="Ink 10">
                    <a:extLst>
                      <a:ext uri="{FF2B5EF4-FFF2-40B4-BE49-F238E27FC236}">
                        <a16:creationId xmlns:a16="http://schemas.microsoft.com/office/drawing/2014/main" id="{ACB271B1-970F-1F82-C813-30D9444BA279}"/>
                      </a:ext>
                    </a:extLst>
                  </p14:cNvPr>
                  <p14:cNvContentPartPr/>
                  <p14:nvPr/>
                </p14:nvContentPartPr>
                <p14:xfrm>
                  <a:off x="7515225" y="2733555"/>
                  <a:ext cx="360" cy="360"/>
                </p14:xfrm>
              </p:contentPart>
            </mc:Choice>
            <mc:Fallback xmlns="">
              <p:pic>
                <p:nvPicPr>
                  <p:cNvPr id="11" name="Ink 10">
                    <a:extLst>
                      <a:ext uri="{FF2B5EF4-FFF2-40B4-BE49-F238E27FC236}">
                        <a16:creationId xmlns:a16="http://schemas.microsoft.com/office/drawing/2014/main" id="{ACB271B1-970F-1F82-C813-30D9444BA279}"/>
                      </a:ext>
                    </a:extLst>
                  </p:cNvPr>
                  <p:cNvPicPr/>
                  <p:nvPr/>
                </p:nvPicPr>
                <p:blipFill>
                  <a:blip r:embed="rId32"/>
                  <a:stretch>
                    <a:fillRect/>
                  </a:stretch>
                </p:blipFill>
                <p:spPr>
                  <a:xfrm>
                    <a:off x="7497225" y="2715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12" name="Ink 11">
                    <a:extLst>
                      <a:ext uri="{FF2B5EF4-FFF2-40B4-BE49-F238E27FC236}">
                        <a16:creationId xmlns:a16="http://schemas.microsoft.com/office/drawing/2014/main" id="{146DFDAF-6FE1-054B-6A36-1C4D8158F8EF}"/>
                      </a:ext>
                    </a:extLst>
                  </p14:cNvPr>
                  <p14:cNvContentPartPr/>
                  <p14:nvPr/>
                </p14:nvContentPartPr>
                <p14:xfrm>
                  <a:off x="7557705" y="2809515"/>
                  <a:ext cx="360" cy="360"/>
                </p14:xfrm>
              </p:contentPart>
            </mc:Choice>
            <mc:Fallback xmlns="">
              <p:pic>
                <p:nvPicPr>
                  <p:cNvPr id="12" name="Ink 11">
                    <a:extLst>
                      <a:ext uri="{FF2B5EF4-FFF2-40B4-BE49-F238E27FC236}">
                        <a16:creationId xmlns:a16="http://schemas.microsoft.com/office/drawing/2014/main" id="{146DFDAF-6FE1-054B-6A36-1C4D8158F8EF}"/>
                      </a:ext>
                    </a:extLst>
                  </p:cNvPr>
                  <p:cNvPicPr/>
                  <p:nvPr/>
                </p:nvPicPr>
                <p:blipFill>
                  <a:blip r:embed="rId34"/>
                  <a:stretch>
                    <a:fillRect/>
                  </a:stretch>
                </p:blipFill>
                <p:spPr>
                  <a:xfrm>
                    <a:off x="7540065" y="27918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13" name="Ink 12">
                    <a:extLst>
                      <a:ext uri="{FF2B5EF4-FFF2-40B4-BE49-F238E27FC236}">
                        <a16:creationId xmlns:a16="http://schemas.microsoft.com/office/drawing/2014/main" id="{26EC1321-F14F-65B3-B564-E5B373B979CC}"/>
                      </a:ext>
                    </a:extLst>
                  </p14:cNvPr>
                  <p14:cNvContentPartPr/>
                  <p14:nvPr/>
                </p14:nvContentPartPr>
                <p14:xfrm>
                  <a:off x="7400745" y="2852715"/>
                  <a:ext cx="360" cy="360"/>
                </p14:xfrm>
              </p:contentPart>
            </mc:Choice>
            <mc:Fallback xmlns="">
              <p:pic>
                <p:nvPicPr>
                  <p:cNvPr id="13" name="Ink 12">
                    <a:extLst>
                      <a:ext uri="{FF2B5EF4-FFF2-40B4-BE49-F238E27FC236}">
                        <a16:creationId xmlns:a16="http://schemas.microsoft.com/office/drawing/2014/main" id="{26EC1321-F14F-65B3-B564-E5B373B979CC}"/>
                      </a:ext>
                    </a:extLst>
                  </p:cNvPr>
                  <p:cNvPicPr/>
                  <p:nvPr/>
                </p:nvPicPr>
                <p:blipFill>
                  <a:blip r:embed="rId36"/>
                  <a:stretch>
                    <a:fillRect/>
                  </a:stretch>
                </p:blipFill>
                <p:spPr>
                  <a:xfrm>
                    <a:off x="7383105" y="2834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14" name="Ink 13">
                    <a:extLst>
                      <a:ext uri="{FF2B5EF4-FFF2-40B4-BE49-F238E27FC236}">
                        <a16:creationId xmlns:a16="http://schemas.microsoft.com/office/drawing/2014/main" id="{23EDB236-8D70-7255-9AD0-ECBAB9143DB1}"/>
                      </a:ext>
                    </a:extLst>
                  </p14:cNvPr>
                  <p14:cNvContentPartPr/>
                  <p14:nvPr/>
                </p14:nvContentPartPr>
                <p14:xfrm>
                  <a:off x="7477065" y="2814555"/>
                  <a:ext cx="360" cy="360"/>
                </p14:xfrm>
              </p:contentPart>
            </mc:Choice>
            <mc:Fallback xmlns="">
              <p:pic>
                <p:nvPicPr>
                  <p:cNvPr id="14" name="Ink 13">
                    <a:extLst>
                      <a:ext uri="{FF2B5EF4-FFF2-40B4-BE49-F238E27FC236}">
                        <a16:creationId xmlns:a16="http://schemas.microsoft.com/office/drawing/2014/main" id="{23EDB236-8D70-7255-9AD0-ECBAB9143DB1}"/>
                      </a:ext>
                    </a:extLst>
                  </p:cNvPr>
                  <p:cNvPicPr/>
                  <p:nvPr/>
                </p:nvPicPr>
                <p:blipFill>
                  <a:blip r:embed="rId38"/>
                  <a:stretch>
                    <a:fillRect/>
                  </a:stretch>
                </p:blipFill>
                <p:spPr>
                  <a:xfrm>
                    <a:off x="7459065" y="2796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15" name="Ink 14">
                    <a:extLst>
                      <a:ext uri="{FF2B5EF4-FFF2-40B4-BE49-F238E27FC236}">
                        <a16:creationId xmlns:a16="http://schemas.microsoft.com/office/drawing/2014/main" id="{2C0AF183-7BD0-E0B5-4255-3F2A1766C0E8}"/>
                      </a:ext>
                    </a:extLst>
                  </p14:cNvPr>
                  <p14:cNvContentPartPr/>
                  <p14:nvPr/>
                </p14:nvContentPartPr>
                <p14:xfrm>
                  <a:off x="7376985" y="2781075"/>
                  <a:ext cx="360" cy="360"/>
                </p14:xfrm>
              </p:contentPart>
            </mc:Choice>
            <mc:Fallback xmlns="">
              <p:pic>
                <p:nvPicPr>
                  <p:cNvPr id="15" name="Ink 14">
                    <a:extLst>
                      <a:ext uri="{FF2B5EF4-FFF2-40B4-BE49-F238E27FC236}">
                        <a16:creationId xmlns:a16="http://schemas.microsoft.com/office/drawing/2014/main" id="{2C0AF183-7BD0-E0B5-4255-3F2A1766C0E8}"/>
                      </a:ext>
                    </a:extLst>
                  </p:cNvPr>
                  <p:cNvPicPr/>
                  <p:nvPr/>
                </p:nvPicPr>
                <p:blipFill>
                  <a:blip r:embed="rId40"/>
                  <a:stretch>
                    <a:fillRect/>
                  </a:stretch>
                </p:blipFill>
                <p:spPr>
                  <a:xfrm>
                    <a:off x="7358985" y="2763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16" name="Ink 15">
                    <a:extLst>
                      <a:ext uri="{FF2B5EF4-FFF2-40B4-BE49-F238E27FC236}">
                        <a16:creationId xmlns:a16="http://schemas.microsoft.com/office/drawing/2014/main" id="{E0D63C42-E0D0-BF3B-FB18-BCAF3867DDDB}"/>
                      </a:ext>
                    </a:extLst>
                  </p14:cNvPr>
                  <p14:cNvContentPartPr/>
                  <p14:nvPr/>
                </p14:nvContentPartPr>
                <p14:xfrm>
                  <a:off x="7324425" y="2819235"/>
                  <a:ext cx="360" cy="360"/>
                </p14:xfrm>
              </p:contentPart>
            </mc:Choice>
            <mc:Fallback xmlns="">
              <p:pic>
                <p:nvPicPr>
                  <p:cNvPr id="16" name="Ink 15">
                    <a:extLst>
                      <a:ext uri="{FF2B5EF4-FFF2-40B4-BE49-F238E27FC236}">
                        <a16:creationId xmlns:a16="http://schemas.microsoft.com/office/drawing/2014/main" id="{E0D63C42-E0D0-BF3B-FB18-BCAF3867DDDB}"/>
                      </a:ext>
                    </a:extLst>
                  </p:cNvPr>
                  <p:cNvPicPr/>
                  <p:nvPr/>
                </p:nvPicPr>
                <p:blipFill>
                  <a:blip r:embed="rId42"/>
                  <a:stretch>
                    <a:fillRect/>
                  </a:stretch>
                </p:blipFill>
                <p:spPr>
                  <a:xfrm>
                    <a:off x="7306785" y="2801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17" name="Ink 16">
                    <a:extLst>
                      <a:ext uri="{FF2B5EF4-FFF2-40B4-BE49-F238E27FC236}">
                        <a16:creationId xmlns:a16="http://schemas.microsoft.com/office/drawing/2014/main" id="{738E0A4E-4E94-DE50-0DAC-507105850DBE}"/>
                      </a:ext>
                    </a:extLst>
                  </p14:cNvPr>
                  <p14:cNvContentPartPr/>
                  <p14:nvPr/>
                </p14:nvContentPartPr>
                <p14:xfrm>
                  <a:off x="7491105" y="2738235"/>
                  <a:ext cx="360" cy="360"/>
                </p14:xfrm>
              </p:contentPart>
            </mc:Choice>
            <mc:Fallback xmlns="">
              <p:pic>
                <p:nvPicPr>
                  <p:cNvPr id="17" name="Ink 16">
                    <a:extLst>
                      <a:ext uri="{FF2B5EF4-FFF2-40B4-BE49-F238E27FC236}">
                        <a16:creationId xmlns:a16="http://schemas.microsoft.com/office/drawing/2014/main" id="{738E0A4E-4E94-DE50-0DAC-507105850DBE}"/>
                      </a:ext>
                    </a:extLst>
                  </p:cNvPr>
                  <p:cNvPicPr/>
                  <p:nvPr/>
                </p:nvPicPr>
                <p:blipFill>
                  <a:blip r:embed="rId44"/>
                  <a:stretch>
                    <a:fillRect/>
                  </a:stretch>
                </p:blipFill>
                <p:spPr>
                  <a:xfrm>
                    <a:off x="7473465" y="2720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18" name="Ink 17">
                    <a:extLst>
                      <a:ext uri="{FF2B5EF4-FFF2-40B4-BE49-F238E27FC236}">
                        <a16:creationId xmlns:a16="http://schemas.microsoft.com/office/drawing/2014/main" id="{DBB845A2-3087-D65C-146E-19793326C45E}"/>
                      </a:ext>
                    </a:extLst>
                  </p14:cNvPr>
                  <p14:cNvContentPartPr/>
                  <p14:nvPr/>
                </p14:nvContentPartPr>
                <p14:xfrm>
                  <a:off x="7591185" y="2871435"/>
                  <a:ext cx="360" cy="360"/>
                </p14:xfrm>
              </p:contentPart>
            </mc:Choice>
            <mc:Fallback xmlns="">
              <p:pic>
                <p:nvPicPr>
                  <p:cNvPr id="18" name="Ink 17">
                    <a:extLst>
                      <a:ext uri="{FF2B5EF4-FFF2-40B4-BE49-F238E27FC236}">
                        <a16:creationId xmlns:a16="http://schemas.microsoft.com/office/drawing/2014/main" id="{DBB845A2-3087-D65C-146E-19793326C45E}"/>
                      </a:ext>
                    </a:extLst>
                  </p:cNvPr>
                  <p:cNvPicPr/>
                  <p:nvPr/>
                </p:nvPicPr>
                <p:blipFill>
                  <a:blip r:embed="rId46"/>
                  <a:stretch>
                    <a:fillRect/>
                  </a:stretch>
                </p:blipFill>
                <p:spPr>
                  <a:xfrm>
                    <a:off x="7573545" y="2853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21" name="Ink 20">
                    <a:extLst>
                      <a:ext uri="{FF2B5EF4-FFF2-40B4-BE49-F238E27FC236}">
                        <a16:creationId xmlns:a16="http://schemas.microsoft.com/office/drawing/2014/main" id="{E12DAE43-559D-5A6C-E8F3-51A01B1E967E}"/>
                      </a:ext>
                    </a:extLst>
                  </p14:cNvPr>
                  <p14:cNvContentPartPr/>
                  <p14:nvPr/>
                </p14:nvContentPartPr>
                <p14:xfrm>
                  <a:off x="7743825" y="2738235"/>
                  <a:ext cx="360" cy="360"/>
                </p14:xfrm>
              </p:contentPart>
            </mc:Choice>
            <mc:Fallback xmlns="">
              <p:pic>
                <p:nvPicPr>
                  <p:cNvPr id="21" name="Ink 20">
                    <a:extLst>
                      <a:ext uri="{FF2B5EF4-FFF2-40B4-BE49-F238E27FC236}">
                        <a16:creationId xmlns:a16="http://schemas.microsoft.com/office/drawing/2014/main" id="{E12DAE43-559D-5A6C-E8F3-51A01B1E967E}"/>
                      </a:ext>
                    </a:extLst>
                  </p:cNvPr>
                  <p:cNvPicPr/>
                  <p:nvPr/>
                </p:nvPicPr>
                <p:blipFill>
                  <a:blip r:embed="rId48"/>
                  <a:stretch>
                    <a:fillRect/>
                  </a:stretch>
                </p:blipFill>
                <p:spPr>
                  <a:xfrm>
                    <a:off x="7725825" y="2720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22" name="Ink 21">
                    <a:extLst>
                      <a:ext uri="{FF2B5EF4-FFF2-40B4-BE49-F238E27FC236}">
                        <a16:creationId xmlns:a16="http://schemas.microsoft.com/office/drawing/2014/main" id="{04B76ECF-9B55-90C8-903C-8B8322467377}"/>
                      </a:ext>
                    </a:extLst>
                  </p14:cNvPr>
                  <p14:cNvContentPartPr/>
                  <p14:nvPr/>
                </p14:nvContentPartPr>
                <p14:xfrm>
                  <a:off x="7757865" y="2705115"/>
                  <a:ext cx="360" cy="360"/>
                </p14:xfrm>
              </p:contentPart>
            </mc:Choice>
            <mc:Fallback xmlns="">
              <p:pic>
                <p:nvPicPr>
                  <p:cNvPr id="22" name="Ink 21">
                    <a:extLst>
                      <a:ext uri="{FF2B5EF4-FFF2-40B4-BE49-F238E27FC236}">
                        <a16:creationId xmlns:a16="http://schemas.microsoft.com/office/drawing/2014/main" id="{04B76ECF-9B55-90C8-903C-8B8322467377}"/>
                      </a:ext>
                    </a:extLst>
                  </p:cNvPr>
                  <p:cNvPicPr/>
                  <p:nvPr/>
                </p:nvPicPr>
                <p:blipFill>
                  <a:blip r:embed="rId50"/>
                  <a:stretch>
                    <a:fillRect/>
                  </a:stretch>
                </p:blipFill>
                <p:spPr>
                  <a:xfrm>
                    <a:off x="7739865" y="26871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24" name="Ink 23">
                    <a:extLst>
                      <a:ext uri="{FF2B5EF4-FFF2-40B4-BE49-F238E27FC236}">
                        <a16:creationId xmlns:a16="http://schemas.microsoft.com/office/drawing/2014/main" id="{5ABDFBAD-DCBF-2BCD-E638-5FC3F8A06AB9}"/>
                      </a:ext>
                    </a:extLst>
                  </p14:cNvPr>
                  <p14:cNvContentPartPr/>
                  <p14:nvPr/>
                </p14:nvContentPartPr>
                <p14:xfrm>
                  <a:off x="7810425" y="2600355"/>
                  <a:ext cx="360" cy="2160"/>
                </p14:xfrm>
              </p:contentPart>
            </mc:Choice>
            <mc:Fallback xmlns="">
              <p:pic>
                <p:nvPicPr>
                  <p:cNvPr id="24" name="Ink 23">
                    <a:extLst>
                      <a:ext uri="{FF2B5EF4-FFF2-40B4-BE49-F238E27FC236}">
                        <a16:creationId xmlns:a16="http://schemas.microsoft.com/office/drawing/2014/main" id="{5ABDFBAD-DCBF-2BCD-E638-5FC3F8A06AB9}"/>
                      </a:ext>
                    </a:extLst>
                  </p:cNvPr>
                  <p:cNvPicPr/>
                  <p:nvPr/>
                </p:nvPicPr>
                <p:blipFill>
                  <a:blip r:embed="rId52"/>
                  <a:stretch>
                    <a:fillRect/>
                  </a:stretch>
                </p:blipFill>
                <p:spPr>
                  <a:xfrm>
                    <a:off x="7792425" y="258235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25" name="Ink 24">
                    <a:extLst>
                      <a:ext uri="{FF2B5EF4-FFF2-40B4-BE49-F238E27FC236}">
                        <a16:creationId xmlns:a16="http://schemas.microsoft.com/office/drawing/2014/main" id="{7949187A-4D98-82F0-FE20-48E87838A3D7}"/>
                      </a:ext>
                    </a:extLst>
                  </p14:cNvPr>
                  <p14:cNvContentPartPr/>
                  <p14:nvPr/>
                </p14:nvContentPartPr>
                <p14:xfrm>
                  <a:off x="7762905" y="2538435"/>
                  <a:ext cx="360" cy="360"/>
                </p14:xfrm>
              </p:contentPart>
            </mc:Choice>
            <mc:Fallback xmlns="">
              <p:pic>
                <p:nvPicPr>
                  <p:cNvPr id="25" name="Ink 24">
                    <a:extLst>
                      <a:ext uri="{FF2B5EF4-FFF2-40B4-BE49-F238E27FC236}">
                        <a16:creationId xmlns:a16="http://schemas.microsoft.com/office/drawing/2014/main" id="{7949187A-4D98-82F0-FE20-48E87838A3D7}"/>
                      </a:ext>
                    </a:extLst>
                  </p:cNvPr>
                  <p:cNvPicPr/>
                  <p:nvPr/>
                </p:nvPicPr>
                <p:blipFill>
                  <a:blip r:embed="rId54"/>
                  <a:stretch>
                    <a:fillRect/>
                  </a:stretch>
                </p:blipFill>
                <p:spPr>
                  <a:xfrm>
                    <a:off x="7744905" y="2520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26" name="Ink 25">
                    <a:extLst>
                      <a:ext uri="{FF2B5EF4-FFF2-40B4-BE49-F238E27FC236}">
                        <a16:creationId xmlns:a16="http://schemas.microsoft.com/office/drawing/2014/main" id="{9C6E82D5-EA38-2739-5F18-F8EBC1CA74CA}"/>
                      </a:ext>
                    </a:extLst>
                  </p14:cNvPr>
                  <p14:cNvContentPartPr/>
                  <p14:nvPr/>
                </p14:nvContentPartPr>
                <p14:xfrm>
                  <a:off x="7843545" y="2519355"/>
                  <a:ext cx="360" cy="360"/>
                </p14:xfrm>
              </p:contentPart>
            </mc:Choice>
            <mc:Fallback xmlns="">
              <p:pic>
                <p:nvPicPr>
                  <p:cNvPr id="26" name="Ink 25">
                    <a:extLst>
                      <a:ext uri="{FF2B5EF4-FFF2-40B4-BE49-F238E27FC236}">
                        <a16:creationId xmlns:a16="http://schemas.microsoft.com/office/drawing/2014/main" id="{9C6E82D5-EA38-2739-5F18-F8EBC1CA74CA}"/>
                      </a:ext>
                    </a:extLst>
                  </p:cNvPr>
                  <p:cNvPicPr/>
                  <p:nvPr/>
                </p:nvPicPr>
                <p:blipFill>
                  <a:blip r:embed="rId56"/>
                  <a:stretch>
                    <a:fillRect/>
                  </a:stretch>
                </p:blipFill>
                <p:spPr>
                  <a:xfrm>
                    <a:off x="7825905" y="2501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27" name="Ink 26">
                    <a:extLst>
                      <a:ext uri="{FF2B5EF4-FFF2-40B4-BE49-F238E27FC236}">
                        <a16:creationId xmlns:a16="http://schemas.microsoft.com/office/drawing/2014/main" id="{441C0A3E-CC1F-ED0A-7B3A-7B7F304E5F25}"/>
                      </a:ext>
                    </a:extLst>
                  </p14:cNvPr>
                  <p14:cNvContentPartPr/>
                  <p14:nvPr/>
                </p14:nvContentPartPr>
                <p14:xfrm>
                  <a:off x="7905825" y="2495235"/>
                  <a:ext cx="360" cy="360"/>
                </p14:xfrm>
              </p:contentPart>
            </mc:Choice>
            <mc:Fallback xmlns="">
              <p:pic>
                <p:nvPicPr>
                  <p:cNvPr id="27" name="Ink 26">
                    <a:extLst>
                      <a:ext uri="{FF2B5EF4-FFF2-40B4-BE49-F238E27FC236}">
                        <a16:creationId xmlns:a16="http://schemas.microsoft.com/office/drawing/2014/main" id="{441C0A3E-CC1F-ED0A-7B3A-7B7F304E5F25}"/>
                      </a:ext>
                    </a:extLst>
                  </p:cNvPr>
                  <p:cNvPicPr/>
                  <p:nvPr/>
                </p:nvPicPr>
                <p:blipFill>
                  <a:blip r:embed="rId58"/>
                  <a:stretch>
                    <a:fillRect/>
                  </a:stretch>
                </p:blipFill>
                <p:spPr>
                  <a:xfrm>
                    <a:off x="7887825" y="2477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28" name="Ink 27">
                    <a:extLst>
                      <a:ext uri="{FF2B5EF4-FFF2-40B4-BE49-F238E27FC236}">
                        <a16:creationId xmlns:a16="http://schemas.microsoft.com/office/drawing/2014/main" id="{54396719-A988-A19B-7F42-05B9E21331BA}"/>
                      </a:ext>
                    </a:extLst>
                  </p14:cNvPr>
                  <p14:cNvContentPartPr/>
                  <p14:nvPr/>
                </p14:nvContentPartPr>
                <p14:xfrm>
                  <a:off x="7952985" y="2543115"/>
                  <a:ext cx="360" cy="360"/>
                </p14:xfrm>
              </p:contentPart>
            </mc:Choice>
            <mc:Fallback xmlns="">
              <p:pic>
                <p:nvPicPr>
                  <p:cNvPr id="28" name="Ink 27">
                    <a:extLst>
                      <a:ext uri="{FF2B5EF4-FFF2-40B4-BE49-F238E27FC236}">
                        <a16:creationId xmlns:a16="http://schemas.microsoft.com/office/drawing/2014/main" id="{54396719-A988-A19B-7F42-05B9E21331BA}"/>
                      </a:ext>
                    </a:extLst>
                  </p:cNvPr>
                  <p:cNvPicPr/>
                  <p:nvPr/>
                </p:nvPicPr>
                <p:blipFill>
                  <a:blip r:embed="rId60"/>
                  <a:stretch>
                    <a:fillRect/>
                  </a:stretch>
                </p:blipFill>
                <p:spPr>
                  <a:xfrm>
                    <a:off x="7935345" y="25251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
                <p14:nvContentPartPr>
                  <p14:cNvPr id="29" name="Ink 28">
                    <a:extLst>
                      <a:ext uri="{FF2B5EF4-FFF2-40B4-BE49-F238E27FC236}">
                        <a16:creationId xmlns:a16="http://schemas.microsoft.com/office/drawing/2014/main" id="{63F4ED25-CB10-1512-338E-E7F838FC3386}"/>
                      </a:ext>
                    </a:extLst>
                  </p14:cNvPr>
                  <p14:cNvContentPartPr/>
                  <p14:nvPr/>
                </p14:nvContentPartPr>
                <p14:xfrm>
                  <a:off x="7900785" y="2595315"/>
                  <a:ext cx="360" cy="360"/>
                </p14:xfrm>
              </p:contentPart>
            </mc:Choice>
            <mc:Fallback xmlns="">
              <p:pic>
                <p:nvPicPr>
                  <p:cNvPr id="29" name="Ink 28">
                    <a:extLst>
                      <a:ext uri="{FF2B5EF4-FFF2-40B4-BE49-F238E27FC236}">
                        <a16:creationId xmlns:a16="http://schemas.microsoft.com/office/drawing/2014/main" id="{63F4ED25-CB10-1512-338E-E7F838FC3386}"/>
                      </a:ext>
                    </a:extLst>
                  </p:cNvPr>
                  <p:cNvPicPr/>
                  <p:nvPr/>
                </p:nvPicPr>
                <p:blipFill>
                  <a:blip r:embed="rId62"/>
                  <a:stretch>
                    <a:fillRect/>
                  </a:stretch>
                </p:blipFill>
                <p:spPr>
                  <a:xfrm>
                    <a:off x="7882785" y="25776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30" name="Ink 29">
                    <a:extLst>
                      <a:ext uri="{FF2B5EF4-FFF2-40B4-BE49-F238E27FC236}">
                        <a16:creationId xmlns:a16="http://schemas.microsoft.com/office/drawing/2014/main" id="{27B00B07-68C3-FF47-B346-589D3CE39506}"/>
                      </a:ext>
                    </a:extLst>
                  </p14:cNvPr>
                  <p14:cNvContentPartPr/>
                  <p14:nvPr/>
                </p14:nvContentPartPr>
                <p14:xfrm>
                  <a:off x="8033985" y="2642835"/>
                  <a:ext cx="360" cy="360"/>
                </p14:xfrm>
              </p:contentPart>
            </mc:Choice>
            <mc:Fallback xmlns="">
              <p:pic>
                <p:nvPicPr>
                  <p:cNvPr id="30" name="Ink 29">
                    <a:extLst>
                      <a:ext uri="{FF2B5EF4-FFF2-40B4-BE49-F238E27FC236}">
                        <a16:creationId xmlns:a16="http://schemas.microsoft.com/office/drawing/2014/main" id="{27B00B07-68C3-FF47-B346-589D3CE39506}"/>
                      </a:ext>
                    </a:extLst>
                  </p:cNvPr>
                  <p:cNvPicPr/>
                  <p:nvPr/>
                </p:nvPicPr>
                <p:blipFill>
                  <a:blip r:embed="rId64"/>
                  <a:stretch>
                    <a:fillRect/>
                  </a:stretch>
                </p:blipFill>
                <p:spPr>
                  <a:xfrm>
                    <a:off x="8016345" y="26251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
                <p14:nvContentPartPr>
                  <p14:cNvPr id="31" name="Ink 30">
                    <a:extLst>
                      <a:ext uri="{FF2B5EF4-FFF2-40B4-BE49-F238E27FC236}">
                        <a16:creationId xmlns:a16="http://schemas.microsoft.com/office/drawing/2014/main" id="{01AF69A2-6E8B-647D-BA59-B0C40B88FC51}"/>
                      </a:ext>
                    </a:extLst>
                  </p14:cNvPr>
                  <p14:cNvContentPartPr/>
                  <p14:nvPr/>
                </p14:nvContentPartPr>
                <p14:xfrm>
                  <a:off x="7919865" y="2723835"/>
                  <a:ext cx="360" cy="360"/>
                </p14:xfrm>
              </p:contentPart>
            </mc:Choice>
            <mc:Fallback xmlns="">
              <p:pic>
                <p:nvPicPr>
                  <p:cNvPr id="31" name="Ink 30">
                    <a:extLst>
                      <a:ext uri="{FF2B5EF4-FFF2-40B4-BE49-F238E27FC236}">
                        <a16:creationId xmlns:a16="http://schemas.microsoft.com/office/drawing/2014/main" id="{01AF69A2-6E8B-647D-BA59-B0C40B88FC51}"/>
                      </a:ext>
                    </a:extLst>
                  </p:cNvPr>
                  <p:cNvPicPr/>
                  <p:nvPr/>
                </p:nvPicPr>
                <p:blipFill>
                  <a:blip r:embed="rId66"/>
                  <a:stretch>
                    <a:fillRect/>
                  </a:stretch>
                </p:blipFill>
                <p:spPr>
                  <a:xfrm>
                    <a:off x="7901865" y="27061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32" name="Ink 31">
                    <a:extLst>
                      <a:ext uri="{FF2B5EF4-FFF2-40B4-BE49-F238E27FC236}">
                        <a16:creationId xmlns:a16="http://schemas.microsoft.com/office/drawing/2014/main" id="{EDDF5538-26DC-10B4-FBEA-E697289CC696}"/>
                      </a:ext>
                    </a:extLst>
                  </p14:cNvPr>
                  <p14:cNvContentPartPr/>
                  <p14:nvPr/>
                </p14:nvContentPartPr>
                <p14:xfrm>
                  <a:off x="7843545" y="2762355"/>
                  <a:ext cx="360" cy="360"/>
                </p14:xfrm>
              </p:contentPart>
            </mc:Choice>
            <mc:Fallback xmlns="">
              <p:pic>
                <p:nvPicPr>
                  <p:cNvPr id="32" name="Ink 31">
                    <a:extLst>
                      <a:ext uri="{FF2B5EF4-FFF2-40B4-BE49-F238E27FC236}">
                        <a16:creationId xmlns:a16="http://schemas.microsoft.com/office/drawing/2014/main" id="{EDDF5538-26DC-10B4-FBEA-E697289CC696}"/>
                      </a:ext>
                    </a:extLst>
                  </p:cNvPr>
                  <p:cNvPicPr/>
                  <p:nvPr/>
                </p:nvPicPr>
                <p:blipFill>
                  <a:blip r:embed="rId68"/>
                  <a:stretch>
                    <a:fillRect/>
                  </a:stretch>
                </p:blipFill>
                <p:spPr>
                  <a:xfrm>
                    <a:off x="7825905" y="2744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
                <p14:nvContentPartPr>
                  <p14:cNvPr id="33" name="Ink 32">
                    <a:extLst>
                      <a:ext uri="{FF2B5EF4-FFF2-40B4-BE49-F238E27FC236}">
                        <a16:creationId xmlns:a16="http://schemas.microsoft.com/office/drawing/2014/main" id="{90FB2DE0-B154-6F24-6269-12BC52CF962E}"/>
                      </a:ext>
                    </a:extLst>
                  </p14:cNvPr>
                  <p14:cNvContentPartPr/>
                  <p14:nvPr/>
                </p14:nvContentPartPr>
                <p14:xfrm>
                  <a:off x="7743825" y="2795475"/>
                  <a:ext cx="360" cy="360"/>
                </p14:xfrm>
              </p:contentPart>
            </mc:Choice>
            <mc:Fallback xmlns="">
              <p:pic>
                <p:nvPicPr>
                  <p:cNvPr id="33" name="Ink 32">
                    <a:extLst>
                      <a:ext uri="{FF2B5EF4-FFF2-40B4-BE49-F238E27FC236}">
                        <a16:creationId xmlns:a16="http://schemas.microsoft.com/office/drawing/2014/main" id="{90FB2DE0-B154-6F24-6269-12BC52CF962E}"/>
                      </a:ext>
                    </a:extLst>
                  </p:cNvPr>
                  <p:cNvPicPr/>
                  <p:nvPr/>
                </p:nvPicPr>
                <p:blipFill>
                  <a:blip r:embed="rId70"/>
                  <a:stretch>
                    <a:fillRect/>
                  </a:stretch>
                </p:blipFill>
                <p:spPr>
                  <a:xfrm>
                    <a:off x="7725825" y="27778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
                <p14:nvContentPartPr>
                  <p14:cNvPr id="36" name="Ink 35">
                    <a:extLst>
                      <a:ext uri="{FF2B5EF4-FFF2-40B4-BE49-F238E27FC236}">
                        <a16:creationId xmlns:a16="http://schemas.microsoft.com/office/drawing/2014/main" id="{5623AD6D-75DA-E144-654C-099331039A67}"/>
                      </a:ext>
                    </a:extLst>
                  </p14:cNvPr>
                  <p14:cNvContentPartPr/>
                  <p14:nvPr/>
                </p14:nvContentPartPr>
                <p14:xfrm>
                  <a:off x="7586505" y="2976555"/>
                  <a:ext cx="2520" cy="360"/>
                </p14:xfrm>
              </p:contentPart>
            </mc:Choice>
            <mc:Fallback xmlns="">
              <p:pic>
                <p:nvPicPr>
                  <p:cNvPr id="36" name="Ink 35">
                    <a:extLst>
                      <a:ext uri="{FF2B5EF4-FFF2-40B4-BE49-F238E27FC236}">
                        <a16:creationId xmlns:a16="http://schemas.microsoft.com/office/drawing/2014/main" id="{5623AD6D-75DA-E144-654C-099331039A67}"/>
                      </a:ext>
                    </a:extLst>
                  </p:cNvPr>
                  <p:cNvPicPr/>
                  <p:nvPr/>
                </p:nvPicPr>
                <p:blipFill>
                  <a:blip r:embed="rId72"/>
                  <a:stretch>
                    <a:fillRect/>
                  </a:stretch>
                </p:blipFill>
                <p:spPr>
                  <a:xfrm>
                    <a:off x="7568505" y="2958555"/>
                    <a:ext cx="381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
                <p14:nvContentPartPr>
                  <p14:cNvPr id="38" name="Ink 37">
                    <a:extLst>
                      <a:ext uri="{FF2B5EF4-FFF2-40B4-BE49-F238E27FC236}">
                        <a16:creationId xmlns:a16="http://schemas.microsoft.com/office/drawing/2014/main" id="{7CBFA75B-6A86-5546-E83E-16DCBC034D7F}"/>
                      </a:ext>
                    </a:extLst>
                  </p14:cNvPr>
                  <p14:cNvContentPartPr/>
                  <p14:nvPr/>
                </p14:nvContentPartPr>
                <p14:xfrm>
                  <a:off x="7596225" y="3124155"/>
                  <a:ext cx="360" cy="360"/>
                </p14:xfrm>
              </p:contentPart>
            </mc:Choice>
            <mc:Fallback xmlns="">
              <p:pic>
                <p:nvPicPr>
                  <p:cNvPr id="38" name="Ink 37">
                    <a:extLst>
                      <a:ext uri="{FF2B5EF4-FFF2-40B4-BE49-F238E27FC236}">
                        <a16:creationId xmlns:a16="http://schemas.microsoft.com/office/drawing/2014/main" id="{7CBFA75B-6A86-5546-E83E-16DCBC034D7F}"/>
                      </a:ext>
                    </a:extLst>
                  </p:cNvPr>
                  <p:cNvPicPr/>
                  <p:nvPr/>
                </p:nvPicPr>
                <p:blipFill>
                  <a:blip r:embed="rId74"/>
                  <a:stretch>
                    <a:fillRect/>
                  </a:stretch>
                </p:blipFill>
                <p:spPr>
                  <a:xfrm>
                    <a:off x="7578225" y="31061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
                <p14:nvContentPartPr>
                  <p14:cNvPr id="40" name="Ink 39">
                    <a:extLst>
                      <a:ext uri="{FF2B5EF4-FFF2-40B4-BE49-F238E27FC236}">
                        <a16:creationId xmlns:a16="http://schemas.microsoft.com/office/drawing/2014/main" id="{E50A17BA-D8D3-EB17-6691-5FDAB2861433}"/>
                      </a:ext>
                    </a:extLst>
                  </p14:cNvPr>
                  <p14:cNvContentPartPr/>
                  <p14:nvPr/>
                </p14:nvContentPartPr>
                <p14:xfrm>
                  <a:off x="7767585" y="3057555"/>
                  <a:ext cx="360" cy="360"/>
                </p14:xfrm>
              </p:contentPart>
            </mc:Choice>
            <mc:Fallback xmlns="">
              <p:pic>
                <p:nvPicPr>
                  <p:cNvPr id="40" name="Ink 39">
                    <a:extLst>
                      <a:ext uri="{FF2B5EF4-FFF2-40B4-BE49-F238E27FC236}">
                        <a16:creationId xmlns:a16="http://schemas.microsoft.com/office/drawing/2014/main" id="{E50A17BA-D8D3-EB17-6691-5FDAB2861433}"/>
                      </a:ext>
                    </a:extLst>
                  </p:cNvPr>
                  <p:cNvPicPr/>
                  <p:nvPr/>
                </p:nvPicPr>
                <p:blipFill>
                  <a:blip r:embed="rId76"/>
                  <a:stretch>
                    <a:fillRect/>
                  </a:stretch>
                </p:blipFill>
                <p:spPr>
                  <a:xfrm>
                    <a:off x="7749585" y="3039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
                <p14:nvContentPartPr>
                  <p14:cNvPr id="41" name="Ink 40">
                    <a:extLst>
                      <a:ext uri="{FF2B5EF4-FFF2-40B4-BE49-F238E27FC236}">
                        <a16:creationId xmlns:a16="http://schemas.microsoft.com/office/drawing/2014/main" id="{14D1FCF7-33AB-1D12-BFA0-28B549B8C613}"/>
                      </a:ext>
                    </a:extLst>
                  </p14:cNvPr>
                  <p14:cNvContentPartPr/>
                  <p14:nvPr/>
                </p14:nvContentPartPr>
                <p14:xfrm>
                  <a:off x="7767585" y="2933715"/>
                  <a:ext cx="360" cy="360"/>
                </p14:xfrm>
              </p:contentPart>
            </mc:Choice>
            <mc:Fallback xmlns="">
              <p:pic>
                <p:nvPicPr>
                  <p:cNvPr id="41" name="Ink 40">
                    <a:extLst>
                      <a:ext uri="{FF2B5EF4-FFF2-40B4-BE49-F238E27FC236}">
                        <a16:creationId xmlns:a16="http://schemas.microsoft.com/office/drawing/2014/main" id="{14D1FCF7-33AB-1D12-BFA0-28B549B8C613}"/>
                      </a:ext>
                    </a:extLst>
                  </p:cNvPr>
                  <p:cNvPicPr/>
                  <p:nvPr/>
                </p:nvPicPr>
                <p:blipFill>
                  <a:blip r:embed="rId78"/>
                  <a:stretch>
                    <a:fillRect/>
                  </a:stretch>
                </p:blipFill>
                <p:spPr>
                  <a:xfrm>
                    <a:off x="7749585" y="2915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
                <p14:nvContentPartPr>
                  <p14:cNvPr id="43" name="Ink 42">
                    <a:extLst>
                      <a:ext uri="{FF2B5EF4-FFF2-40B4-BE49-F238E27FC236}">
                        <a16:creationId xmlns:a16="http://schemas.microsoft.com/office/drawing/2014/main" id="{5CB8CB43-3336-6D51-C7E7-BE8B79DCE588}"/>
                      </a:ext>
                    </a:extLst>
                  </p14:cNvPr>
                  <p14:cNvContentPartPr/>
                  <p14:nvPr/>
                </p14:nvContentPartPr>
                <p14:xfrm>
                  <a:off x="7467345" y="3100035"/>
                  <a:ext cx="360" cy="360"/>
                </p14:xfrm>
              </p:contentPart>
            </mc:Choice>
            <mc:Fallback xmlns="">
              <p:pic>
                <p:nvPicPr>
                  <p:cNvPr id="43" name="Ink 42">
                    <a:extLst>
                      <a:ext uri="{FF2B5EF4-FFF2-40B4-BE49-F238E27FC236}">
                        <a16:creationId xmlns:a16="http://schemas.microsoft.com/office/drawing/2014/main" id="{5CB8CB43-3336-6D51-C7E7-BE8B79DCE588}"/>
                      </a:ext>
                    </a:extLst>
                  </p:cNvPr>
                  <p:cNvPicPr/>
                  <p:nvPr/>
                </p:nvPicPr>
                <p:blipFill>
                  <a:blip r:embed="rId80"/>
                  <a:stretch>
                    <a:fillRect/>
                  </a:stretch>
                </p:blipFill>
                <p:spPr>
                  <a:xfrm>
                    <a:off x="7449705" y="3082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46" name="Ink 45">
                    <a:extLst>
                      <a:ext uri="{FF2B5EF4-FFF2-40B4-BE49-F238E27FC236}">
                        <a16:creationId xmlns:a16="http://schemas.microsoft.com/office/drawing/2014/main" id="{F0C06D08-8868-2D31-1112-8B7ED2B7EE31}"/>
                      </a:ext>
                    </a:extLst>
                  </p14:cNvPr>
                  <p14:cNvContentPartPr/>
                  <p14:nvPr/>
                </p14:nvContentPartPr>
                <p14:xfrm>
                  <a:off x="7400745" y="3100035"/>
                  <a:ext cx="360" cy="360"/>
                </p14:xfrm>
              </p:contentPart>
            </mc:Choice>
            <mc:Fallback xmlns="">
              <p:pic>
                <p:nvPicPr>
                  <p:cNvPr id="46" name="Ink 45">
                    <a:extLst>
                      <a:ext uri="{FF2B5EF4-FFF2-40B4-BE49-F238E27FC236}">
                        <a16:creationId xmlns:a16="http://schemas.microsoft.com/office/drawing/2014/main" id="{F0C06D08-8868-2D31-1112-8B7ED2B7EE31}"/>
                      </a:ext>
                    </a:extLst>
                  </p:cNvPr>
                  <p:cNvPicPr/>
                  <p:nvPr/>
                </p:nvPicPr>
                <p:blipFill>
                  <a:blip r:embed="rId82"/>
                  <a:stretch>
                    <a:fillRect/>
                  </a:stretch>
                </p:blipFill>
                <p:spPr>
                  <a:xfrm>
                    <a:off x="7383105" y="3082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136" name="Ink 135">
                    <a:extLst>
                      <a:ext uri="{FF2B5EF4-FFF2-40B4-BE49-F238E27FC236}">
                        <a16:creationId xmlns:a16="http://schemas.microsoft.com/office/drawing/2014/main" id="{39C2CD5E-D39D-5AB9-D092-4E74256E93E1}"/>
                      </a:ext>
                    </a:extLst>
                  </p14:cNvPr>
                  <p14:cNvContentPartPr/>
                  <p14:nvPr/>
                </p14:nvContentPartPr>
                <p14:xfrm>
                  <a:off x="8248545" y="3771795"/>
                  <a:ext cx="360" cy="360"/>
                </p14:xfrm>
              </p:contentPart>
            </mc:Choice>
            <mc:Fallback xmlns="">
              <p:pic>
                <p:nvPicPr>
                  <p:cNvPr id="136" name="Ink 135">
                    <a:extLst>
                      <a:ext uri="{FF2B5EF4-FFF2-40B4-BE49-F238E27FC236}">
                        <a16:creationId xmlns:a16="http://schemas.microsoft.com/office/drawing/2014/main" id="{39C2CD5E-D39D-5AB9-D092-4E74256E93E1}"/>
                      </a:ext>
                    </a:extLst>
                  </p:cNvPr>
                  <p:cNvPicPr/>
                  <p:nvPr/>
                </p:nvPicPr>
                <p:blipFill>
                  <a:blip r:embed="rId84"/>
                  <a:stretch>
                    <a:fillRect/>
                  </a:stretch>
                </p:blipFill>
                <p:spPr>
                  <a:xfrm>
                    <a:off x="8230905" y="3753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42" name="Ink 41">
                    <a:extLst>
                      <a:ext uri="{FF2B5EF4-FFF2-40B4-BE49-F238E27FC236}">
                        <a16:creationId xmlns:a16="http://schemas.microsoft.com/office/drawing/2014/main" id="{9C9DA1F9-491A-C4E0-04CB-E463AD72140E}"/>
                      </a:ext>
                    </a:extLst>
                  </p14:cNvPr>
                  <p14:cNvContentPartPr/>
                  <p14:nvPr/>
                </p14:nvContentPartPr>
                <p14:xfrm>
                  <a:off x="7443585" y="3187875"/>
                  <a:ext cx="360" cy="8280"/>
                </p14:xfrm>
              </p:contentPart>
            </mc:Choice>
            <mc:Fallback xmlns="">
              <p:pic>
                <p:nvPicPr>
                  <p:cNvPr id="42" name="Ink 41">
                    <a:extLst>
                      <a:ext uri="{FF2B5EF4-FFF2-40B4-BE49-F238E27FC236}">
                        <a16:creationId xmlns:a16="http://schemas.microsoft.com/office/drawing/2014/main" id="{9C9DA1F9-491A-C4E0-04CB-E463AD72140E}"/>
                      </a:ext>
                    </a:extLst>
                  </p:cNvPr>
                  <p:cNvPicPr/>
                  <p:nvPr/>
                </p:nvPicPr>
                <p:blipFill>
                  <a:blip r:embed="rId86"/>
                  <a:stretch>
                    <a:fillRect/>
                  </a:stretch>
                </p:blipFill>
                <p:spPr>
                  <a:xfrm>
                    <a:off x="7425585" y="3169875"/>
                    <a:ext cx="36000" cy="43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
                <p14:nvContentPartPr>
                  <p14:cNvPr id="44" name="Ink 43">
                    <a:extLst>
                      <a:ext uri="{FF2B5EF4-FFF2-40B4-BE49-F238E27FC236}">
                        <a16:creationId xmlns:a16="http://schemas.microsoft.com/office/drawing/2014/main" id="{B81926A8-1BE6-A888-DBAC-31ED87B02CA2}"/>
                      </a:ext>
                    </a:extLst>
                  </p14:cNvPr>
                  <p14:cNvContentPartPr/>
                  <p14:nvPr/>
                </p14:nvContentPartPr>
                <p14:xfrm>
                  <a:off x="7357905" y="3295515"/>
                  <a:ext cx="360" cy="360"/>
                </p14:xfrm>
              </p:contentPart>
            </mc:Choice>
            <mc:Fallback xmlns="">
              <p:pic>
                <p:nvPicPr>
                  <p:cNvPr id="44" name="Ink 43">
                    <a:extLst>
                      <a:ext uri="{FF2B5EF4-FFF2-40B4-BE49-F238E27FC236}">
                        <a16:creationId xmlns:a16="http://schemas.microsoft.com/office/drawing/2014/main" id="{B81926A8-1BE6-A888-DBAC-31ED87B02CA2}"/>
                      </a:ext>
                    </a:extLst>
                  </p:cNvPr>
                  <p:cNvPicPr/>
                  <p:nvPr/>
                </p:nvPicPr>
                <p:blipFill>
                  <a:blip r:embed="rId88"/>
                  <a:stretch>
                    <a:fillRect/>
                  </a:stretch>
                </p:blipFill>
                <p:spPr>
                  <a:xfrm>
                    <a:off x="7339905" y="3277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
                <p14:nvContentPartPr>
                  <p14:cNvPr id="51" name="Ink 50">
                    <a:extLst>
                      <a:ext uri="{FF2B5EF4-FFF2-40B4-BE49-F238E27FC236}">
                        <a16:creationId xmlns:a16="http://schemas.microsoft.com/office/drawing/2014/main" id="{8D1EF940-7890-6392-32D4-F16D41D1A269}"/>
                      </a:ext>
                    </a:extLst>
                  </p14:cNvPr>
                  <p14:cNvContentPartPr/>
                  <p14:nvPr/>
                </p14:nvContentPartPr>
                <p14:xfrm>
                  <a:off x="7024545" y="3257355"/>
                  <a:ext cx="360" cy="360"/>
                </p14:xfrm>
              </p:contentPart>
            </mc:Choice>
            <mc:Fallback xmlns="">
              <p:pic>
                <p:nvPicPr>
                  <p:cNvPr id="51" name="Ink 50">
                    <a:extLst>
                      <a:ext uri="{FF2B5EF4-FFF2-40B4-BE49-F238E27FC236}">
                        <a16:creationId xmlns:a16="http://schemas.microsoft.com/office/drawing/2014/main" id="{8D1EF940-7890-6392-32D4-F16D41D1A269}"/>
                      </a:ext>
                    </a:extLst>
                  </p:cNvPr>
                  <p:cNvPicPr/>
                  <p:nvPr/>
                </p:nvPicPr>
                <p:blipFill>
                  <a:blip r:embed="rId90"/>
                  <a:stretch>
                    <a:fillRect/>
                  </a:stretch>
                </p:blipFill>
                <p:spPr>
                  <a:xfrm>
                    <a:off x="7006905" y="3239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
                <p14:nvContentPartPr>
                  <p14:cNvPr id="52" name="Ink 51">
                    <a:extLst>
                      <a:ext uri="{FF2B5EF4-FFF2-40B4-BE49-F238E27FC236}">
                        <a16:creationId xmlns:a16="http://schemas.microsoft.com/office/drawing/2014/main" id="{18CC1B51-B6B7-A715-8213-BDF885D9FD15}"/>
                      </a:ext>
                    </a:extLst>
                  </p14:cNvPr>
                  <p14:cNvContentPartPr/>
                  <p14:nvPr/>
                </p14:nvContentPartPr>
                <p14:xfrm>
                  <a:off x="7043625" y="3209835"/>
                  <a:ext cx="360" cy="360"/>
                </p14:xfrm>
              </p:contentPart>
            </mc:Choice>
            <mc:Fallback xmlns="">
              <p:pic>
                <p:nvPicPr>
                  <p:cNvPr id="52" name="Ink 51">
                    <a:extLst>
                      <a:ext uri="{FF2B5EF4-FFF2-40B4-BE49-F238E27FC236}">
                        <a16:creationId xmlns:a16="http://schemas.microsoft.com/office/drawing/2014/main" id="{18CC1B51-B6B7-A715-8213-BDF885D9FD15}"/>
                      </a:ext>
                    </a:extLst>
                  </p:cNvPr>
                  <p:cNvPicPr/>
                  <p:nvPr/>
                </p:nvPicPr>
                <p:blipFill>
                  <a:blip r:embed="rId92"/>
                  <a:stretch>
                    <a:fillRect/>
                  </a:stretch>
                </p:blipFill>
                <p:spPr>
                  <a:xfrm>
                    <a:off x="7025625" y="31918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
                <p14:nvContentPartPr>
                  <p14:cNvPr id="53" name="Ink 52">
                    <a:extLst>
                      <a:ext uri="{FF2B5EF4-FFF2-40B4-BE49-F238E27FC236}">
                        <a16:creationId xmlns:a16="http://schemas.microsoft.com/office/drawing/2014/main" id="{BBC6C811-1237-D942-130C-4B435C20BE0D}"/>
                      </a:ext>
                    </a:extLst>
                  </p14:cNvPr>
                  <p14:cNvContentPartPr/>
                  <p14:nvPr/>
                </p14:nvContentPartPr>
                <p14:xfrm>
                  <a:off x="6971985" y="3228915"/>
                  <a:ext cx="360" cy="2160"/>
                </p14:xfrm>
              </p:contentPart>
            </mc:Choice>
            <mc:Fallback xmlns="">
              <p:pic>
                <p:nvPicPr>
                  <p:cNvPr id="53" name="Ink 52">
                    <a:extLst>
                      <a:ext uri="{FF2B5EF4-FFF2-40B4-BE49-F238E27FC236}">
                        <a16:creationId xmlns:a16="http://schemas.microsoft.com/office/drawing/2014/main" id="{BBC6C811-1237-D942-130C-4B435C20BE0D}"/>
                      </a:ext>
                    </a:extLst>
                  </p:cNvPr>
                  <p:cNvPicPr/>
                  <p:nvPr/>
                </p:nvPicPr>
                <p:blipFill>
                  <a:blip r:embed="rId94"/>
                  <a:stretch>
                    <a:fillRect/>
                  </a:stretch>
                </p:blipFill>
                <p:spPr>
                  <a:xfrm>
                    <a:off x="6954345" y="321091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
                <p14:nvContentPartPr>
                  <p14:cNvPr id="54" name="Ink 53">
                    <a:extLst>
                      <a:ext uri="{FF2B5EF4-FFF2-40B4-BE49-F238E27FC236}">
                        <a16:creationId xmlns:a16="http://schemas.microsoft.com/office/drawing/2014/main" id="{8EBC27E3-6208-F2D4-70CB-12EAC203643D}"/>
                      </a:ext>
                    </a:extLst>
                  </p14:cNvPr>
                  <p14:cNvContentPartPr/>
                  <p14:nvPr/>
                </p14:nvContentPartPr>
                <p14:xfrm>
                  <a:off x="6981705" y="3286155"/>
                  <a:ext cx="360" cy="360"/>
                </p14:xfrm>
              </p:contentPart>
            </mc:Choice>
            <mc:Fallback xmlns="">
              <p:pic>
                <p:nvPicPr>
                  <p:cNvPr id="54" name="Ink 53">
                    <a:extLst>
                      <a:ext uri="{FF2B5EF4-FFF2-40B4-BE49-F238E27FC236}">
                        <a16:creationId xmlns:a16="http://schemas.microsoft.com/office/drawing/2014/main" id="{8EBC27E3-6208-F2D4-70CB-12EAC203643D}"/>
                      </a:ext>
                    </a:extLst>
                  </p:cNvPr>
                  <p:cNvPicPr/>
                  <p:nvPr/>
                </p:nvPicPr>
                <p:blipFill>
                  <a:blip r:embed="rId96"/>
                  <a:stretch>
                    <a:fillRect/>
                  </a:stretch>
                </p:blipFill>
                <p:spPr>
                  <a:xfrm>
                    <a:off x="6963705" y="32681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
                <p14:nvContentPartPr>
                  <p14:cNvPr id="55" name="Ink 54">
                    <a:extLst>
                      <a:ext uri="{FF2B5EF4-FFF2-40B4-BE49-F238E27FC236}">
                        <a16:creationId xmlns:a16="http://schemas.microsoft.com/office/drawing/2014/main" id="{C152C3AA-0814-6D96-0467-D6E82A609FCF}"/>
                      </a:ext>
                    </a:extLst>
                  </p14:cNvPr>
                  <p14:cNvContentPartPr/>
                  <p14:nvPr/>
                </p14:nvContentPartPr>
                <p14:xfrm>
                  <a:off x="6924465" y="3314595"/>
                  <a:ext cx="360" cy="360"/>
                </p14:xfrm>
              </p:contentPart>
            </mc:Choice>
            <mc:Fallback xmlns="">
              <p:pic>
                <p:nvPicPr>
                  <p:cNvPr id="55" name="Ink 54">
                    <a:extLst>
                      <a:ext uri="{FF2B5EF4-FFF2-40B4-BE49-F238E27FC236}">
                        <a16:creationId xmlns:a16="http://schemas.microsoft.com/office/drawing/2014/main" id="{C152C3AA-0814-6D96-0467-D6E82A609FCF}"/>
                      </a:ext>
                    </a:extLst>
                  </p:cNvPr>
                  <p:cNvPicPr/>
                  <p:nvPr/>
                </p:nvPicPr>
                <p:blipFill>
                  <a:blip r:embed="rId98"/>
                  <a:stretch>
                    <a:fillRect/>
                  </a:stretch>
                </p:blipFill>
                <p:spPr>
                  <a:xfrm>
                    <a:off x="6906465" y="3296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
                <p14:nvContentPartPr>
                  <p14:cNvPr id="56" name="Ink 55">
                    <a:extLst>
                      <a:ext uri="{FF2B5EF4-FFF2-40B4-BE49-F238E27FC236}">
                        <a16:creationId xmlns:a16="http://schemas.microsoft.com/office/drawing/2014/main" id="{AAFDC5C2-3281-C0BF-F772-5723E6158123}"/>
                      </a:ext>
                    </a:extLst>
                  </p14:cNvPr>
                  <p14:cNvContentPartPr/>
                  <p14:nvPr/>
                </p14:nvContentPartPr>
                <p14:xfrm>
                  <a:off x="6896025" y="3266715"/>
                  <a:ext cx="4320" cy="360"/>
                </p14:xfrm>
              </p:contentPart>
            </mc:Choice>
            <mc:Fallback xmlns="">
              <p:pic>
                <p:nvPicPr>
                  <p:cNvPr id="56" name="Ink 55">
                    <a:extLst>
                      <a:ext uri="{FF2B5EF4-FFF2-40B4-BE49-F238E27FC236}">
                        <a16:creationId xmlns:a16="http://schemas.microsoft.com/office/drawing/2014/main" id="{AAFDC5C2-3281-C0BF-F772-5723E6158123}"/>
                      </a:ext>
                    </a:extLst>
                  </p:cNvPr>
                  <p:cNvPicPr/>
                  <p:nvPr/>
                </p:nvPicPr>
                <p:blipFill>
                  <a:blip r:embed="rId100"/>
                  <a:stretch>
                    <a:fillRect/>
                  </a:stretch>
                </p:blipFill>
                <p:spPr>
                  <a:xfrm>
                    <a:off x="6878025" y="3249075"/>
                    <a:ext cx="399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
                <p14:nvContentPartPr>
                  <p14:cNvPr id="60" name="Ink 59">
                    <a:extLst>
                      <a:ext uri="{FF2B5EF4-FFF2-40B4-BE49-F238E27FC236}">
                        <a16:creationId xmlns:a16="http://schemas.microsoft.com/office/drawing/2014/main" id="{1F6695BD-4F5B-8526-293D-61B98C3712E5}"/>
                      </a:ext>
                    </a:extLst>
                  </p14:cNvPr>
                  <p14:cNvContentPartPr/>
                  <p14:nvPr/>
                </p14:nvContentPartPr>
                <p14:xfrm>
                  <a:off x="7262505" y="3500355"/>
                  <a:ext cx="360" cy="360"/>
                </p14:xfrm>
              </p:contentPart>
            </mc:Choice>
            <mc:Fallback xmlns="">
              <p:pic>
                <p:nvPicPr>
                  <p:cNvPr id="60" name="Ink 59">
                    <a:extLst>
                      <a:ext uri="{FF2B5EF4-FFF2-40B4-BE49-F238E27FC236}">
                        <a16:creationId xmlns:a16="http://schemas.microsoft.com/office/drawing/2014/main" id="{1F6695BD-4F5B-8526-293D-61B98C3712E5}"/>
                      </a:ext>
                    </a:extLst>
                  </p:cNvPr>
                  <p:cNvPicPr/>
                  <p:nvPr/>
                </p:nvPicPr>
                <p:blipFill>
                  <a:blip r:embed="rId102"/>
                  <a:stretch>
                    <a:fillRect/>
                  </a:stretch>
                </p:blipFill>
                <p:spPr>
                  <a:xfrm>
                    <a:off x="7244865" y="3482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
                <p14:nvContentPartPr>
                  <p14:cNvPr id="65" name="Ink 64">
                    <a:extLst>
                      <a:ext uri="{FF2B5EF4-FFF2-40B4-BE49-F238E27FC236}">
                        <a16:creationId xmlns:a16="http://schemas.microsoft.com/office/drawing/2014/main" id="{C57DAB0A-15FB-D74E-B7EE-50D6586B0059}"/>
                      </a:ext>
                    </a:extLst>
                  </p14:cNvPr>
                  <p14:cNvContentPartPr/>
                  <p14:nvPr/>
                </p14:nvContentPartPr>
                <p14:xfrm>
                  <a:off x="7467345" y="3804915"/>
                  <a:ext cx="360" cy="360"/>
                </p14:xfrm>
              </p:contentPart>
            </mc:Choice>
            <mc:Fallback xmlns="">
              <p:pic>
                <p:nvPicPr>
                  <p:cNvPr id="65" name="Ink 64">
                    <a:extLst>
                      <a:ext uri="{FF2B5EF4-FFF2-40B4-BE49-F238E27FC236}">
                        <a16:creationId xmlns:a16="http://schemas.microsoft.com/office/drawing/2014/main" id="{C57DAB0A-15FB-D74E-B7EE-50D6586B0059}"/>
                      </a:ext>
                    </a:extLst>
                  </p:cNvPr>
                  <p:cNvPicPr/>
                  <p:nvPr/>
                </p:nvPicPr>
                <p:blipFill>
                  <a:blip r:embed="rId104"/>
                  <a:stretch>
                    <a:fillRect/>
                  </a:stretch>
                </p:blipFill>
                <p:spPr>
                  <a:xfrm>
                    <a:off x="7449705" y="37872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
                <p14:nvContentPartPr>
                  <p14:cNvPr id="66" name="Ink 65">
                    <a:extLst>
                      <a:ext uri="{FF2B5EF4-FFF2-40B4-BE49-F238E27FC236}">
                        <a16:creationId xmlns:a16="http://schemas.microsoft.com/office/drawing/2014/main" id="{87F02A0A-61C5-C8E2-FC47-CEE204F9C67E}"/>
                      </a:ext>
                    </a:extLst>
                  </p14:cNvPr>
                  <p14:cNvContentPartPr/>
                  <p14:nvPr/>
                </p14:nvContentPartPr>
                <p14:xfrm>
                  <a:off x="7581825" y="3762435"/>
                  <a:ext cx="2160" cy="360"/>
                </p14:xfrm>
              </p:contentPart>
            </mc:Choice>
            <mc:Fallback xmlns="">
              <p:pic>
                <p:nvPicPr>
                  <p:cNvPr id="66" name="Ink 65">
                    <a:extLst>
                      <a:ext uri="{FF2B5EF4-FFF2-40B4-BE49-F238E27FC236}">
                        <a16:creationId xmlns:a16="http://schemas.microsoft.com/office/drawing/2014/main" id="{87F02A0A-61C5-C8E2-FC47-CEE204F9C67E}"/>
                      </a:ext>
                    </a:extLst>
                  </p:cNvPr>
                  <p:cNvPicPr/>
                  <p:nvPr/>
                </p:nvPicPr>
                <p:blipFill>
                  <a:blip r:embed="rId106"/>
                  <a:stretch>
                    <a:fillRect/>
                  </a:stretch>
                </p:blipFill>
                <p:spPr>
                  <a:xfrm>
                    <a:off x="7563825" y="37444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
                <p14:nvContentPartPr>
                  <p14:cNvPr id="67" name="Ink 66">
                    <a:extLst>
                      <a:ext uri="{FF2B5EF4-FFF2-40B4-BE49-F238E27FC236}">
                        <a16:creationId xmlns:a16="http://schemas.microsoft.com/office/drawing/2014/main" id="{E76A8047-E50B-EFB6-FC2D-DC54E8BAED7F}"/>
                      </a:ext>
                    </a:extLst>
                  </p14:cNvPr>
                  <p14:cNvContentPartPr/>
                  <p14:nvPr/>
                </p14:nvContentPartPr>
                <p14:xfrm>
                  <a:off x="7491105" y="3733635"/>
                  <a:ext cx="360" cy="360"/>
                </p14:xfrm>
              </p:contentPart>
            </mc:Choice>
            <mc:Fallback xmlns="">
              <p:pic>
                <p:nvPicPr>
                  <p:cNvPr id="67" name="Ink 66">
                    <a:extLst>
                      <a:ext uri="{FF2B5EF4-FFF2-40B4-BE49-F238E27FC236}">
                        <a16:creationId xmlns:a16="http://schemas.microsoft.com/office/drawing/2014/main" id="{E76A8047-E50B-EFB6-FC2D-DC54E8BAED7F}"/>
                      </a:ext>
                    </a:extLst>
                  </p:cNvPr>
                  <p:cNvPicPr/>
                  <p:nvPr/>
                </p:nvPicPr>
                <p:blipFill>
                  <a:blip r:embed="rId108"/>
                  <a:stretch>
                    <a:fillRect/>
                  </a:stretch>
                </p:blipFill>
                <p:spPr>
                  <a:xfrm>
                    <a:off x="7473465" y="3715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
                <p14:nvContentPartPr>
                  <p14:cNvPr id="68" name="Ink 67">
                    <a:extLst>
                      <a:ext uri="{FF2B5EF4-FFF2-40B4-BE49-F238E27FC236}">
                        <a16:creationId xmlns:a16="http://schemas.microsoft.com/office/drawing/2014/main" id="{6AA51DFB-526A-9632-F01B-BA92C1439216}"/>
                      </a:ext>
                    </a:extLst>
                  </p14:cNvPr>
                  <p14:cNvContentPartPr/>
                  <p14:nvPr/>
                </p14:nvContentPartPr>
                <p14:xfrm>
                  <a:off x="7572105" y="3671715"/>
                  <a:ext cx="360" cy="360"/>
                </p14:xfrm>
              </p:contentPart>
            </mc:Choice>
            <mc:Fallback xmlns="">
              <p:pic>
                <p:nvPicPr>
                  <p:cNvPr id="68" name="Ink 67">
                    <a:extLst>
                      <a:ext uri="{FF2B5EF4-FFF2-40B4-BE49-F238E27FC236}">
                        <a16:creationId xmlns:a16="http://schemas.microsoft.com/office/drawing/2014/main" id="{6AA51DFB-526A-9632-F01B-BA92C1439216}"/>
                      </a:ext>
                    </a:extLst>
                  </p:cNvPr>
                  <p:cNvPicPr/>
                  <p:nvPr/>
                </p:nvPicPr>
                <p:blipFill>
                  <a:blip r:embed="rId110"/>
                  <a:stretch>
                    <a:fillRect/>
                  </a:stretch>
                </p:blipFill>
                <p:spPr>
                  <a:xfrm>
                    <a:off x="7554465" y="3653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
                <p14:nvContentPartPr>
                  <p14:cNvPr id="69" name="Ink 68">
                    <a:extLst>
                      <a:ext uri="{FF2B5EF4-FFF2-40B4-BE49-F238E27FC236}">
                        <a16:creationId xmlns:a16="http://schemas.microsoft.com/office/drawing/2014/main" id="{F61E6A5F-F2C6-CDF9-47E8-DB3AB6724348}"/>
                      </a:ext>
                    </a:extLst>
                  </p14:cNvPr>
                  <p14:cNvContentPartPr/>
                  <p14:nvPr/>
                </p14:nvContentPartPr>
                <p14:xfrm>
                  <a:off x="7434225" y="3652635"/>
                  <a:ext cx="360" cy="360"/>
                </p14:xfrm>
              </p:contentPart>
            </mc:Choice>
            <mc:Fallback xmlns="">
              <p:pic>
                <p:nvPicPr>
                  <p:cNvPr id="69" name="Ink 68">
                    <a:extLst>
                      <a:ext uri="{FF2B5EF4-FFF2-40B4-BE49-F238E27FC236}">
                        <a16:creationId xmlns:a16="http://schemas.microsoft.com/office/drawing/2014/main" id="{F61E6A5F-F2C6-CDF9-47E8-DB3AB6724348}"/>
                      </a:ext>
                    </a:extLst>
                  </p:cNvPr>
                  <p:cNvPicPr/>
                  <p:nvPr/>
                </p:nvPicPr>
                <p:blipFill>
                  <a:blip r:embed="rId112"/>
                  <a:stretch>
                    <a:fillRect/>
                  </a:stretch>
                </p:blipFill>
                <p:spPr>
                  <a:xfrm>
                    <a:off x="7416225" y="3634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
                <p14:nvContentPartPr>
                  <p14:cNvPr id="70" name="Ink 69">
                    <a:extLst>
                      <a:ext uri="{FF2B5EF4-FFF2-40B4-BE49-F238E27FC236}">
                        <a16:creationId xmlns:a16="http://schemas.microsoft.com/office/drawing/2014/main" id="{AE794EC2-AF5D-3C70-FDD6-9473858B91F3}"/>
                      </a:ext>
                    </a:extLst>
                  </p14:cNvPr>
                  <p14:cNvContentPartPr/>
                  <p14:nvPr/>
                </p14:nvContentPartPr>
                <p14:xfrm>
                  <a:off x="7457985" y="3628875"/>
                  <a:ext cx="360" cy="360"/>
                </p14:xfrm>
              </p:contentPart>
            </mc:Choice>
            <mc:Fallback xmlns="">
              <p:pic>
                <p:nvPicPr>
                  <p:cNvPr id="70" name="Ink 69">
                    <a:extLst>
                      <a:ext uri="{FF2B5EF4-FFF2-40B4-BE49-F238E27FC236}">
                        <a16:creationId xmlns:a16="http://schemas.microsoft.com/office/drawing/2014/main" id="{AE794EC2-AF5D-3C70-FDD6-9473858B91F3}"/>
                      </a:ext>
                    </a:extLst>
                  </p:cNvPr>
                  <p:cNvPicPr/>
                  <p:nvPr/>
                </p:nvPicPr>
                <p:blipFill>
                  <a:blip r:embed="rId114"/>
                  <a:stretch>
                    <a:fillRect/>
                  </a:stretch>
                </p:blipFill>
                <p:spPr>
                  <a:xfrm>
                    <a:off x="7439985" y="3611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
                <p14:nvContentPartPr>
                  <p14:cNvPr id="72" name="Ink 71">
                    <a:extLst>
                      <a:ext uri="{FF2B5EF4-FFF2-40B4-BE49-F238E27FC236}">
                        <a16:creationId xmlns:a16="http://schemas.microsoft.com/office/drawing/2014/main" id="{10E3BA39-A56E-DD38-2D73-0858EBEF592A}"/>
                      </a:ext>
                    </a:extLst>
                  </p14:cNvPr>
                  <p14:cNvContentPartPr/>
                  <p14:nvPr/>
                </p14:nvContentPartPr>
                <p14:xfrm>
                  <a:off x="7386345" y="3619515"/>
                  <a:ext cx="360" cy="360"/>
                </p14:xfrm>
              </p:contentPart>
            </mc:Choice>
            <mc:Fallback xmlns="">
              <p:pic>
                <p:nvPicPr>
                  <p:cNvPr id="72" name="Ink 71">
                    <a:extLst>
                      <a:ext uri="{FF2B5EF4-FFF2-40B4-BE49-F238E27FC236}">
                        <a16:creationId xmlns:a16="http://schemas.microsoft.com/office/drawing/2014/main" id="{10E3BA39-A56E-DD38-2D73-0858EBEF592A}"/>
                      </a:ext>
                    </a:extLst>
                  </p:cNvPr>
                  <p:cNvPicPr/>
                  <p:nvPr/>
                </p:nvPicPr>
                <p:blipFill>
                  <a:blip r:embed="rId116"/>
                  <a:stretch>
                    <a:fillRect/>
                  </a:stretch>
                </p:blipFill>
                <p:spPr>
                  <a:xfrm>
                    <a:off x="7368705" y="3601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
                <p14:nvContentPartPr>
                  <p14:cNvPr id="73" name="Ink 72">
                    <a:extLst>
                      <a:ext uri="{FF2B5EF4-FFF2-40B4-BE49-F238E27FC236}">
                        <a16:creationId xmlns:a16="http://schemas.microsoft.com/office/drawing/2014/main" id="{E0BEF583-355A-48FF-213B-A071241504D6}"/>
                      </a:ext>
                    </a:extLst>
                  </p14:cNvPr>
                  <p14:cNvContentPartPr/>
                  <p14:nvPr/>
                </p14:nvContentPartPr>
                <p14:xfrm>
                  <a:off x="7357905" y="3609795"/>
                  <a:ext cx="360" cy="360"/>
                </p14:xfrm>
              </p:contentPart>
            </mc:Choice>
            <mc:Fallback xmlns="">
              <p:pic>
                <p:nvPicPr>
                  <p:cNvPr id="73" name="Ink 72">
                    <a:extLst>
                      <a:ext uri="{FF2B5EF4-FFF2-40B4-BE49-F238E27FC236}">
                        <a16:creationId xmlns:a16="http://schemas.microsoft.com/office/drawing/2014/main" id="{E0BEF583-355A-48FF-213B-A071241504D6}"/>
                      </a:ext>
                    </a:extLst>
                  </p:cNvPr>
                  <p:cNvPicPr/>
                  <p:nvPr/>
                </p:nvPicPr>
                <p:blipFill>
                  <a:blip r:embed="rId118"/>
                  <a:stretch>
                    <a:fillRect/>
                  </a:stretch>
                </p:blipFill>
                <p:spPr>
                  <a:xfrm>
                    <a:off x="7339905" y="3591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9">
                <p14:nvContentPartPr>
                  <p14:cNvPr id="75" name="Ink 74">
                    <a:extLst>
                      <a:ext uri="{FF2B5EF4-FFF2-40B4-BE49-F238E27FC236}">
                        <a16:creationId xmlns:a16="http://schemas.microsoft.com/office/drawing/2014/main" id="{A4D023E6-67E1-9812-6773-9CFFC1BD605E}"/>
                      </a:ext>
                    </a:extLst>
                  </p14:cNvPr>
                  <p14:cNvContentPartPr/>
                  <p14:nvPr/>
                </p14:nvContentPartPr>
                <p14:xfrm>
                  <a:off x="7338825" y="3642915"/>
                  <a:ext cx="2160" cy="360"/>
                </p14:xfrm>
              </p:contentPart>
            </mc:Choice>
            <mc:Fallback xmlns="">
              <p:pic>
                <p:nvPicPr>
                  <p:cNvPr id="75" name="Ink 74">
                    <a:extLst>
                      <a:ext uri="{FF2B5EF4-FFF2-40B4-BE49-F238E27FC236}">
                        <a16:creationId xmlns:a16="http://schemas.microsoft.com/office/drawing/2014/main" id="{A4D023E6-67E1-9812-6773-9CFFC1BD605E}"/>
                      </a:ext>
                    </a:extLst>
                  </p:cNvPr>
                  <p:cNvPicPr/>
                  <p:nvPr/>
                </p:nvPicPr>
                <p:blipFill>
                  <a:blip r:embed="rId120"/>
                  <a:stretch>
                    <a:fillRect/>
                  </a:stretch>
                </p:blipFill>
                <p:spPr>
                  <a:xfrm>
                    <a:off x="7321185" y="362527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
                <p14:nvContentPartPr>
                  <p14:cNvPr id="76" name="Ink 75">
                    <a:extLst>
                      <a:ext uri="{FF2B5EF4-FFF2-40B4-BE49-F238E27FC236}">
                        <a16:creationId xmlns:a16="http://schemas.microsoft.com/office/drawing/2014/main" id="{49D00FA8-108B-84B1-C42C-D51C3D0436C2}"/>
                      </a:ext>
                    </a:extLst>
                  </p14:cNvPr>
                  <p14:cNvContentPartPr/>
                  <p14:nvPr/>
                </p14:nvContentPartPr>
                <p14:xfrm>
                  <a:off x="7372305" y="3638235"/>
                  <a:ext cx="360" cy="360"/>
                </p14:xfrm>
              </p:contentPart>
            </mc:Choice>
            <mc:Fallback xmlns="">
              <p:pic>
                <p:nvPicPr>
                  <p:cNvPr id="76" name="Ink 75">
                    <a:extLst>
                      <a:ext uri="{FF2B5EF4-FFF2-40B4-BE49-F238E27FC236}">
                        <a16:creationId xmlns:a16="http://schemas.microsoft.com/office/drawing/2014/main" id="{49D00FA8-108B-84B1-C42C-D51C3D0436C2}"/>
                      </a:ext>
                    </a:extLst>
                  </p:cNvPr>
                  <p:cNvPicPr/>
                  <p:nvPr/>
                </p:nvPicPr>
                <p:blipFill>
                  <a:blip r:embed="rId122"/>
                  <a:stretch>
                    <a:fillRect/>
                  </a:stretch>
                </p:blipFill>
                <p:spPr>
                  <a:xfrm>
                    <a:off x="7354305" y="3620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
                <p14:nvContentPartPr>
                  <p14:cNvPr id="77" name="Ink 76">
                    <a:extLst>
                      <a:ext uri="{FF2B5EF4-FFF2-40B4-BE49-F238E27FC236}">
                        <a16:creationId xmlns:a16="http://schemas.microsoft.com/office/drawing/2014/main" id="{B6C6EE3B-BE87-3695-9157-E7FAD9DFE865}"/>
                      </a:ext>
                    </a:extLst>
                  </p14:cNvPr>
                  <p14:cNvContentPartPr/>
                  <p14:nvPr/>
                </p14:nvContentPartPr>
                <p14:xfrm>
                  <a:off x="7257825" y="3614475"/>
                  <a:ext cx="2160" cy="360"/>
                </p14:xfrm>
              </p:contentPart>
            </mc:Choice>
            <mc:Fallback xmlns="">
              <p:pic>
                <p:nvPicPr>
                  <p:cNvPr id="77" name="Ink 76">
                    <a:extLst>
                      <a:ext uri="{FF2B5EF4-FFF2-40B4-BE49-F238E27FC236}">
                        <a16:creationId xmlns:a16="http://schemas.microsoft.com/office/drawing/2014/main" id="{B6C6EE3B-BE87-3695-9157-E7FAD9DFE865}"/>
                      </a:ext>
                    </a:extLst>
                  </p:cNvPr>
                  <p:cNvPicPr/>
                  <p:nvPr/>
                </p:nvPicPr>
                <p:blipFill>
                  <a:blip r:embed="rId124"/>
                  <a:stretch>
                    <a:fillRect/>
                  </a:stretch>
                </p:blipFill>
                <p:spPr>
                  <a:xfrm>
                    <a:off x="7240185" y="35968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78" name="Ink 77">
                    <a:extLst>
                      <a:ext uri="{FF2B5EF4-FFF2-40B4-BE49-F238E27FC236}">
                        <a16:creationId xmlns:a16="http://schemas.microsoft.com/office/drawing/2014/main" id="{521CF940-A5A2-EC05-DE1F-5FDEF9E72AFB}"/>
                      </a:ext>
                    </a:extLst>
                  </p14:cNvPr>
                  <p14:cNvContentPartPr/>
                  <p14:nvPr/>
                </p14:nvContentPartPr>
                <p14:xfrm>
                  <a:off x="7214985" y="3609795"/>
                  <a:ext cx="2520" cy="2160"/>
                </p14:xfrm>
              </p:contentPart>
            </mc:Choice>
            <mc:Fallback xmlns="">
              <p:pic>
                <p:nvPicPr>
                  <p:cNvPr id="78" name="Ink 77">
                    <a:extLst>
                      <a:ext uri="{FF2B5EF4-FFF2-40B4-BE49-F238E27FC236}">
                        <a16:creationId xmlns:a16="http://schemas.microsoft.com/office/drawing/2014/main" id="{521CF940-A5A2-EC05-DE1F-5FDEF9E72AFB}"/>
                      </a:ext>
                    </a:extLst>
                  </p:cNvPr>
                  <p:cNvPicPr/>
                  <p:nvPr/>
                </p:nvPicPr>
                <p:blipFill>
                  <a:blip r:embed="rId126"/>
                  <a:stretch>
                    <a:fillRect/>
                  </a:stretch>
                </p:blipFill>
                <p:spPr>
                  <a:xfrm>
                    <a:off x="7196985" y="3591795"/>
                    <a:ext cx="3816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79" name="Ink 78">
                    <a:extLst>
                      <a:ext uri="{FF2B5EF4-FFF2-40B4-BE49-F238E27FC236}">
                        <a16:creationId xmlns:a16="http://schemas.microsoft.com/office/drawing/2014/main" id="{5D9F87E2-681E-8854-3011-C97B36745296}"/>
                      </a:ext>
                    </a:extLst>
                  </p14:cNvPr>
                  <p14:cNvContentPartPr/>
                  <p14:nvPr/>
                </p14:nvContentPartPr>
                <p14:xfrm>
                  <a:off x="7238745" y="3642915"/>
                  <a:ext cx="360" cy="360"/>
                </p14:xfrm>
              </p:contentPart>
            </mc:Choice>
            <mc:Fallback xmlns="">
              <p:pic>
                <p:nvPicPr>
                  <p:cNvPr id="79" name="Ink 78">
                    <a:extLst>
                      <a:ext uri="{FF2B5EF4-FFF2-40B4-BE49-F238E27FC236}">
                        <a16:creationId xmlns:a16="http://schemas.microsoft.com/office/drawing/2014/main" id="{5D9F87E2-681E-8854-3011-C97B36745296}"/>
                      </a:ext>
                    </a:extLst>
                  </p:cNvPr>
                  <p:cNvPicPr/>
                  <p:nvPr/>
                </p:nvPicPr>
                <p:blipFill>
                  <a:blip r:embed="rId128"/>
                  <a:stretch>
                    <a:fillRect/>
                  </a:stretch>
                </p:blipFill>
                <p:spPr>
                  <a:xfrm>
                    <a:off x="7221105" y="36252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
                <p14:nvContentPartPr>
                  <p14:cNvPr id="82" name="Ink 81">
                    <a:extLst>
                      <a:ext uri="{FF2B5EF4-FFF2-40B4-BE49-F238E27FC236}">
                        <a16:creationId xmlns:a16="http://schemas.microsoft.com/office/drawing/2014/main" id="{440AF62E-B7D0-A151-3BD0-7B427D3A15EE}"/>
                      </a:ext>
                    </a:extLst>
                  </p14:cNvPr>
                  <p14:cNvContentPartPr/>
                  <p14:nvPr/>
                </p14:nvContentPartPr>
                <p14:xfrm>
                  <a:off x="7238745" y="3686115"/>
                  <a:ext cx="360" cy="2160"/>
                </p14:xfrm>
              </p:contentPart>
            </mc:Choice>
            <mc:Fallback xmlns="">
              <p:pic>
                <p:nvPicPr>
                  <p:cNvPr id="82" name="Ink 81">
                    <a:extLst>
                      <a:ext uri="{FF2B5EF4-FFF2-40B4-BE49-F238E27FC236}">
                        <a16:creationId xmlns:a16="http://schemas.microsoft.com/office/drawing/2014/main" id="{440AF62E-B7D0-A151-3BD0-7B427D3A15EE}"/>
                      </a:ext>
                    </a:extLst>
                  </p:cNvPr>
                  <p:cNvPicPr/>
                  <p:nvPr/>
                </p:nvPicPr>
                <p:blipFill>
                  <a:blip r:embed="rId130"/>
                  <a:stretch>
                    <a:fillRect/>
                  </a:stretch>
                </p:blipFill>
                <p:spPr>
                  <a:xfrm>
                    <a:off x="7221105" y="366811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1">
                <p14:nvContentPartPr>
                  <p14:cNvPr id="83" name="Ink 82">
                    <a:extLst>
                      <a:ext uri="{FF2B5EF4-FFF2-40B4-BE49-F238E27FC236}">
                        <a16:creationId xmlns:a16="http://schemas.microsoft.com/office/drawing/2014/main" id="{6D4FDC73-973B-7BE9-D6BC-2C09460A0760}"/>
                      </a:ext>
                    </a:extLst>
                  </p14:cNvPr>
                  <p14:cNvContentPartPr/>
                  <p14:nvPr/>
                </p14:nvContentPartPr>
                <p14:xfrm>
                  <a:off x="7110225" y="3719235"/>
                  <a:ext cx="360" cy="360"/>
                </p14:xfrm>
              </p:contentPart>
            </mc:Choice>
            <mc:Fallback xmlns="">
              <p:pic>
                <p:nvPicPr>
                  <p:cNvPr id="83" name="Ink 82">
                    <a:extLst>
                      <a:ext uri="{FF2B5EF4-FFF2-40B4-BE49-F238E27FC236}">
                        <a16:creationId xmlns:a16="http://schemas.microsoft.com/office/drawing/2014/main" id="{6D4FDC73-973B-7BE9-D6BC-2C09460A0760}"/>
                      </a:ext>
                    </a:extLst>
                  </p:cNvPr>
                  <p:cNvPicPr/>
                  <p:nvPr/>
                </p:nvPicPr>
                <p:blipFill>
                  <a:blip r:embed="rId132"/>
                  <a:stretch>
                    <a:fillRect/>
                  </a:stretch>
                </p:blipFill>
                <p:spPr>
                  <a:xfrm>
                    <a:off x="7092585" y="3701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
                <p14:nvContentPartPr>
                  <p14:cNvPr id="84" name="Ink 83">
                    <a:extLst>
                      <a:ext uri="{FF2B5EF4-FFF2-40B4-BE49-F238E27FC236}">
                        <a16:creationId xmlns:a16="http://schemas.microsoft.com/office/drawing/2014/main" id="{5A12DFBE-A354-845D-DCCF-DB4BF9498687}"/>
                      </a:ext>
                    </a:extLst>
                  </p14:cNvPr>
                  <p14:cNvContentPartPr/>
                  <p14:nvPr/>
                </p14:nvContentPartPr>
                <p14:xfrm>
                  <a:off x="7324425" y="3905355"/>
                  <a:ext cx="360" cy="2160"/>
                </p14:xfrm>
              </p:contentPart>
            </mc:Choice>
            <mc:Fallback xmlns="">
              <p:pic>
                <p:nvPicPr>
                  <p:cNvPr id="84" name="Ink 83">
                    <a:extLst>
                      <a:ext uri="{FF2B5EF4-FFF2-40B4-BE49-F238E27FC236}">
                        <a16:creationId xmlns:a16="http://schemas.microsoft.com/office/drawing/2014/main" id="{5A12DFBE-A354-845D-DCCF-DB4BF9498687}"/>
                      </a:ext>
                    </a:extLst>
                  </p:cNvPr>
                  <p:cNvPicPr/>
                  <p:nvPr/>
                </p:nvPicPr>
                <p:blipFill>
                  <a:blip r:embed="rId134"/>
                  <a:stretch>
                    <a:fillRect/>
                  </a:stretch>
                </p:blipFill>
                <p:spPr>
                  <a:xfrm>
                    <a:off x="7306785" y="388735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
                <p14:nvContentPartPr>
                  <p14:cNvPr id="85" name="Ink 84">
                    <a:extLst>
                      <a:ext uri="{FF2B5EF4-FFF2-40B4-BE49-F238E27FC236}">
                        <a16:creationId xmlns:a16="http://schemas.microsoft.com/office/drawing/2014/main" id="{E8F0BD37-42E8-2BAE-9217-728226ACC432}"/>
                      </a:ext>
                    </a:extLst>
                  </p14:cNvPr>
                  <p14:cNvContentPartPr/>
                  <p14:nvPr/>
                </p14:nvContentPartPr>
                <p14:xfrm>
                  <a:off x="7295985" y="3962235"/>
                  <a:ext cx="360" cy="2160"/>
                </p14:xfrm>
              </p:contentPart>
            </mc:Choice>
            <mc:Fallback xmlns="">
              <p:pic>
                <p:nvPicPr>
                  <p:cNvPr id="85" name="Ink 84">
                    <a:extLst>
                      <a:ext uri="{FF2B5EF4-FFF2-40B4-BE49-F238E27FC236}">
                        <a16:creationId xmlns:a16="http://schemas.microsoft.com/office/drawing/2014/main" id="{E8F0BD37-42E8-2BAE-9217-728226ACC432}"/>
                      </a:ext>
                    </a:extLst>
                  </p:cNvPr>
                  <p:cNvPicPr/>
                  <p:nvPr/>
                </p:nvPicPr>
                <p:blipFill>
                  <a:blip r:embed="rId136"/>
                  <a:stretch>
                    <a:fillRect/>
                  </a:stretch>
                </p:blipFill>
                <p:spPr>
                  <a:xfrm>
                    <a:off x="7277985" y="394459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
                <p14:nvContentPartPr>
                  <p14:cNvPr id="86" name="Ink 85">
                    <a:extLst>
                      <a:ext uri="{FF2B5EF4-FFF2-40B4-BE49-F238E27FC236}">
                        <a16:creationId xmlns:a16="http://schemas.microsoft.com/office/drawing/2014/main" id="{3A4ABB2A-E03A-E312-4DBF-38FE377B84C3}"/>
                      </a:ext>
                    </a:extLst>
                  </p14:cNvPr>
                  <p14:cNvContentPartPr/>
                  <p14:nvPr/>
                </p14:nvContentPartPr>
                <p14:xfrm>
                  <a:off x="7267185" y="4014435"/>
                  <a:ext cx="360" cy="360"/>
                </p14:xfrm>
              </p:contentPart>
            </mc:Choice>
            <mc:Fallback xmlns="">
              <p:pic>
                <p:nvPicPr>
                  <p:cNvPr id="86" name="Ink 85">
                    <a:extLst>
                      <a:ext uri="{FF2B5EF4-FFF2-40B4-BE49-F238E27FC236}">
                        <a16:creationId xmlns:a16="http://schemas.microsoft.com/office/drawing/2014/main" id="{3A4ABB2A-E03A-E312-4DBF-38FE377B84C3}"/>
                      </a:ext>
                    </a:extLst>
                  </p:cNvPr>
                  <p:cNvPicPr/>
                  <p:nvPr/>
                </p:nvPicPr>
                <p:blipFill>
                  <a:blip r:embed="rId138"/>
                  <a:stretch>
                    <a:fillRect/>
                  </a:stretch>
                </p:blipFill>
                <p:spPr>
                  <a:xfrm>
                    <a:off x="7249545" y="3996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
                <p14:nvContentPartPr>
                  <p14:cNvPr id="87" name="Ink 86">
                    <a:extLst>
                      <a:ext uri="{FF2B5EF4-FFF2-40B4-BE49-F238E27FC236}">
                        <a16:creationId xmlns:a16="http://schemas.microsoft.com/office/drawing/2014/main" id="{490B4F2C-B11F-F67D-08B0-CF5B27DDE505}"/>
                      </a:ext>
                    </a:extLst>
                  </p14:cNvPr>
                  <p14:cNvContentPartPr/>
                  <p14:nvPr/>
                </p14:nvContentPartPr>
                <p14:xfrm>
                  <a:off x="7376985" y="4000395"/>
                  <a:ext cx="360" cy="360"/>
                </p14:xfrm>
              </p:contentPart>
            </mc:Choice>
            <mc:Fallback xmlns="">
              <p:pic>
                <p:nvPicPr>
                  <p:cNvPr id="87" name="Ink 86">
                    <a:extLst>
                      <a:ext uri="{FF2B5EF4-FFF2-40B4-BE49-F238E27FC236}">
                        <a16:creationId xmlns:a16="http://schemas.microsoft.com/office/drawing/2014/main" id="{490B4F2C-B11F-F67D-08B0-CF5B27DDE505}"/>
                      </a:ext>
                    </a:extLst>
                  </p:cNvPr>
                  <p:cNvPicPr/>
                  <p:nvPr/>
                </p:nvPicPr>
                <p:blipFill>
                  <a:blip r:embed="rId140"/>
                  <a:stretch>
                    <a:fillRect/>
                  </a:stretch>
                </p:blipFill>
                <p:spPr>
                  <a:xfrm>
                    <a:off x="7358985" y="3982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
                <p14:nvContentPartPr>
                  <p14:cNvPr id="88" name="Ink 87">
                    <a:extLst>
                      <a:ext uri="{FF2B5EF4-FFF2-40B4-BE49-F238E27FC236}">
                        <a16:creationId xmlns:a16="http://schemas.microsoft.com/office/drawing/2014/main" id="{7105B9EA-F21A-1A52-B754-FC919F3F9F29}"/>
                      </a:ext>
                    </a:extLst>
                  </p14:cNvPr>
                  <p14:cNvContentPartPr/>
                  <p14:nvPr/>
                </p14:nvContentPartPr>
                <p14:xfrm>
                  <a:off x="7572105" y="3952515"/>
                  <a:ext cx="360" cy="360"/>
                </p14:xfrm>
              </p:contentPart>
            </mc:Choice>
            <mc:Fallback xmlns="">
              <p:pic>
                <p:nvPicPr>
                  <p:cNvPr id="88" name="Ink 87">
                    <a:extLst>
                      <a:ext uri="{FF2B5EF4-FFF2-40B4-BE49-F238E27FC236}">
                        <a16:creationId xmlns:a16="http://schemas.microsoft.com/office/drawing/2014/main" id="{7105B9EA-F21A-1A52-B754-FC919F3F9F29}"/>
                      </a:ext>
                    </a:extLst>
                  </p:cNvPr>
                  <p:cNvPicPr/>
                  <p:nvPr/>
                </p:nvPicPr>
                <p:blipFill>
                  <a:blip r:embed="rId142"/>
                  <a:stretch>
                    <a:fillRect/>
                  </a:stretch>
                </p:blipFill>
                <p:spPr>
                  <a:xfrm>
                    <a:off x="7554465" y="39348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89" name="Ink 88">
                    <a:extLst>
                      <a:ext uri="{FF2B5EF4-FFF2-40B4-BE49-F238E27FC236}">
                        <a16:creationId xmlns:a16="http://schemas.microsoft.com/office/drawing/2014/main" id="{0286C7DE-7741-5315-D7BC-CFB4D4D0AD6C}"/>
                      </a:ext>
                    </a:extLst>
                  </p14:cNvPr>
                  <p14:cNvContentPartPr/>
                  <p14:nvPr/>
                </p14:nvContentPartPr>
                <p14:xfrm>
                  <a:off x="7715025" y="3952515"/>
                  <a:ext cx="360" cy="360"/>
                </p14:xfrm>
              </p:contentPart>
            </mc:Choice>
            <mc:Fallback xmlns="">
              <p:pic>
                <p:nvPicPr>
                  <p:cNvPr id="89" name="Ink 88">
                    <a:extLst>
                      <a:ext uri="{FF2B5EF4-FFF2-40B4-BE49-F238E27FC236}">
                        <a16:creationId xmlns:a16="http://schemas.microsoft.com/office/drawing/2014/main" id="{0286C7DE-7741-5315-D7BC-CFB4D4D0AD6C}"/>
                      </a:ext>
                    </a:extLst>
                  </p:cNvPr>
                  <p:cNvPicPr/>
                  <p:nvPr/>
                </p:nvPicPr>
                <p:blipFill>
                  <a:blip r:embed="rId144"/>
                  <a:stretch>
                    <a:fillRect/>
                  </a:stretch>
                </p:blipFill>
                <p:spPr>
                  <a:xfrm>
                    <a:off x="7697385" y="39348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
                <p14:nvContentPartPr>
                  <p14:cNvPr id="90" name="Ink 89">
                    <a:extLst>
                      <a:ext uri="{FF2B5EF4-FFF2-40B4-BE49-F238E27FC236}">
                        <a16:creationId xmlns:a16="http://schemas.microsoft.com/office/drawing/2014/main" id="{03F2F758-C0CE-A76D-F4BF-5FDBC1771195}"/>
                      </a:ext>
                    </a:extLst>
                  </p14:cNvPr>
                  <p14:cNvContentPartPr/>
                  <p14:nvPr/>
                </p14:nvContentPartPr>
                <p14:xfrm>
                  <a:off x="7757865" y="3862155"/>
                  <a:ext cx="360" cy="360"/>
                </p14:xfrm>
              </p:contentPart>
            </mc:Choice>
            <mc:Fallback xmlns="">
              <p:pic>
                <p:nvPicPr>
                  <p:cNvPr id="90" name="Ink 89">
                    <a:extLst>
                      <a:ext uri="{FF2B5EF4-FFF2-40B4-BE49-F238E27FC236}">
                        <a16:creationId xmlns:a16="http://schemas.microsoft.com/office/drawing/2014/main" id="{03F2F758-C0CE-A76D-F4BF-5FDBC1771195}"/>
                      </a:ext>
                    </a:extLst>
                  </p:cNvPr>
                  <p:cNvPicPr/>
                  <p:nvPr/>
                </p:nvPicPr>
                <p:blipFill>
                  <a:blip r:embed="rId146"/>
                  <a:stretch>
                    <a:fillRect/>
                  </a:stretch>
                </p:blipFill>
                <p:spPr>
                  <a:xfrm>
                    <a:off x="7739865" y="3844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7">
                <p14:nvContentPartPr>
                  <p14:cNvPr id="91" name="Ink 90">
                    <a:extLst>
                      <a:ext uri="{FF2B5EF4-FFF2-40B4-BE49-F238E27FC236}">
                        <a16:creationId xmlns:a16="http://schemas.microsoft.com/office/drawing/2014/main" id="{D53FA847-3CFD-1DDA-B3EB-C08A518DF2CA}"/>
                      </a:ext>
                    </a:extLst>
                  </p14:cNvPr>
                  <p14:cNvContentPartPr/>
                  <p14:nvPr/>
                </p14:nvContentPartPr>
                <p14:xfrm>
                  <a:off x="7681905" y="3809955"/>
                  <a:ext cx="360" cy="360"/>
                </p14:xfrm>
              </p:contentPart>
            </mc:Choice>
            <mc:Fallback xmlns="">
              <p:pic>
                <p:nvPicPr>
                  <p:cNvPr id="91" name="Ink 90">
                    <a:extLst>
                      <a:ext uri="{FF2B5EF4-FFF2-40B4-BE49-F238E27FC236}">
                        <a16:creationId xmlns:a16="http://schemas.microsoft.com/office/drawing/2014/main" id="{D53FA847-3CFD-1DDA-B3EB-C08A518DF2CA}"/>
                      </a:ext>
                    </a:extLst>
                  </p:cNvPr>
                  <p:cNvPicPr/>
                  <p:nvPr/>
                </p:nvPicPr>
                <p:blipFill>
                  <a:blip r:embed="rId148"/>
                  <a:stretch>
                    <a:fillRect/>
                  </a:stretch>
                </p:blipFill>
                <p:spPr>
                  <a:xfrm>
                    <a:off x="7663905" y="3791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9">
                <p14:nvContentPartPr>
                  <p14:cNvPr id="92" name="Ink 91">
                    <a:extLst>
                      <a:ext uri="{FF2B5EF4-FFF2-40B4-BE49-F238E27FC236}">
                        <a16:creationId xmlns:a16="http://schemas.microsoft.com/office/drawing/2014/main" id="{BE812AB1-924D-867D-6164-AA1EFFFFB191}"/>
                      </a:ext>
                    </a:extLst>
                  </p14:cNvPr>
                  <p14:cNvContentPartPr/>
                  <p14:nvPr/>
                </p14:nvContentPartPr>
                <p14:xfrm>
                  <a:off x="7624665" y="3857475"/>
                  <a:ext cx="2160" cy="360"/>
                </p14:xfrm>
              </p:contentPart>
            </mc:Choice>
            <mc:Fallback xmlns="">
              <p:pic>
                <p:nvPicPr>
                  <p:cNvPr id="92" name="Ink 91">
                    <a:extLst>
                      <a:ext uri="{FF2B5EF4-FFF2-40B4-BE49-F238E27FC236}">
                        <a16:creationId xmlns:a16="http://schemas.microsoft.com/office/drawing/2014/main" id="{BE812AB1-924D-867D-6164-AA1EFFFFB191}"/>
                      </a:ext>
                    </a:extLst>
                  </p:cNvPr>
                  <p:cNvPicPr/>
                  <p:nvPr/>
                </p:nvPicPr>
                <p:blipFill>
                  <a:blip r:embed="rId150"/>
                  <a:stretch>
                    <a:fillRect/>
                  </a:stretch>
                </p:blipFill>
                <p:spPr>
                  <a:xfrm>
                    <a:off x="7606665" y="38398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1">
                <p14:nvContentPartPr>
                  <p14:cNvPr id="97" name="Ink 96">
                    <a:extLst>
                      <a:ext uri="{FF2B5EF4-FFF2-40B4-BE49-F238E27FC236}">
                        <a16:creationId xmlns:a16="http://schemas.microsoft.com/office/drawing/2014/main" id="{76048BEE-B3A7-42C0-184B-12FB38516960}"/>
                      </a:ext>
                    </a:extLst>
                  </p14:cNvPr>
                  <p14:cNvContentPartPr/>
                  <p14:nvPr/>
                </p14:nvContentPartPr>
                <p14:xfrm>
                  <a:off x="7319745" y="4119555"/>
                  <a:ext cx="39600" cy="360"/>
                </p14:xfrm>
              </p:contentPart>
            </mc:Choice>
            <mc:Fallback xmlns="">
              <p:pic>
                <p:nvPicPr>
                  <p:cNvPr id="97" name="Ink 96">
                    <a:extLst>
                      <a:ext uri="{FF2B5EF4-FFF2-40B4-BE49-F238E27FC236}">
                        <a16:creationId xmlns:a16="http://schemas.microsoft.com/office/drawing/2014/main" id="{76048BEE-B3A7-42C0-184B-12FB38516960}"/>
                      </a:ext>
                    </a:extLst>
                  </p:cNvPr>
                  <p:cNvPicPr/>
                  <p:nvPr/>
                </p:nvPicPr>
                <p:blipFill>
                  <a:blip r:embed="rId152"/>
                  <a:stretch>
                    <a:fillRect/>
                  </a:stretch>
                </p:blipFill>
                <p:spPr>
                  <a:xfrm>
                    <a:off x="7302105" y="4101555"/>
                    <a:ext cx="75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3">
                <p14:nvContentPartPr>
                  <p14:cNvPr id="98" name="Ink 97">
                    <a:extLst>
                      <a:ext uri="{FF2B5EF4-FFF2-40B4-BE49-F238E27FC236}">
                        <a16:creationId xmlns:a16="http://schemas.microsoft.com/office/drawing/2014/main" id="{06CF2CB6-8C19-E11A-5B18-C6FF80E6D005}"/>
                      </a:ext>
                    </a:extLst>
                  </p14:cNvPr>
                  <p14:cNvContentPartPr/>
                  <p14:nvPr/>
                </p14:nvContentPartPr>
                <p14:xfrm>
                  <a:off x="7443585" y="4114515"/>
                  <a:ext cx="10800" cy="5040"/>
                </p14:xfrm>
              </p:contentPart>
            </mc:Choice>
            <mc:Fallback xmlns="">
              <p:pic>
                <p:nvPicPr>
                  <p:cNvPr id="98" name="Ink 97">
                    <a:extLst>
                      <a:ext uri="{FF2B5EF4-FFF2-40B4-BE49-F238E27FC236}">
                        <a16:creationId xmlns:a16="http://schemas.microsoft.com/office/drawing/2014/main" id="{06CF2CB6-8C19-E11A-5B18-C6FF80E6D005}"/>
                      </a:ext>
                    </a:extLst>
                  </p:cNvPr>
                  <p:cNvPicPr/>
                  <p:nvPr/>
                </p:nvPicPr>
                <p:blipFill>
                  <a:blip r:embed="rId154"/>
                  <a:stretch>
                    <a:fillRect/>
                  </a:stretch>
                </p:blipFill>
                <p:spPr>
                  <a:xfrm>
                    <a:off x="7425585" y="4096875"/>
                    <a:ext cx="46440" cy="4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5">
                <p14:nvContentPartPr>
                  <p14:cNvPr id="99" name="Ink 98">
                    <a:extLst>
                      <a:ext uri="{FF2B5EF4-FFF2-40B4-BE49-F238E27FC236}">
                        <a16:creationId xmlns:a16="http://schemas.microsoft.com/office/drawing/2014/main" id="{946EBAB0-5D4B-C72D-D3D1-A86829F3467B}"/>
                      </a:ext>
                    </a:extLst>
                  </p14:cNvPr>
                  <p14:cNvContentPartPr/>
                  <p14:nvPr/>
                </p14:nvContentPartPr>
                <p14:xfrm>
                  <a:off x="7591185" y="4071675"/>
                  <a:ext cx="15120" cy="7200"/>
                </p14:xfrm>
              </p:contentPart>
            </mc:Choice>
            <mc:Fallback xmlns="">
              <p:pic>
                <p:nvPicPr>
                  <p:cNvPr id="99" name="Ink 98">
                    <a:extLst>
                      <a:ext uri="{FF2B5EF4-FFF2-40B4-BE49-F238E27FC236}">
                        <a16:creationId xmlns:a16="http://schemas.microsoft.com/office/drawing/2014/main" id="{946EBAB0-5D4B-C72D-D3D1-A86829F3467B}"/>
                      </a:ext>
                    </a:extLst>
                  </p:cNvPr>
                  <p:cNvPicPr/>
                  <p:nvPr/>
                </p:nvPicPr>
                <p:blipFill>
                  <a:blip r:embed="rId156"/>
                  <a:stretch>
                    <a:fillRect/>
                  </a:stretch>
                </p:blipFill>
                <p:spPr>
                  <a:xfrm>
                    <a:off x="7573545" y="4054035"/>
                    <a:ext cx="50760" cy="42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7">
                <p14:nvContentPartPr>
                  <p14:cNvPr id="100" name="Ink 99">
                    <a:extLst>
                      <a:ext uri="{FF2B5EF4-FFF2-40B4-BE49-F238E27FC236}">
                        <a16:creationId xmlns:a16="http://schemas.microsoft.com/office/drawing/2014/main" id="{8DACD954-851D-A9F1-03C7-F45EAA3B1515}"/>
                      </a:ext>
                    </a:extLst>
                  </p14:cNvPr>
                  <p14:cNvContentPartPr/>
                  <p14:nvPr/>
                </p14:nvContentPartPr>
                <p14:xfrm>
                  <a:off x="7743825" y="4052955"/>
                  <a:ext cx="14400" cy="3960"/>
                </p14:xfrm>
              </p:contentPart>
            </mc:Choice>
            <mc:Fallback xmlns="">
              <p:pic>
                <p:nvPicPr>
                  <p:cNvPr id="100" name="Ink 99">
                    <a:extLst>
                      <a:ext uri="{FF2B5EF4-FFF2-40B4-BE49-F238E27FC236}">
                        <a16:creationId xmlns:a16="http://schemas.microsoft.com/office/drawing/2014/main" id="{8DACD954-851D-A9F1-03C7-F45EAA3B1515}"/>
                      </a:ext>
                    </a:extLst>
                  </p:cNvPr>
                  <p:cNvPicPr/>
                  <p:nvPr/>
                </p:nvPicPr>
                <p:blipFill>
                  <a:blip r:embed="rId158"/>
                  <a:stretch>
                    <a:fillRect/>
                  </a:stretch>
                </p:blipFill>
                <p:spPr>
                  <a:xfrm>
                    <a:off x="7725825" y="4034955"/>
                    <a:ext cx="50040" cy="3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9">
                <p14:nvContentPartPr>
                  <p14:cNvPr id="101" name="Ink 100">
                    <a:extLst>
                      <a:ext uri="{FF2B5EF4-FFF2-40B4-BE49-F238E27FC236}">
                        <a16:creationId xmlns:a16="http://schemas.microsoft.com/office/drawing/2014/main" id="{80004BDE-D4F3-2FF4-FA0F-7FC2C499306B}"/>
                      </a:ext>
                    </a:extLst>
                  </p14:cNvPr>
                  <p14:cNvContentPartPr/>
                  <p14:nvPr/>
                </p14:nvContentPartPr>
                <p14:xfrm>
                  <a:off x="7848585" y="4024155"/>
                  <a:ext cx="360" cy="360"/>
                </p14:xfrm>
              </p:contentPart>
            </mc:Choice>
            <mc:Fallback xmlns="">
              <p:pic>
                <p:nvPicPr>
                  <p:cNvPr id="101" name="Ink 100">
                    <a:extLst>
                      <a:ext uri="{FF2B5EF4-FFF2-40B4-BE49-F238E27FC236}">
                        <a16:creationId xmlns:a16="http://schemas.microsoft.com/office/drawing/2014/main" id="{80004BDE-D4F3-2FF4-FA0F-7FC2C499306B}"/>
                      </a:ext>
                    </a:extLst>
                  </p:cNvPr>
                  <p:cNvPicPr/>
                  <p:nvPr/>
                </p:nvPicPr>
                <p:blipFill>
                  <a:blip r:embed="rId160"/>
                  <a:stretch>
                    <a:fillRect/>
                  </a:stretch>
                </p:blipFill>
                <p:spPr>
                  <a:xfrm>
                    <a:off x="7830585" y="4006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1">
                <p14:nvContentPartPr>
                  <p14:cNvPr id="102" name="Ink 101">
                    <a:extLst>
                      <a:ext uri="{FF2B5EF4-FFF2-40B4-BE49-F238E27FC236}">
                        <a16:creationId xmlns:a16="http://schemas.microsoft.com/office/drawing/2014/main" id="{AF78D639-BACD-5BF2-4662-99326EDF8CD4}"/>
                      </a:ext>
                    </a:extLst>
                  </p14:cNvPr>
                  <p14:cNvContentPartPr/>
                  <p14:nvPr/>
                </p14:nvContentPartPr>
                <p14:xfrm>
                  <a:off x="7567425" y="4024155"/>
                  <a:ext cx="360" cy="360"/>
                </p14:xfrm>
              </p:contentPart>
            </mc:Choice>
            <mc:Fallback xmlns="">
              <p:pic>
                <p:nvPicPr>
                  <p:cNvPr id="102" name="Ink 101">
                    <a:extLst>
                      <a:ext uri="{FF2B5EF4-FFF2-40B4-BE49-F238E27FC236}">
                        <a16:creationId xmlns:a16="http://schemas.microsoft.com/office/drawing/2014/main" id="{AF78D639-BACD-5BF2-4662-99326EDF8CD4}"/>
                      </a:ext>
                    </a:extLst>
                  </p:cNvPr>
                  <p:cNvPicPr/>
                  <p:nvPr/>
                </p:nvPicPr>
                <p:blipFill>
                  <a:blip r:embed="rId162"/>
                  <a:stretch>
                    <a:fillRect/>
                  </a:stretch>
                </p:blipFill>
                <p:spPr>
                  <a:xfrm>
                    <a:off x="7549785" y="4006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3">
                <p14:nvContentPartPr>
                  <p14:cNvPr id="110" name="Ink 109">
                    <a:extLst>
                      <a:ext uri="{FF2B5EF4-FFF2-40B4-BE49-F238E27FC236}">
                        <a16:creationId xmlns:a16="http://schemas.microsoft.com/office/drawing/2014/main" id="{95231806-57C7-AD95-7A6C-477D2AD1676A}"/>
                      </a:ext>
                    </a:extLst>
                  </p14:cNvPr>
                  <p14:cNvContentPartPr/>
                  <p14:nvPr/>
                </p14:nvContentPartPr>
                <p14:xfrm>
                  <a:off x="6929145" y="4068795"/>
                  <a:ext cx="7920" cy="3240"/>
                </p14:xfrm>
              </p:contentPart>
            </mc:Choice>
            <mc:Fallback xmlns="">
              <p:pic>
                <p:nvPicPr>
                  <p:cNvPr id="110" name="Ink 109">
                    <a:extLst>
                      <a:ext uri="{FF2B5EF4-FFF2-40B4-BE49-F238E27FC236}">
                        <a16:creationId xmlns:a16="http://schemas.microsoft.com/office/drawing/2014/main" id="{95231806-57C7-AD95-7A6C-477D2AD1676A}"/>
                      </a:ext>
                    </a:extLst>
                  </p:cNvPr>
                  <p:cNvPicPr/>
                  <p:nvPr/>
                </p:nvPicPr>
                <p:blipFill>
                  <a:blip r:embed="rId164"/>
                  <a:stretch>
                    <a:fillRect/>
                  </a:stretch>
                </p:blipFill>
                <p:spPr>
                  <a:xfrm>
                    <a:off x="6911505" y="4051155"/>
                    <a:ext cx="43560" cy="3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5">
                <p14:nvContentPartPr>
                  <p14:cNvPr id="111" name="Ink 110">
                    <a:extLst>
                      <a:ext uri="{FF2B5EF4-FFF2-40B4-BE49-F238E27FC236}">
                        <a16:creationId xmlns:a16="http://schemas.microsoft.com/office/drawing/2014/main" id="{A6BA1826-18AB-671C-CC68-285E6162B52D}"/>
                      </a:ext>
                    </a:extLst>
                  </p14:cNvPr>
                  <p14:cNvContentPartPr/>
                  <p14:nvPr/>
                </p14:nvContentPartPr>
                <p14:xfrm>
                  <a:off x="7067385" y="3981315"/>
                  <a:ext cx="360" cy="360"/>
                </p14:xfrm>
              </p:contentPart>
            </mc:Choice>
            <mc:Fallback xmlns="">
              <p:pic>
                <p:nvPicPr>
                  <p:cNvPr id="111" name="Ink 110">
                    <a:extLst>
                      <a:ext uri="{FF2B5EF4-FFF2-40B4-BE49-F238E27FC236}">
                        <a16:creationId xmlns:a16="http://schemas.microsoft.com/office/drawing/2014/main" id="{A6BA1826-18AB-671C-CC68-285E6162B52D}"/>
                      </a:ext>
                    </a:extLst>
                  </p:cNvPr>
                  <p:cNvPicPr/>
                  <p:nvPr/>
                </p:nvPicPr>
                <p:blipFill>
                  <a:blip r:embed="rId166"/>
                  <a:stretch>
                    <a:fillRect/>
                  </a:stretch>
                </p:blipFill>
                <p:spPr>
                  <a:xfrm>
                    <a:off x="7049385" y="3963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7">
                <p14:nvContentPartPr>
                  <p14:cNvPr id="112" name="Ink 111">
                    <a:extLst>
                      <a:ext uri="{FF2B5EF4-FFF2-40B4-BE49-F238E27FC236}">
                        <a16:creationId xmlns:a16="http://schemas.microsoft.com/office/drawing/2014/main" id="{36DE8DF5-3959-2669-E12D-E601E89AF1E5}"/>
                      </a:ext>
                    </a:extLst>
                  </p14:cNvPr>
                  <p14:cNvContentPartPr/>
                  <p14:nvPr/>
                </p14:nvContentPartPr>
                <p14:xfrm>
                  <a:off x="7033905" y="3971955"/>
                  <a:ext cx="360" cy="360"/>
                </p14:xfrm>
              </p:contentPart>
            </mc:Choice>
            <mc:Fallback xmlns="">
              <p:pic>
                <p:nvPicPr>
                  <p:cNvPr id="112" name="Ink 111">
                    <a:extLst>
                      <a:ext uri="{FF2B5EF4-FFF2-40B4-BE49-F238E27FC236}">
                        <a16:creationId xmlns:a16="http://schemas.microsoft.com/office/drawing/2014/main" id="{36DE8DF5-3959-2669-E12D-E601E89AF1E5}"/>
                      </a:ext>
                    </a:extLst>
                  </p:cNvPr>
                  <p:cNvPicPr/>
                  <p:nvPr/>
                </p:nvPicPr>
                <p:blipFill>
                  <a:blip r:embed="rId168"/>
                  <a:stretch>
                    <a:fillRect/>
                  </a:stretch>
                </p:blipFill>
                <p:spPr>
                  <a:xfrm>
                    <a:off x="7016265" y="3953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9">
                <p14:nvContentPartPr>
                  <p14:cNvPr id="113" name="Ink 112">
                    <a:extLst>
                      <a:ext uri="{FF2B5EF4-FFF2-40B4-BE49-F238E27FC236}">
                        <a16:creationId xmlns:a16="http://schemas.microsoft.com/office/drawing/2014/main" id="{5AD37A15-43FF-ADCD-A39C-FDB747B9EA06}"/>
                      </a:ext>
                    </a:extLst>
                  </p14:cNvPr>
                  <p14:cNvContentPartPr/>
                  <p14:nvPr/>
                </p14:nvContentPartPr>
                <p14:xfrm>
                  <a:off x="7157745" y="4033515"/>
                  <a:ext cx="360" cy="360"/>
                </p14:xfrm>
              </p:contentPart>
            </mc:Choice>
            <mc:Fallback xmlns="">
              <p:pic>
                <p:nvPicPr>
                  <p:cNvPr id="113" name="Ink 112">
                    <a:extLst>
                      <a:ext uri="{FF2B5EF4-FFF2-40B4-BE49-F238E27FC236}">
                        <a16:creationId xmlns:a16="http://schemas.microsoft.com/office/drawing/2014/main" id="{5AD37A15-43FF-ADCD-A39C-FDB747B9EA06}"/>
                      </a:ext>
                    </a:extLst>
                  </p:cNvPr>
                  <p:cNvPicPr/>
                  <p:nvPr/>
                </p:nvPicPr>
                <p:blipFill>
                  <a:blip r:embed="rId170"/>
                  <a:stretch>
                    <a:fillRect/>
                  </a:stretch>
                </p:blipFill>
                <p:spPr>
                  <a:xfrm>
                    <a:off x="7140105" y="40158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1">
                <p14:nvContentPartPr>
                  <p14:cNvPr id="114" name="Ink 113">
                    <a:extLst>
                      <a:ext uri="{FF2B5EF4-FFF2-40B4-BE49-F238E27FC236}">
                        <a16:creationId xmlns:a16="http://schemas.microsoft.com/office/drawing/2014/main" id="{451308DF-0DB1-D241-CB0C-073B765DBC41}"/>
                      </a:ext>
                    </a:extLst>
                  </p14:cNvPr>
                  <p14:cNvContentPartPr/>
                  <p14:nvPr/>
                </p14:nvContentPartPr>
                <p14:xfrm>
                  <a:off x="7195905" y="3947835"/>
                  <a:ext cx="360" cy="360"/>
                </p14:xfrm>
              </p:contentPart>
            </mc:Choice>
            <mc:Fallback xmlns="">
              <p:pic>
                <p:nvPicPr>
                  <p:cNvPr id="114" name="Ink 113">
                    <a:extLst>
                      <a:ext uri="{FF2B5EF4-FFF2-40B4-BE49-F238E27FC236}">
                        <a16:creationId xmlns:a16="http://schemas.microsoft.com/office/drawing/2014/main" id="{451308DF-0DB1-D241-CB0C-073B765DBC41}"/>
                      </a:ext>
                    </a:extLst>
                  </p:cNvPr>
                  <p:cNvPicPr/>
                  <p:nvPr/>
                </p:nvPicPr>
                <p:blipFill>
                  <a:blip r:embed="rId172"/>
                  <a:stretch>
                    <a:fillRect/>
                  </a:stretch>
                </p:blipFill>
                <p:spPr>
                  <a:xfrm>
                    <a:off x="7178265" y="39301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3">
                <p14:nvContentPartPr>
                  <p14:cNvPr id="115" name="Ink 114">
                    <a:extLst>
                      <a:ext uri="{FF2B5EF4-FFF2-40B4-BE49-F238E27FC236}">
                        <a16:creationId xmlns:a16="http://schemas.microsoft.com/office/drawing/2014/main" id="{B2F2553B-F9F5-C5CC-9AC8-2420AF1E1025}"/>
                      </a:ext>
                    </a:extLst>
                  </p14:cNvPr>
                  <p14:cNvContentPartPr/>
                  <p14:nvPr/>
                </p14:nvContentPartPr>
                <p14:xfrm>
                  <a:off x="7238745" y="3902115"/>
                  <a:ext cx="5400" cy="3240"/>
                </p14:xfrm>
              </p:contentPart>
            </mc:Choice>
            <mc:Fallback xmlns="">
              <p:pic>
                <p:nvPicPr>
                  <p:cNvPr id="115" name="Ink 114">
                    <a:extLst>
                      <a:ext uri="{FF2B5EF4-FFF2-40B4-BE49-F238E27FC236}">
                        <a16:creationId xmlns:a16="http://schemas.microsoft.com/office/drawing/2014/main" id="{B2F2553B-F9F5-C5CC-9AC8-2420AF1E1025}"/>
                      </a:ext>
                    </a:extLst>
                  </p:cNvPr>
                  <p:cNvPicPr/>
                  <p:nvPr/>
                </p:nvPicPr>
                <p:blipFill>
                  <a:blip r:embed="rId174"/>
                  <a:stretch>
                    <a:fillRect/>
                  </a:stretch>
                </p:blipFill>
                <p:spPr>
                  <a:xfrm>
                    <a:off x="7221105" y="3884475"/>
                    <a:ext cx="41040" cy="3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5">
                <p14:nvContentPartPr>
                  <p14:cNvPr id="116" name="Ink 115">
                    <a:extLst>
                      <a:ext uri="{FF2B5EF4-FFF2-40B4-BE49-F238E27FC236}">
                        <a16:creationId xmlns:a16="http://schemas.microsoft.com/office/drawing/2014/main" id="{E2A46965-0D8A-E39A-E629-DEF9F9DB64FA}"/>
                      </a:ext>
                    </a:extLst>
                  </p14:cNvPr>
                  <p14:cNvContentPartPr/>
                  <p14:nvPr/>
                </p14:nvContentPartPr>
                <p14:xfrm>
                  <a:off x="7386345" y="3752715"/>
                  <a:ext cx="360" cy="2160"/>
                </p14:xfrm>
              </p:contentPart>
            </mc:Choice>
            <mc:Fallback xmlns="">
              <p:pic>
                <p:nvPicPr>
                  <p:cNvPr id="116" name="Ink 115">
                    <a:extLst>
                      <a:ext uri="{FF2B5EF4-FFF2-40B4-BE49-F238E27FC236}">
                        <a16:creationId xmlns:a16="http://schemas.microsoft.com/office/drawing/2014/main" id="{E2A46965-0D8A-E39A-E629-DEF9F9DB64FA}"/>
                      </a:ext>
                    </a:extLst>
                  </p:cNvPr>
                  <p:cNvPicPr/>
                  <p:nvPr/>
                </p:nvPicPr>
                <p:blipFill>
                  <a:blip r:embed="rId176"/>
                  <a:stretch>
                    <a:fillRect/>
                  </a:stretch>
                </p:blipFill>
                <p:spPr>
                  <a:xfrm>
                    <a:off x="7368705" y="373471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7">
                <p14:nvContentPartPr>
                  <p14:cNvPr id="117" name="Ink 116">
                    <a:extLst>
                      <a:ext uri="{FF2B5EF4-FFF2-40B4-BE49-F238E27FC236}">
                        <a16:creationId xmlns:a16="http://schemas.microsoft.com/office/drawing/2014/main" id="{C40B6F4A-416F-CD72-B1C0-741BBAC71DB7}"/>
                      </a:ext>
                    </a:extLst>
                  </p14:cNvPr>
                  <p14:cNvContentPartPr/>
                  <p14:nvPr/>
                </p14:nvContentPartPr>
                <p14:xfrm>
                  <a:off x="7338825" y="3795555"/>
                  <a:ext cx="360" cy="360"/>
                </p14:xfrm>
              </p:contentPart>
            </mc:Choice>
            <mc:Fallback xmlns="">
              <p:pic>
                <p:nvPicPr>
                  <p:cNvPr id="117" name="Ink 116">
                    <a:extLst>
                      <a:ext uri="{FF2B5EF4-FFF2-40B4-BE49-F238E27FC236}">
                        <a16:creationId xmlns:a16="http://schemas.microsoft.com/office/drawing/2014/main" id="{C40B6F4A-416F-CD72-B1C0-741BBAC71DB7}"/>
                      </a:ext>
                    </a:extLst>
                  </p:cNvPr>
                  <p:cNvPicPr/>
                  <p:nvPr/>
                </p:nvPicPr>
                <p:blipFill>
                  <a:blip r:embed="rId178"/>
                  <a:stretch>
                    <a:fillRect/>
                  </a:stretch>
                </p:blipFill>
                <p:spPr>
                  <a:xfrm>
                    <a:off x="7321185" y="3777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9">
                <p14:nvContentPartPr>
                  <p14:cNvPr id="118" name="Ink 117">
                    <a:extLst>
                      <a:ext uri="{FF2B5EF4-FFF2-40B4-BE49-F238E27FC236}">
                        <a16:creationId xmlns:a16="http://schemas.microsoft.com/office/drawing/2014/main" id="{30B71D08-DBAB-CAAD-E046-08D076B606FB}"/>
                      </a:ext>
                    </a:extLst>
                  </p14:cNvPr>
                  <p14:cNvContentPartPr/>
                  <p14:nvPr/>
                </p14:nvContentPartPr>
                <p14:xfrm>
                  <a:off x="7267185" y="3843075"/>
                  <a:ext cx="360" cy="360"/>
                </p14:xfrm>
              </p:contentPart>
            </mc:Choice>
            <mc:Fallback xmlns="">
              <p:pic>
                <p:nvPicPr>
                  <p:cNvPr id="118" name="Ink 117">
                    <a:extLst>
                      <a:ext uri="{FF2B5EF4-FFF2-40B4-BE49-F238E27FC236}">
                        <a16:creationId xmlns:a16="http://schemas.microsoft.com/office/drawing/2014/main" id="{30B71D08-DBAB-CAAD-E046-08D076B606FB}"/>
                      </a:ext>
                    </a:extLst>
                  </p:cNvPr>
                  <p:cNvPicPr/>
                  <p:nvPr/>
                </p:nvPicPr>
                <p:blipFill>
                  <a:blip r:embed="rId180"/>
                  <a:stretch>
                    <a:fillRect/>
                  </a:stretch>
                </p:blipFill>
                <p:spPr>
                  <a:xfrm>
                    <a:off x="7249545" y="3825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1">
                <p14:nvContentPartPr>
                  <p14:cNvPr id="119" name="Ink 118">
                    <a:extLst>
                      <a:ext uri="{FF2B5EF4-FFF2-40B4-BE49-F238E27FC236}">
                        <a16:creationId xmlns:a16="http://schemas.microsoft.com/office/drawing/2014/main" id="{5F104D07-F009-B3E9-5E71-34DD6B570CB3}"/>
                      </a:ext>
                    </a:extLst>
                  </p14:cNvPr>
                  <p14:cNvContentPartPr/>
                  <p14:nvPr/>
                </p14:nvContentPartPr>
                <p14:xfrm>
                  <a:off x="7176825" y="3852795"/>
                  <a:ext cx="360" cy="360"/>
                </p14:xfrm>
              </p:contentPart>
            </mc:Choice>
            <mc:Fallback xmlns="">
              <p:pic>
                <p:nvPicPr>
                  <p:cNvPr id="119" name="Ink 118">
                    <a:extLst>
                      <a:ext uri="{FF2B5EF4-FFF2-40B4-BE49-F238E27FC236}">
                        <a16:creationId xmlns:a16="http://schemas.microsoft.com/office/drawing/2014/main" id="{5F104D07-F009-B3E9-5E71-34DD6B570CB3}"/>
                      </a:ext>
                    </a:extLst>
                  </p:cNvPr>
                  <p:cNvPicPr/>
                  <p:nvPr/>
                </p:nvPicPr>
                <p:blipFill>
                  <a:blip r:embed="rId182"/>
                  <a:stretch>
                    <a:fillRect/>
                  </a:stretch>
                </p:blipFill>
                <p:spPr>
                  <a:xfrm>
                    <a:off x="7159185" y="3834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3">
                <p14:nvContentPartPr>
                  <p14:cNvPr id="120" name="Ink 119">
                    <a:extLst>
                      <a:ext uri="{FF2B5EF4-FFF2-40B4-BE49-F238E27FC236}">
                        <a16:creationId xmlns:a16="http://schemas.microsoft.com/office/drawing/2014/main" id="{A3E10388-DEDE-1A80-8B58-03286B774829}"/>
                      </a:ext>
                    </a:extLst>
                  </p14:cNvPr>
                  <p14:cNvContentPartPr/>
                  <p14:nvPr/>
                </p14:nvContentPartPr>
                <p14:xfrm>
                  <a:off x="7191225" y="3809955"/>
                  <a:ext cx="5040" cy="360"/>
                </p14:xfrm>
              </p:contentPart>
            </mc:Choice>
            <mc:Fallback xmlns="">
              <p:pic>
                <p:nvPicPr>
                  <p:cNvPr id="120" name="Ink 119">
                    <a:extLst>
                      <a:ext uri="{FF2B5EF4-FFF2-40B4-BE49-F238E27FC236}">
                        <a16:creationId xmlns:a16="http://schemas.microsoft.com/office/drawing/2014/main" id="{A3E10388-DEDE-1A80-8B58-03286B774829}"/>
                      </a:ext>
                    </a:extLst>
                  </p:cNvPr>
                  <p:cNvPicPr/>
                  <p:nvPr/>
                </p:nvPicPr>
                <p:blipFill>
                  <a:blip r:embed="rId184"/>
                  <a:stretch>
                    <a:fillRect/>
                  </a:stretch>
                </p:blipFill>
                <p:spPr>
                  <a:xfrm>
                    <a:off x="7173585" y="3791955"/>
                    <a:ext cx="406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5">
                <p14:nvContentPartPr>
                  <p14:cNvPr id="124" name="Ink 123">
                    <a:extLst>
                      <a:ext uri="{FF2B5EF4-FFF2-40B4-BE49-F238E27FC236}">
                        <a16:creationId xmlns:a16="http://schemas.microsoft.com/office/drawing/2014/main" id="{7A8EFC9E-21B4-F16D-5755-827E1454C3C3}"/>
                      </a:ext>
                    </a:extLst>
                  </p14:cNvPr>
                  <p14:cNvContentPartPr/>
                  <p14:nvPr/>
                </p14:nvContentPartPr>
                <p14:xfrm>
                  <a:off x="7095825" y="3885915"/>
                  <a:ext cx="360" cy="360"/>
                </p14:xfrm>
              </p:contentPart>
            </mc:Choice>
            <mc:Fallback xmlns="">
              <p:pic>
                <p:nvPicPr>
                  <p:cNvPr id="124" name="Ink 123">
                    <a:extLst>
                      <a:ext uri="{FF2B5EF4-FFF2-40B4-BE49-F238E27FC236}">
                        <a16:creationId xmlns:a16="http://schemas.microsoft.com/office/drawing/2014/main" id="{7A8EFC9E-21B4-F16D-5755-827E1454C3C3}"/>
                      </a:ext>
                    </a:extLst>
                  </p:cNvPr>
                  <p:cNvPicPr/>
                  <p:nvPr/>
                </p:nvPicPr>
                <p:blipFill>
                  <a:blip r:embed="rId186"/>
                  <a:stretch>
                    <a:fillRect/>
                  </a:stretch>
                </p:blipFill>
                <p:spPr>
                  <a:xfrm>
                    <a:off x="7078185" y="38682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7">
                <p14:nvContentPartPr>
                  <p14:cNvPr id="125" name="Ink 124">
                    <a:extLst>
                      <a:ext uri="{FF2B5EF4-FFF2-40B4-BE49-F238E27FC236}">
                        <a16:creationId xmlns:a16="http://schemas.microsoft.com/office/drawing/2014/main" id="{E3A50674-0381-CBC3-A9C0-5690B2096D8F}"/>
                      </a:ext>
                    </a:extLst>
                  </p14:cNvPr>
                  <p14:cNvContentPartPr/>
                  <p14:nvPr/>
                </p14:nvContentPartPr>
                <p14:xfrm>
                  <a:off x="7029225" y="3881235"/>
                  <a:ext cx="360" cy="360"/>
                </p14:xfrm>
              </p:contentPart>
            </mc:Choice>
            <mc:Fallback xmlns="">
              <p:pic>
                <p:nvPicPr>
                  <p:cNvPr id="125" name="Ink 124">
                    <a:extLst>
                      <a:ext uri="{FF2B5EF4-FFF2-40B4-BE49-F238E27FC236}">
                        <a16:creationId xmlns:a16="http://schemas.microsoft.com/office/drawing/2014/main" id="{E3A50674-0381-CBC3-A9C0-5690B2096D8F}"/>
                      </a:ext>
                    </a:extLst>
                  </p:cNvPr>
                  <p:cNvPicPr/>
                  <p:nvPr/>
                </p:nvPicPr>
                <p:blipFill>
                  <a:blip r:embed="rId188"/>
                  <a:stretch>
                    <a:fillRect/>
                  </a:stretch>
                </p:blipFill>
                <p:spPr>
                  <a:xfrm>
                    <a:off x="7011585" y="3863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9">
                <p14:nvContentPartPr>
                  <p14:cNvPr id="127" name="Ink 126">
                    <a:extLst>
                      <a:ext uri="{FF2B5EF4-FFF2-40B4-BE49-F238E27FC236}">
                        <a16:creationId xmlns:a16="http://schemas.microsoft.com/office/drawing/2014/main" id="{70D8656F-1A07-1A14-FD00-738FA2CC3B81}"/>
                      </a:ext>
                    </a:extLst>
                  </p14:cNvPr>
                  <p14:cNvContentPartPr/>
                  <p14:nvPr/>
                </p14:nvContentPartPr>
                <p14:xfrm>
                  <a:off x="7700625" y="3705195"/>
                  <a:ext cx="2520" cy="360"/>
                </p14:xfrm>
              </p:contentPart>
            </mc:Choice>
            <mc:Fallback xmlns="">
              <p:pic>
                <p:nvPicPr>
                  <p:cNvPr id="127" name="Ink 126">
                    <a:extLst>
                      <a:ext uri="{FF2B5EF4-FFF2-40B4-BE49-F238E27FC236}">
                        <a16:creationId xmlns:a16="http://schemas.microsoft.com/office/drawing/2014/main" id="{70D8656F-1A07-1A14-FD00-738FA2CC3B81}"/>
                      </a:ext>
                    </a:extLst>
                  </p:cNvPr>
                  <p:cNvPicPr/>
                  <p:nvPr/>
                </p:nvPicPr>
                <p:blipFill>
                  <a:blip r:embed="rId190"/>
                  <a:stretch>
                    <a:fillRect/>
                  </a:stretch>
                </p:blipFill>
                <p:spPr>
                  <a:xfrm>
                    <a:off x="7682985" y="3687195"/>
                    <a:ext cx="381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1">
                <p14:nvContentPartPr>
                  <p14:cNvPr id="128" name="Ink 127">
                    <a:extLst>
                      <a:ext uri="{FF2B5EF4-FFF2-40B4-BE49-F238E27FC236}">
                        <a16:creationId xmlns:a16="http://schemas.microsoft.com/office/drawing/2014/main" id="{D3B41967-21E0-3005-DA7A-60C7854AE92D}"/>
                      </a:ext>
                    </a:extLst>
                  </p14:cNvPr>
                  <p14:cNvContentPartPr/>
                  <p14:nvPr/>
                </p14:nvContentPartPr>
                <p14:xfrm>
                  <a:off x="7781625" y="3776475"/>
                  <a:ext cx="7200" cy="360"/>
                </p14:xfrm>
              </p:contentPart>
            </mc:Choice>
            <mc:Fallback xmlns="">
              <p:pic>
                <p:nvPicPr>
                  <p:cNvPr id="128" name="Ink 127">
                    <a:extLst>
                      <a:ext uri="{FF2B5EF4-FFF2-40B4-BE49-F238E27FC236}">
                        <a16:creationId xmlns:a16="http://schemas.microsoft.com/office/drawing/2014/main" id="{D3B41967-21E0-3005-DA7A-60C7854AE92D}"/>
                      </a:ext>
                    </a:extLst>
                  </p:cNvPr>
                  <p:cNvPicPr/>
                  <p:nvPr/>
                </p:nvPicPr>
                <p:blipFill>
                  <a:blip r:embed="rId192"/>
                  <a:stretch>
                    <a:fillRect/>
                  </a:stretch>
                </p:blipFill>
                <p:spPr>
                  <a:xfrm>
                    <a:off x="7763985" y="3758835"/>
                    <a:ext cx="428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3">
                <p14:nvContentPartPr>
                  <p14:cNvPr id="130" name="Ink 129">
                    <a:extLst>
                      <a:ext uri="{FF2B5EF4-FFF2-40B4-BE49-F238E27FC236}">
                        <a16:creationId xmlns:a16="http://schemas.microsoft.com/office/drawing/2014/main" id="{8B56BD38-0912-92D2-0A44-F49636D81C4D}"/>
                      </a:ext>
                    </a:extLst>
                  </p14:cNvPr>
                  <p14:cNvContentPartPr/>
                  <p14:nvPr/>
                </p14:nvContentPartPr>
                <p14:xfrm>
                  <a:off x="7967385" y="3829035"/>
                  <a:ext cx="360" cy="360"/>
                </p14:xfrm>
              </p:contentPart>
            </mc:Choice>
            <mc:Fallback xmlns="">
              <p:pic>
                <p:nvPicPr>
                  <p:cNvPr id="130" name="Ink 129">
                    <a:extLst>
                      <a:ext uri="{FF2B5EF4-FFF2-40B4-BE49-F238E27FC236}">
                        <a16:creationId xmlns:a16="http://schemas.microsoft.com/office/drawing/2014/main" id="{8B56BD38-0912-92D2-0A44-F49636D81C4D}"/>
                      </a:ext>
                    </a:extLst>
                  </p:cNvPr>
                  <p:cNvPicPr/>
                  <p:nvPr/>
                </p:nvPicPr>
                <p:blipFill>
                  <a:blip r:embed="rId194"/>
                  <a:stretch>
                    <a:fillRect/>
                  </a:stretch>
                </p:blipFill>
                <p:spPr>
                  <a:xfrm>
                    <a:off x="7949745" y="38110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5">
                <p14:nvContentPartPr>
                  <p14:cNvPr id="129" name="Ink 128">
                    <a:extLst>
                      <a:ext uri="{FF2B5EF4-FFF2-40B4-BE49-F238E27FC236}">
                        <a16:creationId xmlns:a16="http://schemas.microsoft.com/office/drawing/2014/main" id="{FF2F0A58-6CC4-0C25-9A07-05C9F275A025}"/>
                      </a:ext>
                    </a:extLst>
                  </p14:cNvPr>
                  <p14:cNvContentPartPr/>
                  <p14:nvPr/>
                </p14:nvContentPartPr>
                <p14:xfrm>
                  <a:off x="7886385" y="3910035"/>
                  <a:ext cx="360" cy="2160"/>
                </p14:xfrm>
              </p:contentPart>
            </mc:Choice>
            <mc:Fallback xmlns="">
              <p:pic>
                <p:nvPicPr>
                  <p:cNvPr id="129" name="Ink 128">
                    <a:extLst>
                      <a:ext uri="{FF2B5EF4-FFF2-40B4-BE49-F238E27FC236}">
                        <a16:creationId xmlns:a16="http://schemas.microsoft.com/office/drawing/2014/main" id="{FF2F0A58-6CC4-0C25-9A07-05C9F275A025}"/>
                      </a:ext>
                    </a:extLst>
                  </p:cNvPr>
                  <p:cNvPicPr/>
                  <p:nvPr/>
                </p:nvPicPr>
                <p:blipFill>
                  <a:blip r:embed="rId196"/>
                  <a:stretch>
                    <a:fillRect/>
                  </a:stretch>
                </p:blipFill>
                <p:spPr>
                  <a:xfrm>
                    <a:off x="7868745" y="389203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7">
                <p14:nvContentPartPr>
                  <p14:cNvPr id="131" name="Ink 130">
                    <a:extLst>
                      <a:ext uri="{FF2B5EF4-FFF2-40B4-BE49-F238E27FC236}">
                        <a16:creationId xmlns:a16="http://schemas.microsoft.com/office/drawing/2014/main" id="{1BA37915-0D54-3608-2EB2-2D197BB3BCBC}"/>
                      </a:ext>
                    </a:extLst>
                  </p14:cNvPr>
                  <p14:cNvContentPartPr/>
                  <p14:nvPr/>
                </p14:nvContentPartPr>
                <p14:xfrm>
                  <a:off x="7952985" y="3900315"/>
                  <a:ext cx="2160" cy="360"/>
                </p14:xfrm>
              </p:contentPart>
            </mc:Choice>
            <mc:Fallback xmlns="">
              <p:pic>
                <p:nvPicPr>
                  <p:cNvPr id="131" name="Ink 130">
                    <a:extLst>
                      <a:ext uri="{FF2B5EF4-FFF2-40B4-BE49-F238E27FC236}">
                        <a16:creationId xmlns:a16="http://schemas.microsoft.com/office/drawing/2014/main" id="{1BA37915-0D54-3608-2EB2-2D197BB3BCBC}"/>
                      </a:ext>
                    </a:extLst>
                  </p:cNvPr>
                  <p:cNvPicPr/>
                  <p:nvPr/>
                </p:nvPicPr>
                <p:blipFill>
                  <a:blip r:embed="rId198"/>
                  <a:stretch>
                    <a:fillRect/>
                  </a:stretch>
                </p:blipFill>
                <p:spPr>
                  <a:xfrm>
                    <a:off x="7935345" y="38823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9">
                <p14:nvContentPartPr>
                  <p14:cNvPr id="132" name="Ink 131">
                    <a:extLst>
                      <a:ext uri="{FF2B5EF4-FFF2-40B4-BE49-F238E27FC236}">
                        <a16:creationId xmlns:a16="http://schemas.microsoft.com/office/drawing/2014/main" id="{4E872F01-3E78-317D-2096-C7031A45713A}"/>
                      </a:ext>
                    </a:extLst>
                  </p14:cNvPr>
                  <p14:cNvContentPartPr/>
                  <p14:nvPr/>
                </p14:nvContentPartPr>
                <p14:xfrm>
                  <a:off x="8048385" y="3900315"/>
                  <a:ext cx="360" cy="360"/>
                </p14:xfrm>
              </p:contentPart>
            </mc:Choice>
            <mc:Fallback xmlns="">
              <p:pic>
                <p:nvPicPr>
                  <p:cNvPr id="132" name="Ink 131">
                    <a:extLst>
                      <a:ext uri="{FF2B5EF4-FFF2-40B4-BE49-F238E27FC236}">
                        <a16:creationId xmlns:a16="http://schemas.microsoft.com/office/drawing/2014/main" id="{4E872F01-3E78-317D-2096-C7031A45713A}"/>
                      </a:ext>
                    </a:extLst>
                  </p:cNvPr>
                  <p:cNvPicPr/>
                  <p:nvPr/>
                </p:nvPicPr>
                <p:blipFill>
                  <a:blip r:embed="rId200"/>
                  <a:stretch>
                    <a:fillRect/>
                  </a:stretch>
                </p:blipFill>
                <p:spPr>
                  <a:xfrm>
                    <a:off x="8030745" y="3882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1">
                <p14:nvContentPartPr>
                  <p14:cNvPr id="133" name="Ink 132">
                    <a:extLst>
                      <a:ext uri="{FF2B5EF4-FFF2-40B4-BE49-F238E27FC236}">
                        <a16:creationId xmlns:a16="http://schemas.microsoft.com/office/drawing/2014/main" id="{48AD8DF5-A16F-CE15-2125-7121FEFA2C9B}"/>
                      </a:ext>
                    </a:extLst>
                  </p14:cNvPr>
                  <p14:cNvContentPartPr/>
                  <p14:nvPr/>
                </p14:nvContentPartPr>
                <p14:xfrm>
                  <a:off x="8086545" y="3804915"/>
                  <a:ext cx="2160" cy="360"/>
                </p14:xfrm>
              </p:contentPart>
            </mc:Choice>
            <mc:Fallback xmlns="">
              <p:pic>
                <p:nvPicPr>
                  <p:cNvPr id="133" name="Ink 132">
                    <a:extLst>
                      <a:ext uri="{FF2B5EF4-FFF2-40B4-BE49-F238E27FC236}">
                        <a16:creationId xmlns:a16="http://schemas.microsoft.com/office/drawing/2014/main" id="{48AD8DF5-A16F-CE15-2125-7121FEFA2C9B}"/>
                      </a:ext>
                    </a:extLst>
                  </p:cNvPr>
                  <p:cNvPicPr/>
                  <p:nvPr/>
                </p:nvPicPr>
                <p:blipFill>
                  <a:blip r:embed="rId202"/>
                  <a:stretch>
                    <a:fillRect/>
                  </a:stretch>
                </p:blipFill>
                <p:spPr>
                  <a:xfrm>
                    <a:off x="8068905" y="378727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3">
                <p14:nvContentPartPr>
                  <p14:cNvPr id="134" name="Ink 133">
                    <a:extLst>
                      <a:ext uri="{FF2B5EF4-FFF2-40B4-BE49-F238E27FC236}">
                        <a16:creationId xmlns:a16="http://schemas.microsoft.com/office/drawing/2014/main" id="{B0B1AB09-38AF-834C-6415-CC9B00F4070B}"/>
                      </a:ext>
                    </a:extLst>
                  </p14:cNvPr>
                  <p14:cNvContentPartPr/>
                  <p14:nvPr/>
                </p14:nvContentPartPr>
                <p14:xfrm>
                  <a:off x="8124705" y="3952515"/>
                  <a:ext cx="15840" cy="360"/>
                </p14:xfrm>
              </p:contentPart>
            </mc:Choice>
            <mc:Fallback xmlns="">
              <p:pic>
                <p:nvPicPr>
                  <p:cNvPr id="134" name="Ink 133">
                    <a:extLst>
                      <a:ext uri="{FF2B5EF4-FFF2-40B4-BE49-F238E27FC236}">
                        <a16:creationId xmlns:a16="http://schemas.microsoft.com/office/drawing/2014/main" id="{B0B1AB09-38AF-834C-6415-CC9B00F4070B}"/>
                      </a:ext>
                    </a:extLst>
                  </p:cNvPr>
                  <p:cNvPicPr/>
                  <p:nvPr/>
                </p:nvPicPr>
                <p:blipFill>
                  <a:blip r:embed="rId204"/>
                  <a:stretch>
                    <a:fillRect/>
                  </a:stretch>
                </p:blipFill>
                <p:spPr>
                  <a:xfrm>
                    <a:off x="8106705" y="3934875"/>
                    <a:ext cx="514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5">
                <p14:nvContentPartPr>
                  <p14:cNvPr id="135" name="Ink 134">
                    <a:extLst>
                      <a:ext uri="{FF2B5EF4-FFF2-40B4-BE49-F238E27FC236}">
                        <a16:creationId xmlns:a16="http://schemas.microsoft.com/office/drawing/2014/main" id="{C046FD42-6BD2-A992-4AFB-6DF42F156CCD}"/>
                      </a:ext>
                    </a:extLst>
                  </p14:cNvPr>
                  <p14:cNvContentPartPr/>
                  <p14:nvPr/>
                </p14:nvContentPartPr>
                <p14:xfrm>
                  <a:off x="8153145" y="3676755"/>
                  <a:ext cx="2160" cy="2160"/>
                </p14:xfrm>
              </p:contentPart>
            </mc:Choice>
            <mc:Fallback xmlns="">
              <p:pic>
                <p:nvPicPr>
                  <p:cNvPr id="135" name="Ink 134">
                    <a:extLst>
                      <a:ext uri="{FF2B5EF4-FFF2-40B4-BE49-F238E27FC236}">
                        <a16:creationId xmlns:a16="http://schemas.microsoft.com/office/drawing/2014/main" id="{C046FD42-6BD2-A992-4AFB-6DF42F156CCD}"/>
                      </a:ext>
                    </a:extLst>
                  </p:cNvPr>
                  <p:cNvPicPr/>
                  <p:nvPr/>
                </p:nvPicPr>
                <p:blipFill>
                  <a:blip r:embed="rId206"/>
                  <a:stretch>
                    <a:fillRect/>
                  </a:stretch>
                </p:blipFill>
                <p:spPr>
                  <a:xfrm>
                    <a:off x="8135505" y="3658755"/>
                    <a:ext cx="378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7">
                <p14:nvContentPartPr>
                  <p14:cNvPr id="138" name="Ink 137">
                    <a:extLst>
                      <a:ext uri="{FF2B5EF4-FFF2-40B4-BE49-F238E27FC236}">
                        <a16:creationId xmlns:a16="http://schemas.microsoft.com/office/drawing/2014/main" id="{38DCA1D3-4920-F8BD-C05D-B2D506214A1A}"/>
                      </a:ext>
                    </a:extLst>
                  </p14:cNvPr>
                  <p14:cNvContentPartPr/>
                  <p14:nvPr/>
                </p14:nvContentPartPr>
                <p14:xfrm>
                  <a:off x="8008425" y="3705195"/>
                  <a:ext cx="2160" cy="360"/>
                </p14:xfrm>
              </p:contentPart>
            </mc:Choice>
            <mc:Fallback xmlns="">
              <p:pic>
                <p:nvPicPr>
                  <p:cNvPr id="138" name="Ink 137">
                    <a:extLst>
                      <a:ext uri="{FF2B5EF4-FFF2-40B4-BE49-F238E27FC236}">
                        <a16:creationId xmlns:a16="http://schemas.microsoft.com/office/drawing/2014/main" id="{38DCA1D3-4920-F8BD-C05D-B2D506214A1A}"/>
                      </a:ext>
                    </a:extLst>
                  </p:cNvPr>
                  <p:cNvPicPr/>
                  <p:nvPr/>
                </p:nvPicPr>
                <p:blipFill>
                  <a:blip r:embed="rId208"/>
                  <a:stretch>
                    <a:fillRect/>
                  </a:stretch>
                </p:blipFill>
                <p:spPr>
                  <a:xfrm>
                    <a:off x="7990425" y="36871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9">
                <p14:nvContentPartPr>
                  <p14:cNvPr id="139" name="Ink 138">
                    <a:extLst>
                      <a:ext uri="{FF2B5EF4-FFF2-40B4-BE49-F238E27FC236}">
                        <a16:creationId xmlns:a16="http://schemas.microsoft.com/office/drawing/2014/main" id="{DAC05AB7-075B-9A7B-7FF7-3A19F3DAD7A7}"/>
                      </a:ext>
                    </a:extLst>
                  </p14:cNvPr>
                  <p14:cNvContentPartPr/>
                  <p14:nvPr/>
                </p14:nvContentPartPr>
                <p14:xfrm>
                  <a:off x="7896105" y="3738315"/>
                  <a:ext cx="360" cy="360"/>
                </p14:xfrm>
              </p:contentPart>
            </mc:Choice>
            <mc:Fallback xmlns="">
              <p:pic>
                <p:nvPicPr>
                  <p:cNvPr id="139" name="Ink 138">
                    <a:extLst>
                      <a:ext uri="{FF2B5EF4-FFF2-40B4-BE49-F238E27FC236}">
                        <a16:creationId xmlns:a16="http://schemas.microsoft.com/office/drawing/2014/main" id="{DAC05AB7-075B-9A7B-7FF7-3A19F3DAD7A7}"/>
                      </a:ext>
                    </a:extLst>
                  </p:cNvPr>
                  <p:cNvPicPr/>
                  <p:nvPr/>
                </p:nvPicPr>
                <p:blipFill>
                  <a:blip r:embed="rId210"/>
                  <a:stretch>
                    <a:fillRect/>
                  </a:stretch>
                </p:blipFill>
                <p:spPr>
                  <a:xfrm>
                    <a:off x="7878105" y="37206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1">
                <p14:nvContentPartPr>
                  <p14:cNvPr id="140" name="Ink 139">
                    <a:extLst>
                      <a:ext uri="{FF2B5EF4-FFF2-40B4-BE49-F238E27FC236}">
                        <a16:creationId xmlns:a16="http://schemas.microsoft.com/office/drawing/2014/main" id="{B4EC4F47-6343-F69A-9A24-BA09498D0B1A}"/>
                      </a:ext>
                    </a:extLst>
                  </p14:cNvPr>
                  <p14:cNvContentPartPr/>
                  <p14:nvPr/>
                </p14:nvContentPartPr>
                <p14:xfrm>
                  <a:off x="6943545" y="3871515"/>
                  <a:ext cx="360" cy="360"/>
                </p14:xfrm>
              </p:contentPart>
            </mc:Choice>
            <mc:Fallback xmlns="">
              <p:pic>
                <p:nvPicPr>
                  <p:cNvPr id="140" name="Ink 139">
                    <a:extLst>
                      <a:ext uri="{FF2B5EF4-FFF2-40B4-BE49-F238E27FC236}">
                        <a16:creationId xmlns:a16="http://schemas.microsoft.com/office/drawing/2014/main" id="{B4EC4F47-6343-F69A-9A24-BA09498D0B1A}"/>
                      </a:ext>
                    </a:extLst>
                  </p:cNvPr>
                  <p:cNvPicPr/>
                  <p:nvPr/>
                </p:nvPicPr>
                <p:blipFill>
                  <a:blip r:embed="rId212"/>
                  <a:stretch>
                    <a:fillRect/>
                  </a:stretch>
                </p:blipFill>
                <p:spPr>
                  <a:xfrm>
                    <a:off x="6925905" y="38538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3">
                <p14:nvContentPartPr>
                  <p14:cNvPr id="141" name="Ink 140">
                    <a:extLst>
                      <a:ext uri="{FF2B5EF4-FFF2-40B4-BE49-F238E27FC236}">
                        <a16:creationId xmlns:a16="http://schemas.microsoft.com/office/drawing/2014/main" id="{66A539D4-4D69-BF86-2C83-30E4DC917AD4}"/>
                      </a:ext>
                    </a:extLst>
                  </p14:cNvPr>
                  <p14:cNvContentPartPr/>
                  <p14:nvPr/>
                </p14:nvContentPartPr>
                <p14:xfrm>
                  <a:off x="7000785" y="3811755"/>
                  <a:ext cx="10800" cy="3240"/>
                </p14:xfrm>
              </p:contentPart>
            </mc:Choice>
            <mc:Fallback xmlns="">
              <p:pic>
                <p:nvPicPr>
                  <p:cNvPr id="141" name="Ink 140">
                    <a:extLst>
                      <a:ext uri="{FF2B5EF4-FFF2-40B4-BE49-F238E27FC236}">
                        <a16:creationId xmlns:a16="http://schemas.microsoft.com/office/drawing/2014/main" id="{66A539D4-4D69-BF86-2C83-30E4DC917AD4}"/>
                      </a:ext>
                    </a:extLst>
                  </p:cNvPr>
                  <p:cNvPicPr/>
                  <p:nvPr/>
                </p:nvPicPr>
                <p:blipFill>
                  <a:blip r:embed="rId214"/>
                  <a:stretch>
                    <a:fillRect/>
                  </a:stretch>
                </p:blipFill>
                <p:spPr>
                  <a:xfrm>
                    <a:off x="6982785" y="3793755"/>
                    <a:ext cx="46440" cy="3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5">
                <p14:nvContentPartPr>
                  <p14:cNvPr id="142" name="Ink 141">
                    <a:extLst>
                      <a:ext uri="{FF2B5EF4-FFF2-40B4-BE49-F238E27FC236}">
                        <a16:creationId xmlns:a16="http://schemas.microsoft.com/office/drawing/2014/main" id="{5BA0804A-7356-BA7D-C236-592D3761A2CC}"/>
                      </a:ext>
                    </a:extLst>
                  </p14:cNvPr>
                  <p14:cNvContentPartPr/>
                  <p14:nvPr/>
                </p14:nvContentPartPr>
                <p14:xfrm>
                  <a:off x="7095825" y="3771795"/>
                  <a:ext cx="2160" cy="360"/>
                </p14:xfrm>
              </p:contentPart>
            </mc:Choice>
            <mc:Fallback xmlns="">
              <p:pic>
                <p:nvPicPr>
                  <p:cNvPr id="142" name="Ink 141">
                    <a:extLst>
                      <a:ext uri="{FF2B5EF4-FFF2-40B4-BE49-F238E27FC236}">
                        <a16:creationId xmlns:a16="http://schemas.microsoft.com/office/drawing/2014/main" id="{5BA0804A-7356-BA7D-C236-592D3761A2CC}"/>
                      </a:ext>
                    </a:extLst>
                  </p:cNvPr>
                  <p:cNvPicPr/>
                  <p:nvPr/>
                </p:nvPicPr>
                <p:blipFill>
                  <a:blip r:embed="rId216"/>
                  <a:stretch>
                    <a:fillRect/>
                  </a:stretch>
                </p:blipFill>
                <p:spPr>
                  <a:xfrm>
                    <a:off x="7078185" y="37537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7">
                <p14:nvContentPartPr>
                  <p14:cNvPr id="143" name="Ink 142">
                    <a:extLst>
                      <a:ext uri="{FF2B5EF4-FFF2-40B4-BE49-F238E27FC236}">
                        <a16:creationId xmlns:a16="http://schemas.microsoft.com/office/drawing/2014/main" id="{488C3DCA-A10A-807E-9AD9-401F4B2DA7B4}"/>
                      </a:ext>
                    </a:extLst>
                  </p14:cNvPr>
                  <p14:cNvContentPartPr/>
                  <p14:nvPr/>
                </p14:nvContentPartPr>
                <p14:xfrm>
                  <a:off x="6981705" y="3728955"/>
                  <a:ext cx="360" cy="360"/>
                </p14:xfrm>
              </p:contentPart>
            </mc:Choice>
            <mc:Fallback xmlns="">
              <p:pic>
                <p:nvPicPr>
                  <p:cNvPr id="143" name="Ink 142">
                    <a:extLst>
                      <a:ext uri="{FF2B5EF4-FFF2-40B4-BE49-F238E27FC236}">
                        <a16:creationId xmlns:a16="http://schemas.microsoft.com/office/drawing/2014/main" id="{488C3DCA-A10A-807E-9AD9-401F4B2DA7B4}"/>
                      </a:ext>
                    </a:extLst>
                  </p:cNvPr>
                  <p:cNvPicPr/>
                  <p:nvPr/>
                </p:nvPicPr>
                <p:blipFill>
                  <a:blip r:embed="rId218"/>
                  <a:stretch>
                    <a:fillRect/>
                  </a:stretch>
                </p:blipFill>
                <p:spPr>
                  <a:xfrm>
                    <a:off x="6963705" y="3710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9">
                <p14:nvContentPartPr>
                  <p14:cNvPr id="144" name="Ink 143">
                    <a:extLst>
                      <a:ext uri="{FF2B5EF4-FFF2-40B4-BE49-F238E27FC236}">
                        <a16:creationId xmlns:a16="http://schemas.microsoft.com/office/drawing/2014/main" id="{F5908B18-42FE-6FD9-62D5-B403013FABE0}"/>
                      </a:ext>
                    </a:extLst>
                  </p14:cNvPr>
                  <p14:cNvContentPartPr/>
                  <p14:nvPr/>
                </p14:nvContentPartPr>
                <p14:xfrm>
                  <a:off x="6981705" y="3681435"/>
                  <a:ext cx="360" cy="360"/>
                </p14:xfrm>
              </p:contentPart>
            </mc:Choice>
            <mc:Fallback xmlns="">
              <p:pic>
                <p:nvPicPr>
                  <p:cNvPr id="144" name="Ink 143">
                    <a:extLst>
                      <a:ext uri="{FF2B5EF4-FFF2-40B4-BE49-F238E27FC236}">
                        <a16:creationId xmlns:a16="http://schemas.microsoft.com/office/drawing/2014/main" id="{F5908B18-42FE-6FD9-62D5-B403013FABE0}"/>
                      </a:ext>
                    </a:extLst>
                  </p:cNvPr>
                  <p:cNvPicPr/>
                  <p:nvPr/>
                </p:nvPicPr>
                <p:blipFill>
                  <a:blip r:embed="rId220"/>
                  <a:stretch>
                    <a:fillRect/>
                  </a:stretch>
                </p:blipFill>
                <p:spPr>
                  <a:xfrm>
                    <a:off x="6963705" y="3663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1">
                <p14:nvContentPartPr>
                  <p14:cNvPr id="145" name="Ink 144">
                    <a:extLst>
                      <a:ext uri="{FF2B5EF4-FFF2-40B4-BE49-F238E27FC236}">
                        <a16:creationId xmlns:a16="http://schemas.microsoft.com/office/drawing/2014/main" id="{27ECE953-E25B-A726-C8F9-07762C971E4D}"/>
                      </a:ext>
                    </a:extLst>
                  </p14:cNvPr>
                  <p14:cNvContentPartPr/>
                  <p14:nvPr/>
                </p14:nvContentPartPr>
                <p14:xfrm>
                  <a:off x="6896025" y="3695475"/>
                  <a:ext cx="360" cy="2160"/>
                </p14:xfrm>
              </p:contentPart>
            </mc:Choice>
            <mc:Fallback xmlns="">
              <p:pic>
                <p:nvPicPr>
                  <p:cNvPr id="145" name="Ink 144">
                    <a:extLst>
                      <a:ext uri="{FF2B5EF4-FFF2-40B4-BE49-F238E27FC236}">
                        <a16:creationId xmlns:a16="http://schemas.microsoft.com/office/drawing/2014/main" id="{27ECE953-E25B-A726-C8F9-07762C971E4D}"/>
                      </a:ext>
                    </a:extLst>
                  </p:cNvPr>
                  <p:cNvPicPr/>
                  <p:nvPr/>
                </p:nvPicPr>
                <p:blipFill>
                  <a:blip r:embed="rId222"/>
                  <a:stretch>
                    <a:fillRect/>
                  </a:stretch>
                </p:blipFill>
                <p:spPr>
                  <a:xfrm>
                    <a:off x="6878025" y="367783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3">
                <p14:nvContentPartPr>
                  <p14:cNvPr id="146" name="Ink 145">
                    <a:extLst>
                      <a:ext uri="{FF2B5EF4-FFF2-40B4-BE49-F238E27FC236}">
                        <a16:creationId xmlns:a16="http://schemas.microsoft.com/office/drawing/2014/main" id="{60F51A4E-5184-F7C4-0205-D5F51E61D3F5}"/>
                      </a:ext>
                    </a:extLst>
                  </p14:cNvPr>
                  <p14:cNvContentPartPr/>
                  <p14:nvPr/>
                </p14:nvContentPartPr>
                <p14:xfrm>
                  <a:off x="6917985" y="3752715"/>
                  <a:ext cx="2160" cy="3240"/>
                </p14:xfrm>
              </p:contentPart>
            </mc:Choice>
            <mc:Fallback xmlns="">
              <p:pic>
                <p:nvPicPr>
                  <p:cNvPr id="146" name="Ink 145">
                    <a:extLst>
                      <a:ext uri="{FF2B5EF4-FFF2-40B4-BE49-F238E27FC236}">
                        <a16:creationId xmlns:a16="http://schemas.microsoft.com/office/drawing/2014/main" id="{60F51A4E-5184-F7C4-0205-D5F51E61D3F5}"/>
                      </a:ext>
                    </a:extLst>
                  </p:cNvPr>
                  <p:cNvPicPr/>
                  <p:nvPr/>
                </p:nvPicPr>
                <p:blipFill>
                  <a:blip r:embed="rId224"/>
                  <a:stretch>
                    <a:fillRect/>
                  </a:stretch>
                </p:blipFill>
                <p:spPr>
                  <a:xfrm>
                    <a:off x="6899985" y="3734715"/>
                    <a:ext cx="37800" cy="3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5">
                <p14:nvContentPartPr>
                  <p14:cNvPr id="147" name="Ink 146">
                    <a:extLst>
                      <a:ext uri="{FF2B5EF4-FFF2-40B4-BE49-F238E27FC236}">
                        <a16:creationId xmlns:a16="http://schemas.microsoft.com/office/drawing/2014/main" id="{CE67E990-0A3F-AD03-4270-05F6F45344AE}"/>
                      </a:ext>
                    </a:extLst>
                  </p14:cNvPr>
                  <p14:cNvContentPartPr/>
                  <p14:nvPr/>
                </p14:nvContentPartPr>
                <p14:xfrm>
                  <a:off x="6829425" y="3728955"/>
                  <a:ext cx="360" cy="360"/>
                </p14:xfrm>
              </p:contentPart>
            </mc:Choice>
            <mc:Fallback xmlns="">
              <p:pic>
                <p:nvPicPr>
                  <p:cNvPr id="147" name="Ink 146">
                    <a:extLst>
                      <a:ext uri="{FF2B5EF4-FFF2-40B4-BE49-F238E27FC236}">
                        <a16:creationId xmlns:a16="http://schemas.microsoft.com/office/drawing/2014/main" id="{CE67E990-0A3F-AD03-4270-05F6F45344AE}"/>
                      </a:ext>
                    </a:extLst>
                  </p:cNvPr>
                  <p:cNvPicPr/>
                  <p:nvPr/>
                </p:nvPicPr>
                <p:blipFill>
                  <a:blip r:embed="rId226"/>
                  <a:stretch>
                    <a:fillRect/>
                  </a:stretch>
                </p:blipFill>
                <p:spPr>
                  <a:xfrm>
                    <a:off x="6811425" y="3710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7">
                <p14:nvContentPartPr>
                  <p14:cNvPr id="149" name="Ink 148">
                    <a:extLst>
                      <a:ext uri="{FF2B5EF4-FFF2-40B4-BE49-F238E27FC236}">
                        <a16:creationId xmlns:a16="http://schemas.microsoft.com/office/drawing/2014/main" id="{8312CD83-DF63-EB08-5CA9-5AC9F487BA94}"/>
                      </a:ext>
                    </a:extLst>
                  </p14:cNvPr>
                  <p14:cNvContentPartPr/>
                  <p14:nvPr/>
                </p14:nvContentPartPr>
                <p14:xfrm>
                  <a:off x="6898545" y="3838395"/>
                  <a:ext cx="2160" cy="360"/>
                </p14:xfrm>
              </p:contentPart>
            </mc:Choice>
            <mc:Fallback xmlns="">
              <p:pic>
                <p:nvPicPr>
                  <p:cNvPr id="149" name="Ink 148">
                    <a:extLst>
                      <a:ext uri="{FF2B5EF4-FFF2-40B4-BE49-F238E27FC236}">
                        <a16:creationId xmlns:a16="http://schemas.microsoft.com/office/drawing/2014/main" id="{8312CD83-DF63-EB08-5CA9-5AC9F487BA94}"/>
                      </a:ext>
                    </a:extLst>
                  </p:cNvPr>
                  <p:cNvPicPr/>
                  <p:nvPr/>
                </p:nvPicPr>
                <p:blipFill>
                  <a:blip r:embed="rId228"/>
                  <a:stretch>
                    <a:fillRect/>
                  </a:stretch>
                </p:blipFill>
                <p:spPr>
                  <a:xfrm>
                    <a:off x="6880905" y="38203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9">
                <p14:nvContentPartPr>
                  <p14:cNvPr id="150" name="Ink 149">
                    <a:extLst>
                      <a:ext uri="{FF2B5EF4-FFF2-40B4-BE49-F238E27FC236}">
                        <a16:creationId xmlns:a16="http://schemas.microsoft.com/office/drawing/2014/main" id="{BDCAA110-CF89-7351-829B-F2807847E2FD}"/>
                      </a:ext>
                    </a:extLst>
                  </p14:cNvPr>
                  <p14:cNvContentPartPr/>
                  <p14:nvPr/>
                </p14:nvContentPartPr>
                <p14:xfrm>
                  <a:off x="6851385" y="3852795"/>
                  <a:ext cx="2160" cy="2160"/>
                </p14:xfrm>
              </p:contentPart>
            </mc:Choice>
            <mc:Fallback xmlns="">
              <p:pic>
                <p:nvPicPr>
                  <p:cNvPr id="150" name="Ink 149">
                    <a:extLst>
                      <a:ext uri="{FF2B5EF4-FFF2-40B4-BE49-F238E27FC236}">
                        <a16:creationId xmlns:a16="http://schemas.microsoft.com/office/drawing/2014/main" id="{BDCAA110-CF89-7351-829B-F2807847E2FD}"/>
                      </a:ext>
                    </a:extLst>
                  </p:cNvPr>
                  <p:cNvPicPr/>
                  <p:nvPr/>
                </p:nvPicPr>
                <p:blipFill>
                  <a:blip r:embed="rId230"/>
                  <a:stretch>
                    <a:fillRect/>
                  </a:stretch>
                </p:blipFill>
                <p:spPr>
                  <a:xfrm>
                    <a:off x="6833385" y="3834795"/>
                    <a:ext cx="378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1">
                <p14:nvContentPartPr>
                  <p14:cNvPr id="151" name="Ink 150">
                    <a:extLst>
                      <a:ext uri="{FF2B5EF4-FFF2-40B4-BE49-F238E27FC236}">
                        <a16:creationId xmlns:a16="http://schemas.microsoft.com/office/drawing/2014/main" id="{16739BE2-1D94-8243-3BF8-7431CF79699F}"/>
                      </a:ext>
                    </a:extLst>
                  </p14:cNvPr>
                  <p14:cNvContentPartPr/>
                  <p14:nvPr/>
                </p14:nvContentPartPr>
                <p14:xfrm>
                  <a:off x="6831945" y="3900315"/>
                  <a:ext cx="2160" cy="360"/>
                </p14:xfrm>
              </p:contentPart>
            </mc:Choice>
            <mc:Fallback xmlns="">
              <p:pic>
                <p:nvPicPr>
                  <p:cNvPr id="151" name="Ink 150">
                    <a:extLst>
                      <a:ext uri="{FF2B5EF4-FFF2-40B4-BE49-F238E27FC236}">
                        <a16:creationId xmlns:a16="http://schemas.microsoft.com/office/drawing/2014/main" id="{16739BE2-1D94-8243-3BF8-7431CF79699F}"/>
                      </a:ext>
                    </a:extLst>
                  </p:cNvPr>
                  <p:cNvPicPr/>
                  <p:nvPr/>
                </p:nvPicPr>
                <p:blipFill>
                  <a:blip r:embed="rId232"/>
                  <a:stretch>
                    <a:fillRect/>
                  </a:stretch>
                </p:blipFill>
                <p:spPr>
                  <a:xfrm>
                    <a:off x="6814305" y="38823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3">
                <p14:nvContentPartPr>
                  <p14:cNvPr id="152" name="Ink 151">
                    <a:extLst>
                      <a:ext uri="{FF2B5EF4-FFF2-40B4-BE49-F238E27FC236}">
                        <a16:creationId xmlns:a16="http://schemas.microsoft.com/office/drawing/2014/main" id="{275EAED4-B68C-5AF4-3382-0BD924A93056}"/>
                      </a:ext>
                    </a:extLst>
                  </p14:cNvPr>
                  <p14:cNvContentPartPr/>
                  <p14:nvPr/>
                </p14:nvContentPartPr>
                <p14:xfrm>
                  <a:off x="6781545" y="4009755"/>
                  <a:ext cx="360" cy="360"/>
                </p14:xfrm>
              </p:contentPart>
            </mc:Choice>
            <mc:Fallback xmlns="">
              <p:pic>
                <p:nvPicPr>
                  <p:cNvPr id="152" name="Ink 151">
                    <a:extLst>
                      <a:ext uri="{FF2B5EF4-FFF2-40B4-BE49-F238E27FC236}">
                        <a16:creationId xmlns:a16="http://schemas.microsoft.com/office/drawing/2014/main" id="{275EAED4-B68C-5AF4-3382-0BD924A93056}"/>
                      </a:ext>
                    </a:extLst>
                  </p:cNvPr>
                  <p:cNvPicPr/>
                  <p:nvPr/>
                </p:nvPicPr>
                <p:blipFill>
                  <a:blip r:embed="rId234"/>
                  <a:stretch>
                    <a:fillRect/>
                  </a:stretch>
                </p:blipFill>
                <p:spPr>
                  <a:xfrm>
                    <a:off x="6763905" y="39921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5">
                <p14:nvContentPartPr>
                  <p14:cNvPr id="153" name="Ink 152">
                    <a:extLst>
                      <a:ext uri="{FF2B5EF4-FFF2-40B4-BE49-F238E27FC236}">
                        <a16:creationId xmlns:a16="http://schemas.microsoft.com/office/drawing/2014/main" id="{98BF1A46-3EDC-09AC-529B-FF04AD146592}"/>
                      </a:ext>
                    </a:extLst>
                  </p14:cNvPr>
                  <p14:cNvContentPartPr/>
                  <p14:nvPr/>
                </p14:nvContentPartPr>
                <p14:xfrm>
                  <a:off x="6762825" y="4038555"/>
                  <a:ext cx="360" cy="360"/>
                </p14:xfrm>
              </p:contentPart>
            </mc:Choice>
            <mc:Fallback xmlns="">
              <p:pic>
                <p:nvPicPr>
                  <p:cNvPr id="153" name="Ink 152">
                    <a:extLst>
                      <a:ext uri="{FF2B5EF4-FFF2-40B4-BE49-F238E27FC236}">
                        <a16:creationId xmlns:a16="http://schemas.microsoft.com/office/drawing/2014/main" id="{98BF1A46-3EDC-09AC-529B-FF04AD146592}"/>
                      </a:ext>
                    </a:extLst>
                  </p:cNvPr>
                  <p:cNvPicPr/>
                  <p:nvPr/>
                </p:nvPicPr>
                <p:blipFill>
                  <a:blip r:embed="rId236"/>
                  <a:stretch>
                    <a:fillRect/>
                  </a:stretch>
                </p:blipFill>
                <p:spPr>
                  <a:xfrm>
                    <a:off x="6744825" y="4020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7">
                <p14:nvContentPartPr>
                  <p14:cNvPr id="154" name="Ink 153">
                    <a:extLst>
                      <a:ext uri="{FF2B5EF4-FFF2-40B4-BE49-F238E27FC236}">
                        <a16:creationId xmlns:a16="http://schemas.microsoft.com/office/drawing/2014/main" id="{0B3DC196-1AF6-D833-F86C-59AAE54DB336}"/>
                      </a:ext>
                    </a:extLst>
                  </p14:cNvPr>
                  <p14:cNvContentPartPr/>
                  <p14:nvPr/>
                </p14:nvContentPartPr>
                <p14:xfrm>
                  <a:off x="6876945" y="4038555"/>
                  <a:ext cx="360" cy="360"/>
                </p14:xfrm>
              </p:contentPart>
            </mc:Choice>
            <mc:Fallback xmlns="">
              <p:pic>
                <p:nvPicPr>
                  <p:cNvPr id="154" name="Ink 153">
                    <a:extLst>
                      <a:ext uri="{FF2B5EF4-FFF2-40B4-BE49-F238E27FC236}">
                        <a16:creationId xmlns:a16="http://schemas.microsoft.com/office/drawing/2014/main" id="{0B3DC196-1AF6-D833-F86C-59AAE54DB336}"/>
                      </a:ext>
                    </a:extLst>
                  </p:cNvPr>
                  <p:cNvPicPr/>
                  <p:nvPr/>
                </p:nvPicPr>
                <p:blipFill>
                  <a:blip r:embed="rId238"/>
                  <a:stretch>
                    <a:fillRect/>
                  </a:stretch>
                </p:blipFill>
                <p:spPr>
                  <a:xfrm>
                    <a:off x="6859305" y="4020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9">
                <p14:nvContentPartPr>
                  <p14:cNvPr id="155" name="Ink 154">
                    <a:extLst>
                      <a:ext uri="{FF2B5EF4-FFF2-40B4-BE49-F238E27FC236}">
                        <a16:creationId xmlns:a16="http://schemas.microsoft.com/office/drawing/2014/main" id="{E6445C9A-ACD5-EE6B-D79B-B28BC3E44288}"/>
                      </a:ext>
                    </a:extLst>
                  </p14:cNvPr>
                  <p14:cNvContentPartPr/>
                  <p14:nvPr/>
                </p14:nvContentPartPr>
                <p14:xfrm>
                  <a:off x="6943545" y="3976635"/>
                  <a:ext cx="2160" cy="360"/>
                </p14:xfrm>
              </p:contentPart>
            </mc:Choice>
            <mc:Fallback xmlns="">
              <p:pic>
                <p:nvPicPr>
                  <p:cNvPr id="155" name="Ink 154">
                    <a:extLst>
                      <a:ext uri="{FF2B5EF4-FFF2-40B4-BE49-F238E27FC236}">
                        <a16:creationId xmlns:a16="http://schemas.microsoft.com/office/drawing/2014/main" id="{E6445C9A-ACD5-EE6B-D79B-B28BC3E44288}"/>
                      </a:ext>
                    </a:extLst>
                  </p:cNvPr>
                  <p:cNvPicPr/>
                  <p:nvPr/>
                </p:nvPicPr>
                <p:blipFill>
                  <a:blip r:embed="rId240"/>
                  <a:stretch>
                    <a:fillRect/>
                  </a:stretch>
                </p:blipFill>
                <p:spPr>
                  <a:xfrm>
                    <a:off x="6925905" y="39586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1">
                <p14:nvContentPartPr>
                  <p14:cNvPr id="158" name="Ink 157">
                    <a:extLst>
                      <a:ext uri="{FF2B5EF4-FFF2-40B4-BE49-F238E27FC236}">
                        <a16:creationId xmlns:a16="http://schemas.microsoft.com/office/drawing/2014/main" id="{C73F3A4C-FD41-D06D-1E29-506DE365D643}"/>
                      </a:ext>
                    </a:extLst>
                  </p14:cNvPr>
                  <p14:cNvContentPartPr/>
                  <p14:nvPr/>
                </p14:nvContentPartPr>
                <p14:xfrm>
                  <a:off x="7153065" y="3600435"/>
                  <a:ext cx="2160" cy="360"/>
                </p14:xfrm>
              </p:contentPart>
            </mc:Choice>
            <mc:Fallback xmlns="">
              <p:pic>
                <p:nvPicPr>
                  <p:cNvPr id="158" name="Ink 157">
                    <a:extLst>
                      <a:ext uri="{FF2B5EF4-FFF2-40B4-BE49-F238E27FC236}">
                        <a16:creationId xmlns:a16="http://schemas.microsoft.com/office/drawing/2014/main" id="{C73F3A4C-FD41-D06D-1E29-506DE365D643}"/>
                      </a:ext>
                    </a:extLst>
                  </p:cNvPr>
                  <p:cNvPicPr/>
                  <p:nvPr/>
                </p:nvPicPr>
                <p:blipFill>
                  <a:blip r:embed="rId242"/>
                  <a:stretch>
                    <a:fillRect/>
                  </a:stretch>
                </p:blipFill>
                <p:spPr>
                  <a:xfrm>
                    <a:off x="7135065" y="35824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3">
                <p14:nvContentPartPr>
                  <p14:cNvPr id="159" name="Ink 158">
                    <a:extLst>
                      <a:ext uri="{FF2B5EF4-FFF2-40B4-BE49-F238E27FC236}">
                        <a16:creationId xmlns:a16="http://schemas.microsoft.com/office/drawing/2014/main" id="{F3BFF6AD-C708-1EC9-4B8A-BCEE4778CB47}"/>
                      </a:ext>
                    </a:extLst>
                  </p14:cNvPr>
                  <p14:cNvContentPartPr/>
                  <p14:nvPr/>
                </p14:nvContentPartPr>
                <p14:xfrm>
                  <a:off x="7276905" y="3547875"/>
                  <a:ext cx="360" cy="360"/>
                </p14:xfrm>
              </p:contentPart>
            </mc:Choice>
            <mc:Fallback xmlns="">
              <p:pic>
                <p:nvPicPr>
                  <p:cNvPr id="159" name="Ink 158">
                    <a:extLst>
                      <a:ext uri="{FF2B5EF4-FFF2-40B4-BE49-F238E27FC236}">
                        <a16:creationId xmlns:a16="http://schemas.microsoft.com/office/drawing/2014/main" id="{F3BFF6AD-C708-1EC9-4B8A-BCEE4778CB47}"/>
                      </a:ext>
                    </a:extLst>
                  </p:cNvPr>
                  <p:cNvPicPr/>
                  <p:nvPr/>
                </p:nvPicPr>
                <p:blipFill>
                  <a:blip r:embed="rId244"/>
                  <a:stretch>
                    <a:fillRect/>
                  </a:stretch>
                </p:blipFill>
                <p:spPr>
                  <a:xfrm>
                    <a:off x="7259265" y="3530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5">
                <p14:nvContentPartPr>
                  <p14:cNvPr id="160" name="Ink 159">
                    <a:extLst>
                      <a:ext uri="{FF2B5EF4-FFF2-40B4-BE49-F238E27FC236}">
                        <a16:creationId xmlns:a16="http://schemas.microsoft.com/office/drawing/2014/main" id="{C61C63DA-55BE-D8AA-0046-DF06B55968BB}"/>
                      </a:ext>
                    </a:extLst>
                  </p14:cNvPr>
                  <p14:cNvContentPartPr/>
                  <p14:nvPr/>
                </p14:nvContentPartPr>
                <p14:xfrm>
                  <a:off x="7586505" y="3595755"/>
                  <a:ext cx="360" cy="360"/>
                </p14:xfrm>
              </p:contentPart>
            </mc:Choice>
            <mc:Fallback xmlns="">
              <p:pic>
                <p:nvPicPr>
                  <p:cNvPr id="160" name="Ink 159">
                    <a:extLst>
                      <a:ext uri="{FF2B5EF4-FFF2-40B4-BE49-F238E27FC236}">
                        <a16:creationId xmlns:a16="http://schemas.microsoft.com/office/drawing/2014/main" id="{C61C63DA-55BE-D8AA-0046-DF06B55968BB}"/>
                      </a:ext>
                    </a:extLst>
                  </p:cNvPr>
                  <p:cNvPicPr/>
                  <p:nvPr/>
                </p:nvPicPr>
                <p:blipFill>
                  <a:blip r:embed="rId246"/>
                  <a:stretch>
                    <a:fillRect/>
                  </a:stretch>
                </p:blipFill>
                <p:spPr>
                  <a:xfrm>
                    <a:off x="7568505" y="35777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7">
                <p14:nvContentPartPr>
                  <p14:cNvPr id="161" name="Ink 160">
                    <a:extLst>
                      <a:ext uri="{FF2B5EF4-FFF2-40B4-BE49-F238E27FC236}">
                        <a16:creationId xmlns:a16="http://schemas.microsoft.com/office/drawing/2014/main" id="{E4F60F61-5C93-FDB6-30E2-48AA32BB8D59}"/>
                      </a:ext>
                    </a:extLst>
                  </p14:cNvPr>
                  <p14:cNvContentPartPr/>
                  <p14:nvPr/>
                </p14:nvContentPartPr>
                <p14:xfrm>
                  <a:off x="7577865" y="3595755"/>
                  <a:ext cx="9000" cy="2160"/>
                </p14:xfrm>
              </p:contentPart>
            </mc:Choice>
            <mc:Fallback xmlns="">
              <p:pic>
                <p:nvPicPr>
                  <p:cNvPr id="161" name="Ink 160">
                    <a:extLst>
                      <a:ext uri="{FF2B5EF4-FFF2-40B4-BE49-F238E27FC236}">
                        <a16:creationId xmlns:a16="http://schemas.microsoft.com/office/drawing/2014/main" id="{E4F60F61-5C93-FDB6-30E2-48AA32BB8D59}"/>
                      </a:ext>
                    </a:extLst>
                  </p:cNvPr>
                  <p:cNvPicPr/>
                  <p:nvPr/>
                </p:nvPicPr>
                <p:blipFill>
                  <a:blip r:embed="rId248"/>
                  <a:stretch>
                    <a:fillRect/>
                  </a:stretch>
                </p:blipFill>
                <p:spPr>
                  <a:xfrm>
                    <a:off x="7560225" y="3577755"/>
                    <a:ext cx="4464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9">
                <p14:nvContentPartPr>
                  <p14:cNvPr id="162" name="Ink 161">
                    <a:extLst>
                      <a:ext uri="{FF2B5EF4-FFF2-40B4-BE49-F238E27FC236}">
                        <a16:creationId xmlns:a16="http://schemas.microsoft.com/office/drawing/2014/main" id="{4AE77C79-655B-5DA5-CC4D-59D378858D02}"/>
                      </a:ext>
                    </a:extLst>
                  </p14:cNvPr>
                  <p14:cNvContentPartPr/>
                  <p14:nvPr/>
                </p14:nvContentPartPr>
                <p14:xfrm>
                  <a:off x="7448625" y="3538515"/>
                  <a:ext cx="360" cy="360"/>
                </p14:xfrm>
              </p:contentPart>
            </mc:Choice>
            <mc:Fallback xmlns="">
              <p:pic>
                <p:nvPicPr>
                  <p:cNvPr id="162" name="Ink 161">
                    <a:extLst>
                      <a:ext uri="{FF2B5EF4-FFF2-40B4-BE49-F238E27FC236}">
                        <a16:creationId xmlns:a16="http://schemas.microsoft.com/office/drawing/2014/main" id="{4AE77C79-655B-5DA5-CC4D-59D378858D02}"/>
                      </a:ext>
                    </a:extLst>
                  </p:cNvPr>
                  <p:cNvPicPr/>
                  <p:nvPr/>
                </p:nvPicPr>
                <p:blipFill>
                  <a:blip r:embed="rId250"/>
                  <a:stretch>
                    <a:fillRect/>
                  </a:stretch>
                </p:blipFill>
                <p:spPr>
                  <a:xfrm>
                    <a:off x="7430625" y="3520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1">
                <p14:nvContentPartPr>
                  <p14:cNvPr id="163" name="Ink 162">
                    <a:extLst>
                      <a:ext uri="{FF2B5EF4-FFF2-40B4-BE49-F238E27FC236}">
                        <a16:creationId xmlns:a16="http://schemas.microsoft.com/office/drawing/2014/main" id="{7079254D-0F4A-2068-249E-66758F92311E}"/>
                      </a:ext>
                    </a:extLst>
                  </p14:cNvPr>
                  <p14:cNvContentPartPr/>
                  <p14:nvPr/>
                </p14:nvContentPartPr>
                <p14:xfrm>
                  <a:off x="7367625" y="3557235"/>
                  <a:ext cx="2160" cy="360"/>
                </p14:xfrm>
              </p:contentPart>
            </mc:Choice>
            <mc:Fallback xmlns="">
              <p:pic>
                <p:nvPicPr>
                  <p:cNvPr id="163" name="Ink 162">
                    <a:extLst>
                      <a:ext uri="{FF2B5EF4-FFF2-40B4-BE49-F238E27FC236}">
                        <a16:creationId xmlns:a16="http://schemas.microsoft.com/office/drawing/2014/main" id="{7079254D-0F4A-2068-249E-66758F92311E}"/>
                      </a:ext>
                    </a:extLst>
                  </p:cNvPr>
                  <p:cNvPicPr/>
                  <p:nvPr/>
                </p:nvPicPr>
                <p:blipFill>
                  <a:blip r:embed="rId252"/>
                  <a:stretch>
                    <a:fillRect/>
                  </a:stretch>
                </p:blipFill>
                <p:spPr>
                  <a:xfrm>
                    <a:off x="7349625" y="35395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3">
                <p14:nvContentPartPr>
                  <p14:cNvPr id="164" name="Ink 163">
                    <a:extLst>
                      <a:ext uri="{FF2B5EF4-FFF2-40B4-BE49-F238E27FC236}">
                        <a16:creationId xmlns:a16="http://schemas.microsoft.com/office/drawing/2014/main" id="{65E1D663-58E9-A7C7-4A91-A769F66ED2FF}"/>
                      </a:ext>
                    </a:extLst>
                  </p14:cNvPr>
                  <p14:cNvContentPartPr/>
                  <p14:nvPr/>
                </p14:nvContentPartPr>
                <p14:xfrm>
                  <a:off x="7534305" y="3514755"/>
                  <a:ext cx="2160" cy="360"/>
                </p14:xfrm>
              </p:contentPart>
            </mc:Choice>
            <mc:Fallback xmlns="">
              <p:pic>
                <p:nvPicPr>
                  <p:cNvPr id="164" name="Ink 163">
                    <a:extLst>
                      <a:ext uri="{FF2B5EF4-FFF2-40B4-BE49-F238E27FC236}">
                        <a16:creationId xmlns:a16="http://schemas.microsoft.com/office/drawing/2014/main" id="{65E1D663-58E9-A7C7-4A91-A769F66ED2FF}"/>
                      </a:ext>
                    </a:extLst>
                  </p:cNvPr>
                  <p:cNvPicPr/>
                  <p:nvPr/>
                </p:nvPicPr>
                <p:blipFill>
                  <a:blip r:embed="rId254"/>
                  <a:stretch>
                    <a:fillRect/>
                  </a:stretch>
                </p:blipFill>
                <p:spPr>
                  <a:xfrm>
                    <a:off x="7516305" y="349675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5">
                <p14:nvContentPartPr>
                  <p14:cNvPr id="165" name="Ink 164">
                    <a:extLst>
                      <a:ext uri="{FF2B5EF4-FFF2-40B4-BE49-F238E27FC236}">
                        <a16:creationId xmlns:a16="http://schemas.microsoft.com/office/drawing/2014/main" id="{14D6095B-DFF7-B4B3-E481-90F2BB9A6D18}"/>
                      </a:ext>
                    </a:extLst>
                  </p14:cNvPr>
                  <p14:cNvContentPartPr/>
                  <p14:nvPr/>
                </p14:nvContentPartPr>
                <p14:xfrm>
                  <a:off x="7610265" y="3500355"/>
                  <a:ext cx="360" cy="360"/>
                </p14:xfrm>
              </p:contentPart>
            </mc:Choice>
            <mc:Fallback xmlns="">
              <p:pic>
                <p:nvPicPr>
                  <p:cNvPr id="165" name="Ink 164">
                    <a:extLst>
                      <a:ext uri="{FF2B5EF4-FFF2-40B4-BE49-F238E27FC236}">
                        <a16:creationId xmlns:a16="http://schemas.microsoft.com/office/drawing/2014/main" id="{14D6095B-DFF7-B4B3-E481-90F2BB9A6D18}"/>
                      </a:ext>
                    </a:extLst>
                  </p:cNvPr>
                  <p:cNvPicPr/>
                  <p:nvPr/>
                </p:nvPicPr>
                <p:blipFill>
                  <a:blip r:embed="rId256"/>
                  <a:stretch>
                    <a:fillRect/>
                  </a:stretch>
                </p:blipFill>
                <p:spPr>
                  <a:xfrm>
                    <a:off x="7592265" y="3482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7">
                <p14:nvContentPartPr>
                  <p14:cNvPr id="61" name="Ink 60">
                    <a:extLst>
                      <a:ext uri="{FF2B5EF4-FFF2-40B4-BE49-F238E27FC236}">
                        <a16:creationId xmlns:a16="http://schemas.microsoft.com/office/drawing/2014/main" id="{501C41BF-AF71-72B5-F7FA-04B70E541FA4}"/>
                      </a:ext>
                    </a:extLst>
                  </p14:cNvPr>
                  <p14:cNvContentPartPr/>
                  <p14:nvPr/>
                </p14:nvContentPartPr>
                <p14:xfrm>
                  <a:off x="7334145" y="3444915"/>
                  <a:ext cx="5040" cy="3240"/>
                </p14:xfrm>
              </p:contentPart>
            </mc:Choice>
            <mc:Fallback xmlns="">
              <p:pic>
                <p:nvPicPr>
                  <p:cNvPr id="61" name="Ink 60">
                    <a:extLst>
                      <a:ext uri="{FF2B5EF4-FFF2-40B4-BE49-F238E27FC236}">
                        <a16:creationId xmlns:a16="http://schemas.microsoft.com/office/drawing/2014/main" id="{501C41BF-AF71-72B5-F7FA-04B70E541FA4}"/>
                      </a:ext>
                    </a:extLst>
                  </p:cNvPr>
                  <p:cNvPicPr/>
                  <p:nvPr/>
                </p:nvPicPr>
                <p:blipFill>
                  <a:blip r:embed="rId258"/>
                  <a:stretch>
                    <a:fillRect/>
                  </a:stretch>
                </p:blipFill>
                <p:spPr>
                  <a:xfrm>
                    <a:off x="7316505" y="3427275"/>
                    <a:ext cx="40680" cy="3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9">
                <p14:nvContentPartPr>
                  <p14:cNvPr id="62" name="Ink 61">
                    <a:extLst>
                      <a:ext uri="{FF2B5EF4-FFF2-40B4-BE49-F238E27FC236}">
                        <a16:creationId xmlns:a16="http://schemas.microsoft.com/office/drawing/2014/main" id="{32CFCB28-9EA4-1B97-983E-511584B98E89}"/>
                      </a:ext>
                    </a:extLst>
                  </p14:cNvPr>
                  <p14:cNvContentPartPr/>
                  <p14:nvPr/>
                </p14:nvContentPartPr>
                <p14:xfrm>
                  <a:off x="7410105" y="3428715"/>
                  <a:ext cx="2160" cy="360"/>
                </p14:xfrm>
              </p:contentPart>
            </mc:Choice>
            <mc:Fallback xmlns="">
              <p:pic>
                <p:nvPicPr>
                  <p:cNvPr id="62" name="Ink 61">
                    <a:extLst>
                      <a:ext uri="{FF2B5EF4-FFF2-40B4-BE49-F238E27FC236}">
                        <a16:creationId xmlns:a16="http://schemas.microsoft.com/office/drawing/2014/main" id="{32CFCB28-9EA4-1B97-983E-511584B98E89}"/>
                      </a:ext>
                    </a:extLst>
                  </p:cNvPr>
                  <p:cNvPicPr/>
                  <p:nvPr/>
                </p:nvPicPr>
                <p:blipFill>
                  <a:blip r:embed="rId260"/>
                  <a:stretch>
                    <a:fillRect/>
                  </a:stretch>
                </p:blipFill>
                <p:spPr>
                  <a:xfrm>
                    <a:off x="7392465" y="341107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1">
                <p14:nvContentPartPr>
                  <p14:cNvPr id="63" name="Ink 62">
                    <a:extLst>
                      <a:ext uri="{FF2B5EF4-FFF2-40B4-BE49-F238E27FC236}">
                        <a16:creationId xmlns:a16="http://schemas.microsoft.com/office/drawing/2014/main" id="{3D8FE9EF-1C6D-AB77-01F1-F1E112B0B3C4}"/>
                      </a:ext>
                    </a:extLst>
                  </p14:cNvPr>
                  <p14:cNvContentPartPr/>
                  <p14:nvPr/>
                </p14:nvContentPartPr>
                <p14:xfrm>
                  <a:off x="7500825" y="3404955"/>
                  <a:ext cx="2520" cy="360"/>
                </p14:xfrm>
              </p:contentPart>
            </mc:Choice>
            <mc:Fallback xmlns="">
              <p:pic>
                <p:nvPicPr>
                  <p:cNvPr id="63" name="Ink 62">
                    <a:extLst>
                      <a:ext uri="{FF2B5EF4-FFF2-40B4-BE49-F238E27FC236}">
                        <a16:creationId xmlns:a16="http://schemas.microsoft.com/office/drawing/2014/main" id="{3D8FE9EF-1C6D-AB77-01F1-F1E112B0B3C4}"/>
                      </a:ext>
                    </a:extLst>
                  </p:cNvPr>
                  <p:cNvPicPr/>
                  <p:nvPr/>
                </p:nvPicPr>
                <p:blipFill>
                  <a:blip r:embed="rId262"/>
                  <a:stretch>
                    <a:fillRect/>
                  </a:stretch>
                </p:blipFill>
                <p:spPr>
                  <a:xfrm>
                    <a:off x="7482825" y="3387315"/>
                    <a:ext cx="381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3">
                <p14:nvContentPartPr>
                  <p14:cNvPr id="166" name="Ink 165">
                    <a:extLst>
                      <a:ext uri="{FF2B5EF4-FFF2-40B4-BE49-F238E27FC236}">
                        <a16:creationId xmlns:a16="http://schemas.microsoft.com/office/drawing/2014/main" id="{25B43BF8-9839-5930-021A-74F0D03E4C92}"/>
                      </a:ext>
                    </a:extLst>
                  </p14:cNvPr>
                  <p14:cNvContentPartPr/>
                  <p14:nvPr/>
                </p14:nvContentPartPr>
                <p14:xfrm>
                  <a:off x="7657785" y="3414315"/>
                  <a:ext cx="360" cy="360"/>
                </p14:xfrm>
              </p:contentPart>
            </mc:Choice>
            <mc:Fallback xmlns="">
              <p:pic>
                <p:nvPicPr>
                  <p:cNvPr id="166" name="Ink 165">
                    <a:extLst>
                      <a:ext uri="{FF2B5EF4-FFF2-40B4-BE49-F238E27FC236}">
                        <a16:creationId xmlns:a16="http://schemas.microsoft.com/office/drawing/2014/main" id="{25B43BF8-9839-5930-021A-74F0D03E4C92}"/>
                      </a:ext>
                    </a:extLst>
                  </p:cNvPr>
                  <p:cNvPicPr/>
                  <p:nvPr/>
                </p:nvPicPr>
                <p:blipFill>
                  <a:blip r:embed="rId264"/>
                  <a:stretch>
                    <a:fillRect/>
                  </a:stretch>
                </p:blipFill>
                <p:spPr>
                  <a:xfrm>
                    <a:off x="7640145" y="33966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5">
                <p14:nvContentPartPr>
                  <p14:cNvPr id="167" name="Ink 166">
                    <a:extLst>
                      <a:ext uri="{FF2B5EF4-FFF2-40B4-BE49-F238E27FC236}">
                        <a16:creationId xmlns:a16="http://schemas.microsoft.com/office/drawing/2014/main" id="{9E80CEF4-64E6-129B-4CB6-321577218655}"/>
                      </a:ext>
                    </a:extLst>
                  </p14:cNvPr>
                  <p14:cNvContentPartPr/>
                  <p14:nvPr/>
                </p14:nvContentPartPr>
                <p14:xfrm>
                  <a:off x="7624665" y="3395595"/>
                  <a:ext cx="360" cy="360"/>
                </p14:xfrm>
              </p:contentPart>
            </mc:Choice>
            <mc:Fallback xmlns="">
              <p:pic>
                <p:nvPicPr>
                  <p:cNvPr id="167" name="Ink 166">
                    <a:extLst>
                      <a:ext uri="{FF2B5EF4-FFF2-40B4-BE49-F238E27FC236}">
                        <a16:creationId xmlns:a16="http://schemas.microsoft.com/office/drawing/2014/main" id="{9E80CEF4-64E6-129B-4CB6-321577218655}"/>
                      </a:ext>
                    </a:extLst>
                  </p:cNvPr>
                  <p:cNvPicPr/>
                  <p:nvPr/>
                </p:nvPicPr>
                <p:blipFill>
                  <a:blip r:embed="rId266"/>
                  <a:stretch>
                    <a:fillRect/>
                  </a:stretch>
                </p:blipFill>
                <p:spPr>
                  <a:xfrm>
                    <a:off x="7606665" y="3377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7">
                <p14:nvContentPartPr>
                  <p14:cNvPr id="168" name="Ink 167">
                    <a:extLst>
                      <a:ext uri="{FF2B5EF4-FFF2-40B4-BE49-F238E27FC236}">
                        <a16:creationId xmlns:a16="http://schemas.microsoft.com/office/drawing/2014/main" id="{75520C69-7E27-959E-0405-D5AC8A34DE06}"/>
                      </a:ext>
                    </a:extLst>
                  </p14:cNvPr>
                  <p14:cNvContentPartPr/>
                  <p14:nvPr/>
                </p14:nvContentPartPr>
                <p14:xfrm>
                  <a:off x="7614945" y="3364995"/>
                  <a:ext cx="360" cy="2160"/>
                </p14:xfrm>
              </p:contentPart>
            </mc:Choice>
            <mc:Fallback xmlns="">
              <p:pic>
                <p:nvPicPr>
                  <p:cNvPr id="168" name="Ink 167">
                    <a:extLst>
                      <a:ext uri="{FF2B5EF4-FFF2-40B4-BE49-F238E27FC236}">
                        <a16:creationId xmlns:a16="http://schemas.microsoft.com/office/drawing/2014/main" id="{75520C69-7E27-959E-0405-D5AC8A34DE06}"/>
                      </a:ext>
                    </a:extLst>
                  </p:cNvPr>
                  <p:cNvPicPr/>
                  <p:nvPr/>
                </p:nvPicPr>
                <p:blipFill>
                  <a:blip r:embed="rId268"/>
                  <a:stretch>
                    <a:fillRect/>
                  </a:stretch>
                </p:blipFill>
                <p:spPr>
                  <a:xfrm>
                    <a:off x="7597305" y="334735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9">
                <p14:nvContentPartPr>
                  <p14:cNvPr id="169" name="Ink 168">
                    <a:extLst>
                      <a:ext uri="{FF2B5EF4-FFF2-40B4-BE49-F238E27FC236}">
                        <a16:creationId xmlns:a16="http://schemas.microsoft.com/office/drawing/2014/main" id="{0FB3CA29-D138-728E-068F-9291EDD530BF}"/>
                      </a:ext>
                    </a:extLst>
                  </p14:cNvPr>
                  <p14:cNvContentPartPr/>
                  <p14:nvPr/>
                </p14:nvContentPartPr>
                <p14:xfrm>
                  <a:off x="7581825" y="3343035"/>
                  <a:ext cx="360" cy="360"/>
                </p14:xfrm>
              </p:contentPart>
            </mc:Choice>
            <mc:Fallback xmlns="">
              <p:pic>
                <p:nvPicPr>
                  <p:cNvPr id="169" name="Ink 168">
                    <a:extLst>
                      <a:ext uri="{FF2B5EF4-FFF2-40B4-BE49-F238E27FC236}">
                        <a16:creationId xmlns:a16="http://schemas.microsoft.com/office/drawing/2014/main" id="{0FB3CA29-D138-728E-068F-9291EDD530BF}"/>
                      </a:ext>
                    </a:extLst>
                  </p:cNvPr>
                  <p:cNvPicPr/>
                  <p:nvPr/>
                </p:nvPicPr>
                <p:blipFill>
                  <a:blip r:embed="rId270"/>
                  <a:stretch>
                    <a:fillRect/>
                  </a:stretch>
                </p:blipFill>
                <p:spPr>
                  <a:xfrm>
                    <a:off x="7563825" y="3325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1">
                <p14:nvContentPartPr>
                  <p14:cNvPr id="170" name="Ink 169">
                    <a:extLst>
                      <a:ext uri="{FF2B5EF4-FFF2-40B4-BE49-F238E27FC236}">
                        <a16:creationId xmlns:a16="http://schemas.microsoft.com/office/drawing/2014/main" id="{BCA57CC9-5F84-2D7A-FA4B-A7C111D702E8}"/>
                      </a:ext>
                    </a:extLst>
                  </p14:cNvPr>
                  <p14:cNvContentPartPr/>
                  <p14:nvPr/>
                </p14:nvContentPartPr>
                <p14:xfrm>
                  <a:off x="7529265" y="3328635"/>
                  <a:ext cx="360" cy="360"/>
                </p14:xfrm>
              </p:contentPart>
            </mc:Choice>
            <mc:Fallback xmlns="">
              <p:pic>
                <p:nvPicPr>
                  <p:cNvPr id="170" name="Ink 169">
                    <a:extLst>
                      <a:ext uri="{FF2B5EF4-FFF2-40B4-BE49-F238E27FC236}">
                        <a16:creationId xmlns:a16="http://schemas.microsoft.com/office/drawing/2014/main" id="{BCA57CC9-5F84-2D7A-FA4B-A7C111D702E8}"/>
                      </a:ext>
                    </a:extLst>
                  </p:cNvPr>
                  <p:cNvPicPr/>
                  <p:nvPr/>
                </p:nvPicPr>
                <p:blipFill>
                  <a:blip r:embed="rId272"/>
                  <a:stretch>
                    <a:fillRect/>
                  </a:stretch>
                </p:blipFill>
                <p:spPr>
                  <a:xfrm>
                    <a:off x="7511265" y="3310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3">
                <p14:nvContentPartPr>
                  <p14:cNvPr id="171" name="Ink 170">
                    <a:extLst>
                      <a:ext uri="{FF2B5EF4-FFF2-40B4-BE49-F238E27FC236}">
                        <a16:creationId xmlns:a16="http://schemas.microsoft.com/office/drawing/2014/main" id="{BD6EDFFC-96FE-D213-533C-89B6EDD1E1F3}"/>
                      </a:ext>
                    </a:extLst>
                  </p14:cNvPr>
                  <p14:cNvContentPartPr/>
                  <p14:nvPr/>
                </p14:nvContentPartPr>
                <p14:xfrm>
                  <a:off x="7538985" y="3352755"/>
                  <a:ext cx="360" cy="360"/>
                </p14:xfrm>
              </p:contentPart>
            </mc:Choice>
            <mc:Fallback xmlns="">
              <p:pic>
                <p:nvPicPr>
                  <p:cNvPr id="171" name="Ink 170">
                    <a:extLst>
                      <a:ext uri="{FF2B5EF4-FFF2-40B4-BE49-F238E27FC236}">
                        <a16:creationId xmlns:a16="http://schemas.microsoft.com/office/drawing/2014/main" id="{BD6EDFFC-96FE-D213-533C-89B6EDD1E1F3}"/>
                      </a:ext>
                    </a:extLst>
                  </p:cNvPr>
                  <p:cNvPicPr/>
                  <p:nvPr/>
                </p:nvPicPr>
                <p:blipFill>
                  <a:blip r:embed="rId274"/>
                  <a:stretch>
                    <a:fillRect/>
                  </a:stretch>
                </p:blipFill>
                <p:spPr>
                  <a:xfrm>
                    <a:off x="7520985" y="33347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5">
                <p14:nvContentPartPr>
                  <p14:cNvPr id="172" name="Ink 171">
                    <a:extLst>
                      <a:ext uri="{FF2B5EF4-FFF2-40B4-BE49-F238E27FC236}">
                        <a16:creationId xmlns:a16="http://schemas.microsoft.com/office/drawing/2014/main" id="{5A699A1C-DE96-4221-A46B-5B5ED655B802}"/>
                      </a:ext>
                    </a:extLst>
                  </p14:cNvPr>
                  <p14:cNvContentPartPr/>
                  <p14:nvPr/>
                </p14:nvContentPartPr>
                <p14:xfrm>
                  <a:off x="7396065" y="3367155"/>
                  <a:ext cx="360" cy="360"/>
                </p14:xfrm>
              </p:contentPart>
            </mc:Choice>
            <mc:Fallback xmlns="">
              <p:pic>
                <p:nvPicPr>
                  <p:cNvPr id="172" name="Ink 171">
                    <a:extLst>
                      <a:ext uri="{FF2B5EF4-FFF2-40B4-BE49-F238E27FC236}">
                        <a16:creationId xmlns:a16="http://schemas.microsoft.com/office/drawing/2014/main" id="{5A699A1C-DE96-4221-A46B-5B5ED655B802}"/>
                      </a:ext>
                    </a:extLst>
                  </p:cNvPr>
                  <p:cNvPicPr/>
                  <p:nvPr/>
                </p:nvPicPr>
                <p:blipFill>
                  <a:blip r:embed="rId276"/>
                  <a:stretch>
                    <a:fillRect/>
                  </a:stretch>
                </p:blipFill>
                <p:spPr>
                  <a:xfrm>
                    <a:off x="7378065" y="33491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7">
                <p14:nvContentPartPr>
                  <p14:cNvPr id="173" name="Ink 172">
                    <a:extLst>
                      <a:ext uri="{FF2B5EF4-FFF2-40B4-BE49-F238E27FC236}">
                        <a16:creationId xmlns:a16="http://schemas.microsoft.com/office/drawing/2014/main" id="{CB78D78E-0CB1-0410-E9E5-AC2D2AE8AE6E}"/>
                      </a:ext>
                    </a:extLst>
                  </p14:cNvPr>
                  <p14:cNvContentPartPr/>
                  <p14:nvPr/>
                </p14:nvContentPartPr>
                <p14:xfrm>
                  <a:off x="7491105" y="3352755"/>
                  <a:ext cx="360" cy="360"/>
                </p14:xfrm>
              </p:contentPart>
            </mc:Choice>
            <mc:Fallback xmlns="">
              <p:pic>
                <p:nvPicPr>
                  <p:cNvPr id="173" name="Ink 172">
                    <a:extLst>
                      <a:ext uri="{FF2B5EF4-FFF2-40B4-BE49-F238E27FC236}">
                        <a16:creationId xmlns:a16="http://schemas.microsoft.com/office/drawing/2014/main" id="{CB78D78E-0CB1-0410-E9E5-AC2D2AE8AE6E}"/>
                      </a:ext>
                    </a:extLst>
                  </p:cNvPr>
                  <p:cNvPicPr/>
                  <p:nvPr/>
                </p:nvPicPr>
                <p:blipFill>
                  <a:blip r:embed="rId278"/>
                  <a:stretch>
                    <a:fillRect/>
                  </a:stretch>
                </p:blipFill>
                <p:spPr>
                  <a:xfrm>
                    <a:off x="7473465" y="33347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9">
                <p14:nvContentPartPr>
                  <p14:cNvPr id="174" name="Ink 173">
                    <a:extLst>
                      <a:ext uri="{FF2B5EF4-FFF2-40B4-BE49-F238E27FC236}">
                        <a16:creationId xmlns:a16="http://schemas.microsoft.com/office/drawing/2014/main" id="{623068F7-7FC8-1FBF-9472-862A7600C990}"/>
                      </a:ext>
                    </a:extLst>
                  </p14:cNvPr>
                  <p14:cNvContentPartPr/>
                  <p14:nvPr/>
                </p14:nvContentPartPr>
                <p14:xfrm>
                  <a:off x="7467345" y="3357435"/>
                  <a:ext cx="360" cy="360"/>
                </p14:xfrm>
              </p:contentPart>
            </mc:Choice>
            <mc:Fallback xmlns="">
              <p:pic>
                <p:nvPicPr>
                  <p:cNvPr id="174" name="Ink 173">
                    <a:extLst>
                      <a:ext uri="{FF2B5EF4-FFF2-40B4-BE49-F238E27FC236}">
                        <a16:creationId xmlns:a16="http://schemas.microsoft.com/office/drawing/2014/main" id="{623068F7-7FC8-1FBF-9472-862A7600C990}"/>
                      </a:ext>
                    </a:extLst>
                  </p:cNvPr>
                  <p:cNvPicPr/>
                  <p:nvPr/>
                </p:nvPicPr>
                <p:blipFill>
                  <a:blip r:embed="rId280"/>
                  <a:stretch>
                    <a:fillRect/>
                  </a:stretch>
                </p:blipFill>
                <p:spPr>
                  <a:xfrm>
                    <a:off x="7449705" y="3339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1">
                <p14:nvContentPartPr>
                  <p14:cNvPr id="175" name="Ink 174">
                    <a:extLst>
                      <a:ext uri="{FF2B5EF4-FFF2-40B4-BE49-F238E27FC236}">
                        <a16:creationId xmlns:a16="http://schemas.microsoft.com/office/drawing/2014/main" id="{B1275888-71DD-C7FD-B5EE-34DB13B1B8CB}"/>
                      </a:ext>
                    </a:extLst>
                  </p14:cNvPr>
                  <p14:cNvContentPartPr/>
                  <p14:nvPr/>
                </p14:nvContentPartPr>
                <p14:xfrm>
                  <a:off x="7368345" y="3381195"/>
                  <a:ext cx="4320" cy="7200"/>
                </p14:xfrm>
              </p:contentPart>
            </mc:Choice>
            <mc:Fallback xmlns="">
              <p:pic>
                <p:nvPicPr>
                  <p:cNvPr id="175" name="Ink 174">
                    <a:extLst>
                      <a:ext uri="{FF2B5EF4-FFF2-40B4-BE49-F238E27FC236}">
                        <a16:creationId xmlns:a16="http://schemas.microsoft.com/office/drawing/2014/main" id="{B1275888-71DD-C7FD-B5EE-34DB13B1B8CB}"/>
                      </a:ext>
                    </a:extLst>
                  </p:cNvPr>
                  <p:cNvPicPr/>
                  <p:nvPr/>
                </p:nvPicPr>
                <p:blipFill>
                  <a:blip r:embed="rId282"/>
                  <a:stretch>
                    <a:fillRect/>
                  </a:stretch>
                </p:blipFill>
                <p:spPr>
                  <a:xfrm>
                    <a:off x="7350705" y="3363195"/>
                    <a:ext cx="39960" cy="42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3">
                <p14:nvContentPartPr>
                  <p14:cNvPr id="176" name="Ink 175">
                    <a:extLst>
                      <a:ext uri="{FF2B5EF4-FFF2-40B4-BE49-F238E27FC236}">
                        <a16:creationId xmlns:a16="http://schemas.microsoft.com/office/drawing/2014/main" id="{339D85E2-B89B-2722-B8BB-F7A54392A293}"/>
                      </a:ext>
                    </a:extLst>
                  </p14:cNvPr>
                  <p14:cNvContentPartPr/>
                  <p14:nvPr/>
                </p14:nvContentPartPr>
                <p14:xfrm>
                  <a:off x="7214985" y="3466875"/>
                  <a:ext cx="360" cy="360"/>
                </p14:xfrm>
              </p:contentPart>
            </mc:Choice>
            <mc:Fallback xmlns="">
              <p:pic>
                <p:nvPicPr>
                  <p:cNvPr id="176" name="Ink 175">
                    <a:extLst>
                      <a:ext uri="{FF2B5EF4-FFF2-40B4-BE49-F238E27FC236}">
                        <a16:creationId xmlns:a16="http://schemas.microsoft.com/office/drawing/2014/main" id="{339D85E2-B89B-2722-B8BB-F7A54392A293}"/>
                      </a:ext>
                    </a:extLst>
                  </p:cNvPr>
                  <p:cNvPicPr/>
                  <p:nvPr/>
                </p:nvPicPr>
                <p:blipFill>
                  <a:blip r:embed="rId284"/>
                  <a:stretch>
                    <a:fillRect/>
                  </a:stretch>
                </p:blipFill>
                <p:spPr>
                  <a:xfrm>
                    <a:off x="7196985" y="3449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5">
                <p14:nvContentPartPr>
                  <p14:cNvPr id="177" name="Ink 176">
                    <a:extLst>
                      <a:ext uri="{FF2B5EF4-FFF2-40B4-BE49-F238E27FC236}">
                        <a16:creationId xmlns:a16="http://schemas.microsoft.com/office/drawing/2014/main" id="{E7A2AAFA-9EA3-DCCD-8F3D-E009AE09E3F6}"/>
                      </a:ext>
                    </a:extLst>
                  </p14:cNvPr>
                  <p14:cNvContentPartPr/>
                  <p14:nvPr/>
                </p14:nvContentPartPr>
                <p14:xfrm>
                  <a:off x="7184385" y="3528795"/>
                  <a:ext cx="2160" cy="4320"/>
                </p14:xfrm>
              </p:contentPart>
            </mc:Choice>
            <mc:Fallback xmlns="">
              <p:pic>
                <p:nvPicPr>
                  <p:cNvPr id="177" name="Ink 176">
                    <a:extLst>
                      <a:ext uri="{FF2B5EF4-FFF2-40B4-BE49-F238E27FC236}">
                        <a16:creationId xmlns:a16="http://schemas.microsoft.com/office/drawing/2014/main" id="{E7A2AAFA-9EA3-DCCD-8F3D-E009AE09E3F6}"/>
                      </a:ext>
                    </a:extLst>
                  </p:cNvPr>
                  <p:cNvPicPr/>
                  <p:nvPr/>
                </p:nvPicPr>
                <p:blipFill>
                  <a:blip r:embed="rId286"/>
                  <a:stretch>
                    <a:fillRect/>
                  </a:stretch>
                </p:blipFill>
                <p:spPr>
                  <a:xfrm>
                    <a:off x="7166745" y="3510795"/>
                    <a:ext cx="3780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7">
                <p14:nvContentPartPr>
                  <p14:cNvPr id="178" name="Ink 177">
                    <a:extLst>
                      <a:ext uri="{FF2B5EF4-FFF2-40B4-BE49-F238E27FC236}">
                        <a16:creationId xmlns:a16="http://schemas.microsoft.com/office/drawing/2014/main" id="{D82F9809-17FE-D2FD-4287-9750A129DBCF}"/>
                      </a:ext>
                    </a:extLst>
                  </p14:cNvPr>
                  <p14:cNvContentPartPr/>
                  <p14:nvPr/>
                </p14:nvContentPartPr>
                <p14:xfrm>
                  <a:off x="7084665" y="3538515"/>
                  <a:ext cx="2160" cy="7200"/>
                </p14:xfrm>
              </p:contentPart>
            </mc:Choice>
            <mc:Fallback xmlns="">
              <p:pic>
                <p:nvPicPr>
                  <p:cNvPr id="178" name="Ink 177">
                    <a:extLst>
                      <a:ext uri="{FF2B5EF4-FFF2-40B4-BE49-F238E27FC236}">
                        <a16:creationId xmlns:a16="http://schemas.microsoft.com/office/drawing/2014/main" id="{D82F9809-17FE-D2FD-4287-9750A129DBCF}"/>
                      </a:ext>
                    </a:extLst>
                  </p:cNvPr>
                  <p:cNvPicPr/>
                  <p:nvPr/>
                </p:nvPicPr>
                <p:blipFill>
                  <a:blip r:embed="rId288"/>
                  <a:stretch>
                    <a:fillRect/>
                  </a:stretch>
                </p:blipFill>
                <p:spPr>
                  <a:xfrm>
                    <a:off x="7066665" y="3520515"/>
                    <a:ext cx="37800" cy="42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9">
                <p14:nvContentPartPr>
                  <p14:cNvPr id="179" name="Ink 178">
                    <a:extLst>
                      <a:ext uri="{FF2B5EF4-FFF2-40B4-BE49-F238E27FC236}">
                        <a16:creationId xmlns:a16="http://schemas.microsoft.com/office/drawing/2014/main" id="{79B57C56-ECC6-3B11-0102-4ECBB1ED0C66}"/>
                      </a:ext>
                    </a:extLst>
                  </p14:cNvPr>
                  <p14:cNvContentPartPr/>
                  <p14:nvPr/>
                </p14:nvContentPartPr>
                <p14:xfrm>
                  <a:off x="7033545" y="3571635"/>
                  <a:ext cx="38880" cy="43920"/>
                </p14:xfrm>
              </p:contentPart>
            </mc:Choice>
            <mc:Fallback xmlns="">
              <p:pic>
                <p:nvPicPr>
                  <p:cNvPr id="179" name="Ink 178">
                    <a:extLst>
                      <a:ext uri="{FF2B5EF4-FFF2-40B4-BE49-F238E27FC236}">
                        <a16:creationId xmlns:a16="http://schemas.microsoft.com/office/drawing/2014/main" id="{79B57C56-ECC6-3B11-0102-4ECBB1ED0C66}"/>
                      </a:ext>
                    </a:extLst>
                  </p:cNvPr>
                  <p:cNvPicPr/>
                  <p:nvPr/>
                </p:nvPicPr>
                <p:blipFill>
                  <a:blip r:embed="rId290"/>
                  <a:stretch>
                    <a:fillRect/>
                  </a:stretch>
                </p:blipFill>
                <p:spPr>
                  <a:xfrm>
                    <a:off x="7015545" y="3553995"/>
                    <a:ext cx="74520" cy="79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1">
                <p14:nvContentPartPr>
                  <p14:cNvPr id="180" name="Ink 179">
                    <a:extLst>
                      <a:ext uri="{FF2B5EF4-FFF2-40B4-BE49-F238E27FC236}">
                        <a16:creationId xmlns:a16="http://schemas.microsoft.com/office/drawing/2014/main" id="{D47757B6-D727-BDA5-CE46-16B48AD663FB}"/>
                      </a:ext>
                    </a:extLst>
                  </p14:cNvPr>
                  <p14:cNvContentPartPr/>
                  <p14:nvPr/>
                </p14:nvContentPartPr>
                <p14:xfrm>
                  <a:off x="6934185" y="3633555"/>
                  <a:ext cx="360" cy="2160"/>
                </p14:xfrm>
              </p:contentPart>
            </mc:Choice>
            <mc:Fallback xmlns="">
              <p:pic>
                <p:nvPicPr>
                  <p:cNvPr id="180" name="Ink 179">
                    <a:extLst>
                      <a:ext uri="{FF2B5EF4-FFF2-40B4-BE49-F238E27FC236}">
                        <a16:creationId xmlns:a16="http://schemas.microsoft.com/office/drawing/2014/main" id="{D47757B6-D727-BDA5-CE46-16B48AD663FB}"/>
                      </a:ext>
                    </a:extLst>
                  </p:cNvPr>
                  <p:cNvPicPr/>
                  <p:nvPr/>
                </p:nvPicPr>
                <p:blipFill>
                  <a:blip r:embed="rId292"/>
                  <a:stretch>
                    <a:fillRect/>
                  </a:stretch>
                </p:blipFill>
                <p:spPr>
                  <a:xfrm>
                    <a:off x="6916185" y="3615915"/>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3">
                <p14:nvContentPartPr>
                  <p14:cNvPr id="185" name="Ink 184">
                    <a:extLst>
                      <a:ext uri="{FF2B5EF4-FFF2-40B4-BE49-F238E27FC236}">
                        <a16:creationId xmlns:a16="http://schemas.microsoft.com/office/drawing/2014/main" id="{B056BACD-5B34-126B-7C46-B7D484246DF1}"/>
                      </a:ext>
                    </a:extLst>
                  </p14:cNvPr>
                  <p14:cNvContentPartPr/>
                  <p14:nvPr/>
                </p14:nvContentPartPr>
                <p14:xfrm>
                  <a:off x="7155574" y="3436076"/>
                  <a:ext cx="360" cy="360"/>
                </p14:xfrm>
              </p:contentPart>
            </mc:Choice>
            <mc:Fallback xmlns="">
              <p:pic>
                <p:nvPicPr>
                  <p:cNvPr id="185" name="Ink 184">
                    <a:extLst>
                      <a:ext uri="{FF2B5EF4-FFF2-40B4-BE49-F238E27FC236}">
                        <a16:creationId xmlns:a16="http://schemas.microsoft.com/office/drawing/2014/main" id="{B056BACD-5B34-126B-7C46-B7D484246DF1}"/>
                      </a:ext>
                    </a:extLst>
                  </p:cNvPr>
                  <p:cNvPicPr/>
                  <p:nvPr/>
                </p:nvPicPr>
                <p:blipFill>
                  <a:blip r:embed="rId294"/>
                  <a:stretch>
                    <a:fillRect/>
                  </a:stretch>
                </p:blipFill>
                <p:spPr>
                  <a:xfrm>
                    <a:off x="7137574" y="34180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5">
                <p14:nvContentPartPr>
                  <p14:cNvPr id="186" name="Ink 185">
                    <a:extLst>
                      <a:ext uri="{FF2B5EF4-FFF2-40B4-BE49-F238E27FC236}">
                        <a16:creationId xmlns:a16="http://schemas.microsoft.com/office/drawing/2014/main" id="{697E4C3A-28BC-0820-48A4-8B94EF780AB7}"/>
                      </a:ext>
                    </a:extLst>
                  </p14:cNvPr>
                  <p14:cNvContentPartPr/>
                  <p14:nvPr/>
                </p14:nvContentPartPr>
                <p14:xfrm>
                  <a:off x="7110214" y="3467036"/>
                  <a:ext cx="360" cy="1440"/>
                </p14:xfrm>
              </p:contentPart>
            </mc:Choice>
            <mc:Fallback xmlns="">
              <p:pic>
                <p:nvPicPr>
                  <p:cNvPr id="186" name="Ink 185">
                    <a:extLst>
                      <a:ext uri="{FF2B5EF4-FFF2-40B4-BE49-F238E27FC236}">
                        <a16:creationId xmlns:a16="http://schemas.microsoft.com/office/drawing/2014/main" id="{697E4C3A-28BC-0820-48A4-8B94EF780AB7}"/>
                      </a:ext>
                    </a:extLst>
                  </p:cNvPr>
                  <p:cNvPicPr/>
                  <p:nvPr/>
                </p:nvPicPr>
                <p:blipFill>
                  <a:blip r:embed="rId296"/>
                  <a:stretch>
                    <a:fillRect/>
                  </a:stretch>
                </p:blipFill>
                <p:spPr>
                  <a:xfrm>
                    <a:off x="7092574" y="344903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7">
                <p14:nvContentPartPr>
                  <p14:cNvPr id="187" name="Ink 186">
                    <a:extLst>
                      <a:ext uri="{FF2B5EF4-FFF2-40B4-BE49-F238E27FC236}">
                        <a16:creationId xmlns:a16="http://schemas.microsoft.com/office/drawing/2014/main" id="{D4A5503C-69AB-C2B8-E166-B791B0C38644}"/>
                      </a:ext>
                    </a:extLst>
                  </p14:cNvPr>
                  <p14:cNvContentPartPr/>
                  <p14:nvPr/>
                </p14:nvContentPartPr>
                <p14:xfrm>
                  <a:off x="7098334" y="3393596"/>
                  <a:ext cx="3600" cy="2160"/>
                </p14:xfrm>
              </p:contentPart>
            </mc:Choice>
            <mc:Fallback xmlns="">
              <p:pic>
                <p:nvPicPr>
                  <p:cNvPr id="187" name="Ink 186">
                    <a:extLst>
                      <a:ext uri="{FF2B5EF4-FFF2-40B4-BE49-F238E27FC236}">
                        <a16:creationId xmlns:a16="http://schemas.microsoft.com/office/drawing/2014/main" id="{D4A5503C-69AB-C2B8-E166-B791B0C38644}"/>
                      </a:ext>
                    </a:extLst>
                  </p:cNvPr>
                  <p:cNvPicPr/>
                  <p:nvPr/>
                </p:nvPicPr>
                <p:blipFill>
                  <a:blip r:embed="rId298"/>
                  <a:stretch>
                    <a:fillRect/>
                  </a:stretch>
                </p:blipFill>
                <p:spPr>
                  <a:xfrm>
                    <a:off x="7080334" y="3375596"/>
                    <a:ext cx="3924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9">
                <p14:nvContentPartPr>
                  <p14:cNvPr id="188" name="Ink 187">
                    <a:extLst>
                      <a:ext uri="{FF2B5EF4-FFF2-40B4-BE49-F238E27FC236}">
                        <a16:creationId xmlns:a16="http://schemas.microsoft.com/office/drawing/2014/main" id="{1AC96630-EE6A-66DD-C6B6-8A4F9606905A}"/>
                      </a:ext>
                    </a:extLst>
                  </p14:cNvPr>
                  <p14:cNvContentPartPr/>
                  <p14:nvPr/>
                </p14:nvContentPartPr>
                <p14:xfrm>
                  <a:off x="7124614" y="3335996"/>
                  <a:ext cx="360" cy="360"/>
                </p14:xfrm>
              </p:contentPart>
            </mc:Choice>
            <mc:Fallback xmlns="">
              <p:pic>
                <p:nvPicPr>
                  <p:cNvPr id="188" name="Ink 187">
                    <a:extLst>
                      <a:ext uri="{FF2B5EF4-FFF2-40B4-BE49-F238E27FC236}">
                        <a16:creationId xmlns:a16="http://schemas.microsoft.com/office/drawing/2014/main" id="{1AC96630-EE6A-66DD-C6B6-8A4F9606905A}"/>
                      </a:ext>
                    </a:extLst>
                  </p:cNvPr>
                  <p:cNvPicPr/>
                  <p:nvPr/>
                </p:nvPicPr>
                <p:blipFill>
                  <a:blip r:embed="rId300"/>
                  <a:stretch>
                    <a:fillRect/>
                  </a:stretch>
                </p:blipFill>
                <p:spPr>
                  <a:xfrm>
                    <a:off x="7106614" y="331799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1">
                <p14:nvContentPartPr>
                  <p14:cNvPr id="189" name="Ink 188">
                    <a:extLst>
                      <a:ext uri="{FF2B5EF4-FFF2-40B4-BE49-F238E27FC236}">
                        <a16:creationId xmlns:a16="http://schemas.microsoft.com/office/drawing/2014/main" id="{0404C06B-C9A7-EB8A-FCB7-AE70630AF0D8}"/>
                      </a:ext>
                    </a:extLst>
                  </p14:cNvPr>
                  <p14:cNvContentPartPr/>
                  <p14:nvPr/>
                </p14:nvContentPartPr>
                <p14:xfrm>
                  <a:off x="7072054" y="3321596"/>
                  <a:ext cx="360" cy="360"/>
                </p14:xfrm>
              </p:contentPart>
            </mc:Choice>
            <mc:Fallback xmlns="">
              <p:pic>
                <p:nvPicPr>
                  <p:cNvPr id="189" name="Ink 188">
                    <a:extLst>
                      <a:ext uri="{FF2B5EF4-FFF2-40B4-BE49-F238E27FC236}">
                        <a16:creationId xmlns:a16="http://schemas.microsoft.com/office/drawing/2014/main" id="{0404C06B-C9A7-EB8A-FCB7-AE70630AF0D8}"/>
                      </a:ext>
                    </a:extLst>
                  </p:cNvPr>
                  <p:cNvPicPr/>
                  <p:nvPr/>
                </p:nvPicPr>
                <p:blipFill>
                  <a:blip r:embed="rId302"/>
                  <a:stretch>
                    <a:fillRect/>
                  </a:stretch>
                </p:blipFill>
                <p:spPr>
                  <a:xfrm>
                    <a:off x="7054414" y="33039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3">
                <p14:nvContentPartPr>
                  <p14:cNvPr id="190" name="Ink 189">
                    <a:extLst>
                      <a:ext uri="{FF2B5EF4-FFF2-40B4-BE49-F238E27FC236}">
                        <a16:creationId xmlns:a16="http://schemas.microsoft.com/office/drawing/2014/main" id="{76D3030C-DAE0-5861-0009-DDA59950A8E5}"/>
                      </a:ext>
                    </a:extLst>
                  </p14:cNvPr>
                  <p14:cNvContentPartPr/>
                  <p14:nvPr/>
                </p14:nvContentPartPr>
                <p14:xfrm>
                  <a:off x="7057654" y="3400436"/>
                  <a:ext cx="360" cy="1440"/>
                </p14:xfrm>
              </p:contentPart>
            </mc:Choice>
            <mc:Fallback xmlns="">
              <p:pic>
                <p:nvPicPr>
                  <p:cNvPr id="190" name="Ink 189">
                    <a:extLst>
                      <a:ext uri="{FF2B5EF4-FFF2-40B4-BE49-F238E27FC236}">
                        <a16:creationId xmlns:a16="http://schemas.microsoft.com/office/drawing/2014/main" id="{76D3030C-DAE0-5861-0009-DDA59950A8E5}"/>
                      </a:ext>
                    </a:extLst>
                  </p:cNvPr>
                  <p:cNvPicPr/>
                  <p:nvPr/>
                </p:nvPicPr>
                <p:blipFill>
                  <a:blip r:embed="rId304"/>
                  <a:stretch>
                    <a:fillRect/>
                  </a:stretch>
                </p:blipFill>
                <p:spPr>
                  <a:xfrm>
                    <a:off x="7040014" y="338243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5">
                <p14:nvContentPartPr>
                  <p14:cNvPr id="191" name="Ink 190">
                    <a:extLst>
                      <a:ext uri="{FF2B5EF4-FFF2-40B4-BE49-F238E27FC236}">
                        <a16:creationId xmlns:a16="http://schemas.microsoft.com/office/drawing/2014/main" id="{9151FE52-9A84-3B37-BD85-DC95C6AAD23D}"/>
                      </a:ext>
                    </a:extLst>
                  </p14:cNvPr>
                  <p14:cNvContentPartPr/>
                  <p14:nvPr/>
                </p14:nvContentPartPr>
                <p14:xfrm>
                  <a:off x="7036414" y="3464516"/>
                  <a:ext cx="360" cy="360"/>
                </p14:xfrm>
              </p:contentPart>
            </mc:Choice>
            <mc:Fallback xmlns="">
              <p:pic>
                <p:nvPicPr>
                  <p:cNvPr id="191" name="Ink 190">
                    <a:extLst>
                      <a:ext uri="{FF2B5EF4-FFF2-40B4-BE49-F238E27FC236}">
                        <a16:creationId xmlns:a16="http://schemas.microsoft.com/office/drawing/2014/main" id="{9151FE52-9A84-3B37-BD85-DC95C6AAD23D}"/>
                      </a:ext>
                    </a:extLst>
                  </p:cNvPr>
                  <p:cNvPicPr/>
                  <p:nvPr/>
                </p:nvPicPr>
                <p:blipFill>
                  <a:blip r:embed="rId306"/>
                  <a:stretch>
                    <a:fillRect/>
                  </a:stretch>
                </p:blipFill>
                <p:spPr>
                  <a:xfrm>
                    <a:off x="7018774" y="34468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7">
                <p14:nvContentPartPr>
                  <p14:cNvPr id="192" name="Ink 191">
                    <a:extLst>
                      <a:ext uri="{FF2B5EF4-FFF2-40B4-BE49-F238E27FC236}">
                        <a16:creationId xmlns:a16="http://schemas.microsoft.com/office/drawing/2014/main" id="{1326B3E0-4542-926E-193F-27F6D54E96F6}"/>
                      </a:ext>
                    </a:extLst>
                  </p14:cNvPr>
                  <p14:cNvContentPartPr/>
                  <p14:nvPr/>
                </p14:nvContentPartPr>
                <p14:xfrm>
                  <a:off x="7003294" y="3412316"/>
                  <a:ext cx="1440" cy="360"/>
                </p14:xfrm>
              </p:contentPart>
            </mc:Choice>
            <mc:Fallback xmlns="">
              <p:pic>
                <p:nvPicPr>
                  <p:cNvPr id="192" name="Ink 191">
                    <a:extLst>
                      <a:ext uri="{FF2B5EF4-FFF2-40B4-BE49-F238E27FC236}">
                        <a16:creationId xmlns:a16="http://schemas.microsoft.com/office/drawing/2014/main" id="{1326B3E0-4542-926E-193F-27F6D54E96F6}"/>
                      </a:ext>
                    </a:extLst>
                  </p:cNvPr>
                  <p:cNvPicPr/>
                  <p:nvPr/>
                </p:nvPicPr>
                <p:blipFill>
                  <a:blip r:embed="rId308"/>
                  <a:stretch>
                    <a:fillRect/>
                  </a:stretch>
                </p:blipFill>
                <p:spPr>
                  <a:xfrm>
                    <a:off x="6985294" y="339431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9">
                <p14:nvContentPartPr>
                  <p14:cNvPr id="193" name="Ink 192">
                    <a:extLst>
                      <a:ext uri="{FF2B5EF4-FFF2-40B4-BE49-F238E27FC236}">
                        <a16:creationId xmlns:a16="http://schemas.microsoft.com/office/drawing/2014/main" id="{DE87317D-0272-F73E-5366-D7F445A94934}"/>
                      </a:ext>
                    </a:extLst>
                  </p14:cNvPr>
                  <p14:cNvContentPartPr/>
                  <p14:nvPr/>
                </p14:nvContentPartPr>
                <p14:xfrm>
                  <a:off x="7010134" y="3374156"/>
                  <a:ext cx="360" cy="360"/>
                </p14:xfrm>
              </p:contentPart>
            </mc:Choice>
            <mc:Fallback xmlns="">
              <p:pic>
                <p:nvPicPr>
                  <p:cNvPr id="193" name="Ink 192">
                    <a:extLst>
                      <a:ext uri="{FF2B5EF4-FFF2-40B4-BE49-F238E27FC236}">
                        <a16:creationId xmlns:a16="http://schemas.microsoft.com/office/drawing/2014/main" id="{DE87317D-0272-F73E-5366-D7F445A94934}"/>
                      </a:ext>
                    </a:extLst>
                  </p:cNvPr>
                  <p:cNvPicPr/>
                  <p:nvPr/>
                </p:nvPicPr>
                <p:blipFill>
                  <a:blip r:embed="rId310"/>
                  <a:stretch>
                    <a:fillRect/>
                  </a:stretch>
                </p:blipFill>
                <p:spPr>
                  <a:xfrm>
                    <a:off x="6992494" y="33561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1">
                <p14:nvContentPartPr>
                  <p14:cNvPr id="194" name="Ink 193">
                    <a:extLst>
                      <a:ext uri="{FF2B5EF4-FFF2-40B4-BE49-F238E27FC236}">
                        <a16:creationId xmlns:a16="http://schemas.microsoft.com/office/drawing/2014/main" id="{ED124F43-A7CC-61A0-AFCB-7452E9E17ADD}"/>
                      </a:ext>
                    </a:extLst>
                  </p14:cNvPr>
                  <p14:cNvContentPartPr/>
                  <p14:nvPr/>
                </p14:nvContentPartPr>
                <p14:xfrm>
                  <a:off x="6948214" y="3459836"/>
                  <a:ext cx="360" cy="1440"/>
                </p14:xfrm>
              </p:contentPart>
            </mc:Choice>
            <mc:Fallback xmlns="">
              <p:pic>
                <p:nvPicPr>
                  <p:cNvPr id="194" name="Ink 193">
                    <a:extLst>
                      <a:ext uri="{FF2B5EF4-FFF2-40B4-BE49-F238E27FC236}">
                        <a16:creationId xmlns:a16="http://schemas.microsoft.com/office/drawing/2014/main" id="{ED124F43-A7CC-61A0-AFCB-7452E9E17ADD}"/>
                      </a:ext>
                    </a:extLst>
                  </p:cNvPr>
                  <p:cNvPicPr/>
                  <p:nvPr/>
                </p:nvPicPr>
                <p:blipFill>
                  <a:blip r:embed="rId312"/>
                  <a:stretch>
                    <a:fillRect/>
                  </a:stretch>
                </p:blipFill>
                <p:spPr>
                  <a:xfrm>
                    <a:off x="6930574" y="344183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3">
                <p14:nvContentPartPr>
                  <p14:cNvPr id="195" name="Ink 194">
                    <a:extLst>
                      <a:ext uri="{FF2B5EF4-FFF2-40B4-BE49-F238E27FC236}">
                        <a16:creationId xmlns:a16="http://schemas.microsoft.com/office/drawing/2014/main" id="{42B8D3AD-9B66-C366-FD68-7BF22FB064FE}"/>
                      </a:ext>
                    </a:extLst>
                  </p14:cNvPr>
                  <p14:cNvContentPartPr/>
                  <p14:nvPr/>
                </p14:nvContentPartPr>
                <p14:xfrm>
                  <a:off x="6944974" y="3497996"/>
                  <a:ext cx="1440" cy="1440"/>
                </p14:xfrm>
              </p:contentPart>
            </mc:Choice>
            <mc:Fallback xmlns="">
              <p:pic>
                <p:nvPicPr>
                  <p:cNvPr id="195" name="Ink 194">
                    <a:extLst>
                      <a:ext uri="{FF2B5EF4-FFF2-40B4-BE49-F238E27FC236}">
                        <a16:creationId xmlns:a16="http://schemas.microsoft.com/office/drawing/2014/main" id="{42B8D3AD-9B66-C366-FD68-7BF22FB064FE}"/>
                      </a:ext>
                    </a:extLst>
                  </p:cNvPr>
                  <p:cNvPicPr/>
                  <p:nvPr/>
                </p:nvPicPr>
                <p:blipFill>
                  <a:blip r:embed="rId314"/>
                  <a:stretch>
                    <a:fillRect/>
                  </a:stretch>
                </p:blipFill>
                <p:spPr>
                  <a:xfrm>
                    <a:off x="6927334" y="3479996"/>
                    <a:ext cx="3708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5">
                <p14:nvContentPartPr>
                  <p14:cNvPr id="196" name="Ink 195">
                    <a:extLst>
                      <a:ext uri="{FF2B5EF4-FFF2-40B4-BE49-F238E27FC236}">
                        <a16:creationId xmlns:a16="http://schemas.microsoft.com/office/drawing/2014/main" id="{0D6448DE-21F8-91C3-C6B6-815C8A631062}"/>
                      </a:ext>
                    </a:extLst>
                  </p14:cNvPr>
                  <p14:cNvContentPartPr/>
                  <p14:nvPr/>
                </p14:nvContentPartPr>
                <p14:xfrm>
                  <a:off x="6926974" y="3552716"/>
                  <a:ext cx="1440" cy="360"/>
                </p14:xfrm>
              </p:contentPart>
            </mc:Choice>
            <mc:Fallback xmlns="">
              <p:pic>
                <p:nvPicPr>
                  <p:cNvPr id="196" name="Ink 195">
                    <a:extLst>
                      <a:ext uri="{FF2B5EF4-FFF2-40B4-BE49-F238E27FC236}">
                        <a16:creationId xmlns:a16="http://schemas.microsoft.com/office/drawing/2014/main" id="{0D6448DE-21F8-91C3-C6B6-815C8A631062}"/>
                      </a:ext>
                    </a:extLst>
                  </p:cNvPr>
                  <p:cNvPicPr/>
                  <p:nvPr/>
                </p:nvPicPr>
                <p:blipFill>
                  <a:blip r:embed="rId316"/>
                  <a:stretch>
                    <a:fillRect/>
                  </a:stretch>
                </p:blipFill>
                <p:spPr>
                  <a:xfrm>
                    <a:off x="6908974" y="353471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7">
                <p14:nvContentPartPr>
                  <p14:cNvPr id="197" name="Ink 196">
                    <a:extLst>
                      <a:ext uri="{FF2B5EF4-FFF2-40B4-BE49-F238E27FC236}">
                        <a16:creationId xmlns:a16="http://schemas.microsoft.com/office/drawing/2014/main" id="{F2700BBC-30C8-AF46-9BCF-F1D4B6B5FC50}"/>
                      </a:ext>
                    </a:extLst>
                  </p14:cNvPr>
                  <p14:cNvContentPartPr/>
                  <p14:nvPr/>
                </p14:nvContentPartPr>
                <p14:xfrm>
                  <a:off x="6983854" y="3548036"/>
                  <a:ext cx="1440" cy="360"/>
                </p14:xfrm>
              </p:contentPart>
            </mc:Choice>
            <mc:Fallback xmlns="">
              <p:pic>
                <p:nvPicPr>
                  <p:cNvPr id="197" name="Ink 196">
                    <a:extLst>
                      <a:ext uri="{FF2B5EF4-FFF2-40B4-BE49-F238E27FC236}">
                        <a16:creationId xmlns:a16="http://schemas.microsoft.com/office/drawing/2014/main" id="{F2700BBC-30C8-AF46-9BCF-F1D4B6B5FC50}"/>
                      </a:ext>
                    </a:extLst>
                  </p:cNvPr>
                  <p:cNvPicPr/>
                  <p:nvPr/>
                </p:nvPicPr>
                <p:blipFill>
                  <a:blip r:embed="rId318"/>
                  <a:stretch>
                    <a:fillRect/>
                  </a:stretch>
                </p:blipFill>
                <p:spPr>
                  <a:xfrm>
                    <a:off x="6966214" y="353003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9">
                <p14:nvContentPartPr>
                  <p14:cNvPr id="198" name="Ink 197">
                    <a:extLst>
                      <a:ext uri="{FF2B5EF4-FFF2-40B4-BE49-F238E27FC236}">
                        <a16:creationId xmlns:a16="http://schemas.microsoft.com/office/drawing/2014/main" id="{AB797A2B-3858-FB96-4D98-4C64DB4F0B64}"/>
                      </a:ext>
                    </a:extLst>
                  </p14:cNvPr>
                  <p14:cNvContentPartPr/>
                  <p14:nvPr/>
                </p14:nvContentPartPr>
                <p14:xfrm>
                  <a:off x="6899614" y="3521756"/>
                  <a:ext cx="1440" cy="360"/>
                </p14:xfrm>
              </p:contentPart>
            </mc:Choice>
            <mc:Fallback xmlns="">
              <p:pic>
                <p:nvPicPr>
                  <p:cNvPr id="198" name="Ink 197">
                    <a:extLst>
                      <a:ext uri="{FF2B5EF4-FFF2-40B4-BE49-F238E27FC236}">
                        <a16:creationId xmlns:a16="http://schemas.microsoft.com/office/drawing/2014/main" id="{AB797A2B-3858-FB96-4D98-4C64DB4F0B64}"/>
                      </a:ext>
                    </a:extLst>
                  </p:cNvPr>
                  <p:cNvPicPr/>
                  <p:nvPr/>
                </p:nvPicPr>
                <p:blipFill>
                  <a:blip r:embed="rId320"/>
                  <a:stretch>
                    <a:fillRect/>
                  </a:stretch>
                </p:blipFill>
                <p:spPr>
                  <a:xfrm>
                    <a:off x="6881974" y="350375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1">
                <p14:nvContentPartPr>
                  <p14:cNvPr id="199" name="Ink 198">
                    <a:extLst>
                      <a:ext uri="{FF2B5EF4-FFF2-40B4-BE49-F238E27FC236}">
                        <a16:creationId xmlns:a16="http://schemas.microsoft.com/office/drawing/2014/main" id="{A91B4E74-C7A9-B0CF-A58C-9AC597127A2F}"/>
                      </a:ext>
                    </a:extLst>
                  </p14:cNvPr>
                  <p14:cNvContentPartPr/>
                  <p14:nvPr/>
                </p14:nvContentPartPr>
                <p14:xfrm>
                  <a:off x="6896014" y="3564596"/>
                  <a:ext cx="360" cy="1440"/>
                </p14:xfrm>
              </p:contentPart>
            </mc:Choice>
            <mc:Fallback xmlns="">
              <p:pic>
                <p:nvPicPr>
                  <p:cNvPr id="199" name="Ink 198">
                    <a:extLst>
                      <a:ext uri="{FF2B5EF4-FFF2-40B4-BE49-F238E27FC236}">
                        <a16:creationId xmlns:a16="http://schemas.microsoft.com/office/drawing/2014/main" id="{A91B4E74-C7A9-B0CF-A58C-9AC597127A2F}"/>
                      </a:ext>
                    </a:extLst>
                  </p:cNvPr>
                  <p:cNvPicPr/>
                  <p:nvPr/>
                </p:nvPicPr>
                <p:blipFill>
                  <a:blip r:embed="rId322"/>
                  <a:stretch>
                    <a:fillRect/>
                  </a:stretch>
                </p:blipFill>
                <p:spPr>
                  <a:xfrm>
                    <a:off x="6878014" y="354659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3">
                <p14:nvContentPartPr>
                  <p14:cNvPr id="200" name="Ink 199">
                    <a:extLst>
                      <a:ext uri="{FF2B5EF4-FFF2-40B4-BE49-F238E27FC236}">
                        <a16:creationId xmlns:a16="http://schemas.microsoft.com/office/drawing/2014/main" id="{9A92ED07-8E68-D185-7D91-328FACC2ADE7}"/>
                      </a:ext>
                    </a:extLst>
                  </p14:cNvPr>
                  <p14:cNvContentPartPr/>
                  <p14:nvPr/>
                </p14:nvContentPartPr>
                <p14:xfrm>
                  <a:off x="6887734" y="3626516"/>
                  <a:ext cx="1440" cy="360"/>
                </p14:xfrm>
              </p:contentPart>
            </mc:Choice>
            <mc:Fallback xmlns="">
              <p:pic>
                <p:nvPicPr>
                  <p:cNvPr id="200" name="Ink 199">
                    <a:extLst>
                      <a:ext uri="{FF2B5EF4-FFF2-40B4-BE49-F238E27FC236}">
                        <a16:creationId xmlns:a16="http://schemas.microsoft.com/office/drawing/2014/main" id="{9A92ED07-8E68-D185-7D91-328FACC2ADE7}"/>
                      </a:ext>
                    </a:extLst>
                  </p:cNvPr>
                  <p:cNvPicPr/>
                  <p:nvPr/>
                </p:nvPicPr>
                <p:blipFill>
                  <a:blip r:embed="rId324"/>
                  <a:stretch>
                    <a:fillRect/>
                  </a:stretch>
                </p:blipFill>
                <p:spPr>
                  <a:xfrm>
                    <a:off x="6870094" y="360887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5">
                <p14:nvContentPartPr>
                  <p14:cNvPr id="201" name="Ink 200">
                    <a:extLst>
                      <a:ext uri="{FF2B5EF4-FFF2-40B4-BE49-F238E27FC236}">
                        <a16:creationId xmlns:a16="http://schemas.microsoft.com/office/drawing/2014/main" id="{56800E18-56DA-34C9-D647-17ED00755C64}"/>
                      </a:ext>
                    </a:extLst>
                  </p14:cNvPr>
                  <p14:cNvContentPartPr/>
                  <p14:nvPr/>
                </p14:nvContentPartPr>
                <p14:xfrm>
                  <a:off x="6822214" y="3640916"/>
                  <a:ext cx="360" cy="1440"/>
                </p14:xfrm>
              </p:contentPart>
            </mc:Choice>
            <mc:Fallback xmlns="">
              <p:pic>
                <p:nvPicPr>
                  <p:cNvPr id="201" name="Ink 200">
                    <a:extLst>
                      <a:ext uri="{FF2B5EF4-FFF2-40B4-BE49-F238E27FC236}">
                        <a16:creationId xmlns:a16="http://schemas.microsoft.com/office/drawing/2014/main" id="{56800E18-56DA-34C9-D647-17ED00755C64}"/>
                      </a:ext>
                    </a:extLst>
                  </p:cNvPr>
                  <p:cNvPicPr/>
                  <p:nvPr/>
                </p:nvPicPr>
                <p:blipFill>
                  <a:blip r:embed="rId326"/>
                  <a:stretch>
                    <a:fillRect/>
                  </a:stretch>
                </p:blipFill>
                <p:spPr>
                  <a:xfrm>
                    <a:off x="6804214" y="362291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7">
                <p14:nvContentPartPr>
                  <p14:cNvPr id="202" name="Ink 201">
                    <a:extLst>
                      <a:ext uri="{FF2B5EF4-FFF2-40B4-BE49-F238E27FC236}">
                        <a16:creationId xmlns:a16="http://schemas.microsoft.com/office/drawing/2014/main" id="{E03F233C-1C4D-1EB0-1F4C-D9E05AA6805F}"/>
                      </a:ext>
                    </a:extLst>
                  </p14:cNvPr>
                  <p14:cNvContentPartPr/>
                  <p14:nvPr/>
                </p14:nvContentPartPr>
                <p14:xfrm>
                  <a:off x="6762454" y="3695636"/>
                  <a:ext cx="360" cy="360"/>
                </p14:xfrm>
              </p:contentPart>
            </mc:Choice>
            <mc:Fallback xmlns="">
              <p:pic>
                <p:nvPicPr>
                  <p:cNvPr id="202" name="Ink 201">
                    <a:extLst>
                      <a:ext uri="{FF2B5EF4-FFF2-40B4-BE49-F238E27FC236}">
                        <a16:creationId xmlns:a16="http://schemas.microsoft.com/office/drawing/2014/main" id="{E03F233C-1C4D-1EB0-1F4C-D9E05AA6805F}"/>
                      </a:ext>
                    </a:extLst>
                  </p:cNvPr>
                  <p:cNvPicPr/>
                  <p:nvPr/>
                </p:nvPicPr>
                <p:blipFill>
                  <a:blip r:embed="rId328"/>
                  <a:stretch>
                    <a:fillRect/>
                  </a:stretch>
                </p:blipFill>
                <p:spPr>
                  <a:xfrm>
                    <a:off x="6744814" y="36776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9">
                <p14:nvContentPartPr>
                  <p14:cNvPr id="203" name="Ink 202">
                    <a:extLst>
                      <a:ext uri="{FF2B5EF4-FFF2-40B4-BE49-F238E27FC236}">
                        <a16:creationId xmlns:a16="http://schemas.microsoft.com/office/drawing/2014/main" id="{6496B46C-2973-B805-EC0E-77DDD8AAD659}"/>
                      </a:ext>
                    </a:extLst>
                  </p14:cNvPr>
                  <p14:cNvContentPartPr/>
                  <p14:nvPr/>
                </p14:nvContentPartPr>
                <p14:xfrm>
                  <a:off x="7315054" y="3347876"/>
                  <a:ext cx="2880" cy="360"/>
                </p14:xfrm>
              </p:contentPart>
            </mc:Choice>
            <mc:Fallback xmlns="">
              <p:pic>
                <p:nvPicPr>
                  <p:cNvPr id="203" name="Ink 202">
                    <a:extLst>
                      <a:ext uri="{FF2B5EF4-FFF2-40B4-BE49-F238E27FC236}">
                        <a16:creationId xmlns:a16="http://schemas.microsoft.com/office/drawing/2014/main" id="{6496B46C-2973-B805-EC0E-77DDD8AAD659}"/>
                      </a:ext>
                    </a:extLst>
                  </p:cNvPr>
                  <p:cNvPicPr/>
                  <p:nvPr/>
                </p:nvPicPr>
                <p:blipFill>
                  <a:blip r:embed="rId330"/>
                  <a:stretch>
                    <a:fillRect/>
                  </a:stretch>
                </p:blipFill>
                <p:spPr>
                  <a:xfrm>
                    <a:off x="7297054" y="3329876"/>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1">
                <p14:nvContentPartPr>
                  <p14:cNvPr id="204" name="Ink 203">
                    <a:extLst>
                      <a:ext uri="{FF2B5EF4-FFF2-40B4-BE49-F238E27FC236}">
                        <a16:creationId xmlns:a16="http://schemas.microsoft.com/office/drawing/2014/main" id="{2E4CED1E-1403-7E48-A943-94098C329D17}"/>
                      </a:ext>
                    </a:extLst>
                  </p14:cNvPr>
                  <p14:cNvContentPartPr/>
                  <p14:nvPr/>
                </p14:nvContentPartPr>
                <p14:xfrm>
                  <a:off x="7674694" y="3245636"/>
                  <a:ext cx="4320" cy="2880"/>
                </p14:xfrm>
              </p:contentPart>
            </mc:Choice>
            <mc:Fallback xmlns="">
              <p:pic>
                <p:nvPicPr>
                  <p:cNvPr id="204" name="Ink 203">
                    <a:extLst>
                      <a:ext uri="{FF2B5EF4-FFF2-40B4-BE49-F238E27FC236}">
                        <a16:creationId xmlns:a16="http://schemas.microsoft.com/office/drawing/2014/main" id="{2E4CED1E-1403-7E48-A943-94098C329D17}"/>
                      </a:ext>
                    </a:extLst>
                  </p:cNvPr>
                  <p:cNvPicPr/>
                  <p:nvPr/>
                </p:nvPicPr>
                <p:blipFill>
                  <a:blip r:embed="rId332"/>
                  <a:stretch>
                    <a:fillRect/>
                  </a:stretch>
                </p:blipFill>
                <p:spPr>
                  <a:xfrm>
                    <a:off x="7656694" y="3227636"/>
                    <a:ext cx="3996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3">
                <p14:nvContentPartPr>
                  <p14:cNvPr id="205" name="Ink 204">
                    <a:extLst>
                      <a:ext uri="{FF2B5EF4-FFF2-40B4-BE49-F238E27FC236}">
                        <a16:creationId xmlns:a16="http://schemas.microsoft.com/office/drawing/2014/main" id="{BB3460E5-0C0D-EF92-7C2A-FC11B61370A7}"/>
                      </a:ext>
                    </a:extLst>
                  </p14:cNvPr>
                  <p14:cNvContentPartPr/>
                  <p14:nvPr/>
                </p14:nvContentPartPr>
                <p14:xfrm>
                  <a:off x="7695934" y="3350396"/>
                  <a:ext cx="360" cy="2160"/>
                </p14:xfrm>
              </p:contentPart>
            </mc:Choice>
            <mc:Fallback xmlns="">
              <p:pic>
                <p:nvPicPr>
                  <p:cNvPr id="205" name="Ink 204">
                    <a:extLst>
                      <a:ext uri="{FF2B5EF4-FFF2-40B4-BE49-F238E27FC236}">
                        <a16:creationId xmlns:a16="http://schemas.microsoft.com/office/drawing/2014/main" id="{BB3460E5-0C0D-EF92-7C2A-FC11B61370A7}"/>
                      </a:ext>
                    </a:extLst>
                  </p:cNvPr>
                  <p:cNvPicPr/>
                  <p:nvPr/>
                </p:nvPicPr>
                <p:blipFill>
                  <a:blip r:embed="rId334"/>
                  <a:stretch>
                    <a:fillRect/>
                  </a:stretch>
                </p:blipFill>
                <p:spPr>
                  <a:xfrm>
                    <a:off x="7678294" y="3332396"/>
                    <a:ext cx="360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5">
                <p14:nvContentPartPr>
                  <p14:cNvPr id="206" name="Ink 205">
                    <a:extLst>
                      <a:ext uri="{FF2B5EF4-FFF2-40B4-BE49-F238E27FC236}">
                        <a16:creationId xmlns:a16="http://schemas.microsoft.com/office/drawing/2014/main" id="{0B420840-45A5-7AED-02E5-CE6B11D0A7BB}"/>
                      </a:ext>
                    </a:extLst>
                  </p14:cNvPr>
                  <p14:cNvContentPartPr/>
                  <p14:nvPr/>
                </p14:nvContentPartPr>
                <p14:xfrm>
                  <a:off x="7693774" y="3438236"/>
                  <a:ext cx="360" cy="1440"/>
                </p14:xfrm>
              </p:contentPart>
            </mc:Choice>
            <mc:Fallback xmlns="">
              <p:pic>
                <p:nvPicPr>
                  <p:cNvPr id="206" name="Ink 205">
                    <a:extLst>
                      <a:ext uri="{FF2B5EF4-FFF2-40B4-BE49-F238E27FC236}">
                        <a16:creationId xmlns:a16="http://schemas.microsoft.com/office/drawing/2014/main" id="{0B420840-45A5-7AED-02E5-CE6B11D0A7BB}"/>
                      </a:ext>
                    </a:extLst>
                  </p:cNvPr>
                  <p:cNvPicPr/>
                  <p:nvPr/>
                </p:nvPicPr>
                <p:blipFill>
                  <a:blip r:embed="rId336"/>
                  <a:stretch>
                    <a:fillRect/>
                  </a:stretch>
                </p:blipFill>
                <p:spPr>
                  <a:xfrm>
                    <a:off x="7675774" y="342059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7">
                <p14:nvContentPartPr>
                  <p14:cNvPr id="208" name="Ink 207">
                    <a:extLst>
                      <a:ext uri="{FF2B5EF4-FFF2-40B4-BE49-F238E27FC236}">
                        <a16:creationId xmlns:a16="http://schemas.microsoft.com/office/drawing/2014/main" id="{69B171EC-6A39-A6EE-7559-F6939F3C2B8B}"/>
                      </a:ext>
                    </a:extLst>
                  </p14:cNvPr>
                  <p14:cNvContentPartPr/>
                  <p14:nvPr/>
                </p14:nvContentPartPr>
                <p14:xfrm>
                  <a:off x="7800694" y="3464516"/>
                  <a:ext cx="2160" cy="360"/>
                </p14:xfrm>
              </p:contentPart>
            </mc:Choice>
            <mc:Fallback xmlns="">
              <p:pic>
                <p:nvPicPr>
                  <p:cNvPr id="208" name="Ink 207">
                    <a:extLst>
                      <a:ext uri="{FF2B5EF4-FFF2-40B4-BE49-F238E27FC236}">
                        <a16:creationId xmlns:a16="http://schemas.microsoft.com/office/drawing/2014/main" id="{69B171EC-6A39-A6EE-7559-F6939F3C2B8B}"/>
                      </a:ext>
                    </a:extLst>
                  </p:cNvPr>
                  <p:cNvPicPr/>
                  <p:nvPr/>
                </p:nvPicPr>
                <p:blipFill>
                  <a:blip r:embed="rId338"/>
                  <a:stretch>
                    <a:fillRect/>
                  </a:stretch>
                </p:blipFill>
                <p:spPr>
                  <a:xfrm>
                    <a:off x="7783054" y="3446876"/>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9">
                <p14:nvContentPartPr>
                  <p14:cNvPr id="209" name="Ink 208">
                    <a:extLst>
                      <a:ext uri="{FF2B5EF4-FFF2-40B4-BE49-F238E27FC236}">
                        <a16:creationId xmlns:a16="http://schemas.microsoft.com/office/drawing/2014/main" id="{A345D6D0-F642-A1B3-11D9-5DF7BBFE1BCD}"/>
                      </a:ext>
                    </a:extLst>
                  </p14:cNvPr>
                  <p14:cNvContentPartPr/>
                  <p14:nvPr/>
                </p14:nvContentPartPr>
                <p14:xfrm>
                  <a:off x="7877014" y="3443276"/>
                  <a:ext cx="1440" cy="360"/>
                </p14:xfrm>
              </p:contentPart>
            </mc:Choice>
            <mc:Fallback xmlns="">
              <p:pic>
                <p:nvPicPr>
                  <p:cNvPr id="209" name="Ink 208">
                    <a:extLst>
                      <a:ext uri="{FF2B5EF4-FFF2-40B4-BE49-F238E27FC236}">
                        <a16:creationId xmlns:a16="http://schemas.microsoft.com/office/drawing/2014/main" id="{A345D6D0-F642-A1B3-11D9-5DF7BBFE1BCD}"/>
                      </a:ext>
                    </a:extLst>
                  </p:cNvPr>
                  <p:cNvPicPr/>
                  <p:nvPr/>
                </p:nvPicPr>
                <p:blipFill>
                  <a:blip r:embed="rId340"/>
                  <a:stretch>
                    <a:fillRect/>
                  </a:stretch>
                </p:blipFill>
                <p:spPr>
                  <a:xfrm>
                    <a:off x="7859374" y="342527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1">
                <p14:nvContentPartPr>
                  <p14:cNvPr id="210" name="Ink 209">
                    <a:extLst>
                      <a:ext uri="{FF2B5EF4-FFF2-40B4-BE49-F238E27FC236}">
                        <a16:creationId xmlns:a16="http://schemas.microsoft.com/office/drawing/2014/main" id="{5770D128-1CB6-C2BB-7B72-8F6248FF4A71}"/>
                      </a:ext>
                    </a:extLst>
                  </p14:cNvPr>
                  <p14:cNvContentPartPr/>
                  <p14:nvPr/>
                </p14:nvContentPartPr>
                <p14:xfrm>
                  <a:off x="7881694" y="3512396"/>
                  <a:ext cx="360" cy="360"/>
                </p14:xfrm>
              </p:contentPart>
            </mc:Choice>
            <mc:Fallback xmlns="">
              <p:pic>
                <p:nvPicPr>
                  <p:cNvPr id="210" name="Ink 209">
                    <a:extLst>
                      <a:ext uri="{FF2B5EF4-FFF2-40B4-BE49-F238E27FC236}">
                        <a16:creationId xmlns:a16="http://schemas.microsoft.com/office/drawing/2014/main" id="{5770D128-1CB6-C2BB-7B72-8F6248FF4A71}"/>
                      </a:ext>
                    </a:extLst>
                  </p:cNvPr>
                  <p:cNvPicPr/>
                  <p:nvPr/>
                </p:nvPicPr>
                <p:blipFill>
                  <a:blip r:embed="rId342"/>
                  <a:stretch>
                    <a:fillRect/>
                  </a:stretch>
                </p:blipFill>
                <p:spPr>
                  <a:xfrm>
                    <a:off x="7864054" y="349439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3">
                <p14:nvContentPartPr>
                  <p14:cNvPr id="207" name="Ink 206">
                    <a:extLst>
                      <a:ext uri="{FF2B5EF4-FFF2-40B4-BE49-F238E27FC236}">
                        <a16:creationId xmlns:a16="http://schemas.microsoft.com/office/drawing/2014/main" id="{80A41FB8-C888-7102-CF75-8DD2FF7CCF82}"/>
                      </a:ext>
                    </a:extLst>
                  </p14:cNvPr>
                  <p14:cNvContentPartPr/>
                  <p14:nvPr/>
                </p14:nvContentPartPr>
                <p14:xfrm>
                  <a:off x="7707814" y="3553076"/>
                  <a:ext cx="4320" cy="2160"/>
                </p14:xfrm>
              </p:contentPart>
            </mc:Choice>
            <mc:Fallback xmlns="">
              <p:pic>
                <p:nvPicPr>
                  <p:cNvPr id="207" name="Ink 206">
                    <a:extLst>
                      <a:ext uri="{FF2B5EF4-FFF2-40B4-BE49-F238E27FC236}">
                        <a16:creationId xmlns:a16="http://schemas.microsoft.com/office/drawing/2014/main" id="{80A41FB8-C888-7102-CF75-8DD2FF7CCF82}"/>
                      </a:ext>
                    </a:extLst>
                  </p:cNvPr>
                  <p:cNvPicPr/>
                  <p:nvPr/>
                </p:nvPicPr>
                <p:blipFill>
                  <a:blip r:embed="rId344"/>
                  <a:stretch>
                    <a:fillRect/>
                  </a:stretch>
                </p:blipFill>
                <p:spPr>
                  <a:xfrm>
                    <a:off x="7690174" y="3535436"/>
                    <a:ext cx="3996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5">
                <p14:nvContentPartPr>
                  <p14:cNvPr id="211" name="Ink 210">
                    <a:extLst>
                      <a:ext uri="{FF2B5EF4-FFF2-40B4-BE49-F238E27FC236}">
                        <a16:creationId xmlns:a16="http://schemas.microsoft.com/office/drawing/2014/main" id="{CC53DDB6-98F2-9960-31DC-90B543DE83F3}"/>
                      </a:ext>
                    </a:extLst>
                  </p14:cNvPr>
                  <p14:cNvContentPartPr/>
                  <p14:nvPr/>
                </p14:nvContentPartPr>
                <p14:xfrm>
                  <a:off x="7779814" y="3571796"/>
                  <a:ext cx="2160" cy="360"/>
                </p14:xfrm>
              </p:contentPart>
            </mc:Choice>
            <mc:Fallback xmlns="">
              <p:pic>
                <p:nvPicPr>
                  <p:cNvPr id="211" name="Ink 210">
                    <a:extLst>
                      <a:ext uri="{FF2B5EF4-FFF2-40B4-BE49-F238E27FC236}">
                        <a16:creationId xmlns:a16="http://schemas.microsoft.com/office/drawing/2014/main" id="{CC53DDB6-98F2-9960-31DC-90B543DE83F3}"/>
                      </a:ext>
                    </a:extLst>
                  </p:cNvPr>
                  <p:cNvPicPr/>
                  <p:nvPr/>
                </p:nvPicPr>
                <p:blipFill>
                  <a:blip r:embed="rId346"/>
                  <a:stretch>
                    <a:fillRect/>
                  </a:stretch>
                </p:blipFill>
                <p:spPr>
                  <a:xfrm>
                    <a:off x="7762174" y="3553796"/>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7">
                <p14:nvContentPartPr>
                  <p14:cNvPr id="212" name="Ink 211">
                    <a:extLst>
                      <a:ext uri="{FF2B5EF4-FFF2-40B4-BE49-F238E27FC236}">
                        <a16:creationId xmlns:a16="http://schemas.microsoft.com/office/drawing/2014/main" id="{19BD4F6F-52F2-5E83-4ABD-9AACBC4A9AA9}"/>
                      </a:ext>
                    </a:extLst>
                  </p14:cNvPr>
                  <p14:cNvContentPartPr/>
                  <p14:nvPr/>
                </p14:nvContentPartPr>
                <p14:xfrm>
                  <a:off x="7789534" y="3595556"/>
                  <a:ext cx="4680" cy="3960"/>
                </p14:xfrm>
              </p:contentPart>
            </mc:Choice>
            <mc:Fallback xmlns="">
              <p:pic>
                <p:nvPicPr>
                  <p:cNvPr id="212" name="Ink 211">
                    <a:extLst>
                      <a:ext uri="{FF2B5EF4-FFF2-40B4-BE49-F238E27FC236}">
                        <a16:creationId xmlns:a16="http://schemas.microsoft.com/office/drawing/2014/main" id="{19BD4F6F-52F2-5E83-4ABD-9AACBC4A9AA9}"/>
                      </a:ext>
                    </a:extLst>
                  </p:cNvPr>
                  <p:cNvPicPr/>
                  <p:nvPr/>
                </p:nvPicPr>
                <p:blipFill>
                  <a:blip r:embed="rId348"/>
                  <a:stretch>
                    <a:fillRect/>
                  </a:stretch>
                </p:blipFill>
                <p:spPr>
                  <a:xfrm>
                    <a:off x="7771534" y="3577556"/>
                    <a:ext cx="40320" cy="3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9">
                <p14:nvContentPartPr>
                  <p14:cNvPr id="213" name="Ink 212">
                    <a:extLst>
                      <a:ext uri="{FF2B5EF4-FFF2-40B4-BE49-F238E27FC236}">
                        <a16:creationId xmlns:a16="http://schemas.microsoft.com/office/drawing/2014/main" id="{0D6398F3-AA28-3F75-914E-A809DE0710F8}"/>
                      </a:ext>
                    </a:extLst>
                  </p14:cNvPr>
                  <p14:cNvContentPartPr/>
                  <p14:nvPr/>
                </p14:nvContentPartPr>
                <p14:xfrm>
                  <a:off x="7881694" y="3576476"/>
                  <a:ext cx="360" cy="360"/>
                </p14:xfrm>
              </p:contentPart>
            </mc:Choice>
            <mc:Fallback xmlns="">
              <p:pic>
                <p:nvPicPr>
                  <p:cNvPr id="213" name="Ink 212">
                    <a:extLst>
                      <a:ext uri="{FF2B5EF4-FFF2-40B4-BE49-F238E27FC236}">
                        <a16:creationId xmlns:a16="http://schemas.microsoft.com/office/drawing/2014/main" id="{0D6398F3-AA28-3F75-914E-A809DE0710F8}"/>
                      </a:ext>
                    </a:extLst>
                  </p:cNvPr>
                  <p:cNvPicPr/>
                  <p:nvPr/>
                </p:nvPicPr>
                <p:blipFill>
                  <a:blip r:embed="rId350"/>
                  <a:stretch>
                    <a:fillRect/>
                  </a:stretch>
                </p:blipFill>
                <p:spPr>
                  <a:xfrm>
                    <a:off x="7864054" y="35584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1">
                <p14:nvContentPartPr>
                  <p14:cNvPr id="214" name="Ink 213">
                    <a:extLst>
                      <a:ext uri="{FF2B5EF4-FFF2-40B4-BE49-F238E27FC236}">
                        <a16:creationId xmlns:a16="http://schemas.microsoft.com/office/drawing/2014/main" id="{D0F5E59A-D3C7-627F-659D-77F827591CCB}"/>
                      </a:ext>
                    </a:extLst>
                  </p14:cNvPr>
                  <p14:cNvContentPartPr/>
                  <p14:nvPr/>
                </p14:nvContentPartPr>
                <p14:xfrm>
                  <a:off x="7831654" y="3645596"/>
                  <a:ext cx="360" cy="3600"/>
                </p14:xfrm>
              </p:contentPart>
            </mc:Choice>
            <mc:Fallback xmlns="">
              <p:pic>
                <p:nvPicPr>
                  <p:cNvPr id="214" name="Ink 213">
                    <a:extLst>
                      <a:ext uri="{FF2B5EF4-FFF2-40B4-BE49-F238E27FC236}">
                        <a16:creationId xmlns:a16="http://schemas.microsoft.com/office/drawing/2014/main" id="{D0F5E59A-D3C7-627F-659D-77F827591CCB}"/>
                      </a:ext>
                    </a:extLst>
                  </p:cNvPr>
                  <p:cNvPicPr/>
                  <p:nvPr/>
                </p:nvPicPr>
                <p:blipFill>
                  <a:blip r:embed="rId352"/>
                  <a:stretch>
                    <a:fillRect/>
                  </a:stretch>
                </p:blipFill>
                <p:spPr>
                  <a:xfrm>
                    <a:off x="7814014" y="3627596"/>
                    <a:ext cx="3600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3">
                <p14:nvContentPartPr>
                  <p14:cNvPr id="219" name="Ink 218">
                    <a:extLst>
                      <a:ext uri="{FF2B5EF4-FFF2-40B4-BE49-F238E27FC236}">
                        <a16:creationId xmlns:a16="http://schemas.microsoft.com/office/drawing/2014/main" id="{458BB170-D296-46BE-C035-4824DD7B0C66}"/>
                      </a:ext>
                    </a:extLst>
                  </p14:cNvPr>
                  <p14:cNvContentPartPr/>
                  <p14:nvPr/>
                </p14:nvContentPartPr>
                <p14:xfrm>
                  <a:off x="7148374" y="4090916"/>
                  <a:ext cx="1440" cy="360"/>
                </p14:xfrm>
              </p:contentPart>
            </mc:Choice>
            <mc:Fallback xmlns="">
              <p:pic>
                <p:nvPicPr>
                  <p:cNvPr id="219" name="Ink 218">
                    <a:extLst>
                      <a:ext uri="{FF2B5EF4-FFF2-40B4-BE49-F238E27FC236}">
                        <a16:creationId xmlns:a16="http://schemas.microsoft.com/office/drawing/2014/main" id="{458BB170-D296-46BE-C035-4824DD7B0C66}"/>
                      </a:ext>
                    </a:extLst>
                  </p:cNvPr>
                  <p:cNvPicPr/>
                  <p:nvPr/>
                </p:nvPicPr>
                <p:blipFill>
                  <a:blip r:embed="rId354"/>
                  <a:stretch>
                    <a:fillRect/>
                  </a:stretch>
                </p:blipFill>
                <p:spPr>
                  <a:xfrm>
                    <a:off x="7130374" y="407291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5">
                <p14:nvContentPartPr>
                  <p14:cNvPr id="220" name="Ink 219">
                    <a:extLst>
                      <a:ext uri="{FF2B5EF4-FFF2-40B4-BE49-F238E27FC236}">
                        <a16:creationId xmlns:a16="http://schemas.microsoft.com/office/drawing/2014/main" id="{D87F2AA4-025F-E42F-EFF3-E84B61E64E86}"/>
                      </a:ext>
                    </a:extLst>
                  </p14:cNvPr>
                  <p14:cNvContentPartPr/>
                  <p14:nvPr/>
                </p14:nvContentPartPr>
                <p14:xfrm>
                  <a:off x="7093654" y="4076516"/>
                  <a:ext cx="360" cy="360"/>
                </p14:xfrm>
              </p:contentPart>
            </mc:Choice>
            <mc:Fallback xmlns="">
              <p:pic>
                <p:nvPicPr>
                  <p:cNvPr id="220" name="Ink 219">
                    <a:extLst>
                      <a:ext uri="{FF2B5EF4-FFF2-40B4-BE49-F238E27FC236}">
                        <a16:creationId xmlns:a16="http://schemas.microsoft.com/office/drawing/2014/main" id="{D87F2AA4-025F-E42F-EFF3-E84B61E64E86}"/>
                      </a:ext>
                    </a:extLst>
                  </p:cNvPr>
                  <p:cNvPicPr/>
                  <p:nvPr/>
                </p:nvPicPr>
                <p:blipFill>
                  <a:blip r:embed="rId356"/>
                  <a:stretch>
                    <a:fillRect/>
                  </a:stretch>
                </p:blipFill>
                <p:spPr>
                  <a:xfrm>
                    <a:off x="7075654" y="40588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7">
                <p14:nvContentPartPr>
                  <p14:cNvPr id="223" name="Ink 222">
                    <a:extLst>
                      <a:ext uri="{FF2B5EF4-FFF2-40B4-BE49-F238E27FC236}">
                        <a16:creationId xmlns:a16="http://schemas.microsoft.com/office/drawing/2014/main" id="{27A15299-2930-F0BF-6CC7-1AAE18B7DAAB}"/>
                      </a:ext>
                    </a:extLst>
                  </p14:cNvPr>
                  <p14:cNvContentPartPr/>
                  <p14:nvPr/>
                </p14:nvContentPartPr>
                <p14:xfrm>
                  <a:off x="7658220" y="2384940"/>
                  <a:ext cx="3600" cy="5040"/>
                </p14:xfrm>
              </p:contentPart>
            </mc:Choice>
            <mc:Fallback xmlns="">
              <p:pic>
                <p:nvPicPr>
                  <p:cNvPr id="223" name="Ink 222">
                    <a:extLst>
                      <a:ext uri="{FF2B5EF4-FFF2-40B4-BE49-F238E27FC236}">
                        <a16:creationId xmlns:a16="http://schemas.microsoft.com/office/drawing/2014/main" id="{27A15299-2930-F0BF-6CC7-1AAE18B7DAAB}"/>
                      </a:ext>
                    </a:extLst>
                  </p:cNvPr>
                  <p:cNvPicPr/>
                  <p:nvPr/>
                </p:nvPicPr>
                <p:blipFill>
                  <a:blip r:embed="rId358"/>
                  <a:stretch>
                    <a:fillRect/>
                  </a:stretch>
                </p:blipFill>
                <p:spPr>
                  <a:xfrm>
                    <a:off x="7640220" y="2367300"/>
                    <a:ext cx="39240" cy="4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9">
                <p14:nvContentPartPr>
                  <p14:cNvPr id="228" name="Ink 227">
                    <a:extLst>
                      <a:ext uri="{FF2B5EF4-FFF2-40B4-BE49-F238E27FC236}">
                        <a16:creationId xmlns:a16="http://schemas.microsoft.com/office/drawing/2014/main" id="{16AFE3BE-3F24-88AE-18E8-4B5F8D4311E4}"/>
                      </a:ext>
                    </a:extLst>
                  </p14:cNvPr>
                  <p14:cNvContentPartPr/>
                  <p14:nvPr/>
                </p14:nvContentPartPr>
                <p14:xfrm>
                  <a:off x="8107500" y="2460900"/>
                  <a:ext cx="3600" cy="360"/>
                </p14:xfrm>
              </p:contentPart>
            </mc:Choice>
            <mc:Fallback xmlns="">
              <p:pic>
                <p:nvPicPr>
                  <p:cNvPr id="228" name="Ink 227">
                    <a:extLst>
                      <a:ext uri="{FF2B5EF4-FFF2-40B4-BE49-F238E27FC236}">
                        <a16:creationId xmlns:a16="http://schemas.microsoft.com/office/drawing/2014/main" id="{16AFE3BE-3F24-88AE-18E8-4B5F8D4311E4}"/>
                      </a:ext>
                    </a:extLst>
                  </p:cNvPr>
                  <p:cNvPicPr/>
                  <p:nvPr/>
                </p:nvPicPr>
                <p:blipFill>
                  <a:blip r:embed="rId360"/>
                  <a:stretch>
                    <a:fillRect/>
                  </a:stretch>
                </p:blipFill>
                <p:spPr>
                  <a:xfrm>
                    <a:off x="8089500" y="244326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1">
                <p14:nvContentPartPr>
                  <p14:cNvPr id="229" name="Ink 228">
                    <a:extLst>
                      <a:ext uri="{FF2B5EF4-FFF2-40B4-BE49-F238E27FC236}">
                        <a16:creationId xmlns:a16="http://schemas.microsoft.com/office/drawing/2014/main" id="{416E295C-F657-F183-EE33-4BFB922127B3}"/>
                      </a:ext>
                    </a:extLst>
                  </p14:cNvPr>
                  <p14:cNvContentPartPr/>
                  <p14:nvPr/>
                </p14:nvContentPartPr>
                <p14:xfrm>
                  <a:off x="8115420" y="2308620"/>
                  <a:ext cx="3600" cy="360"/>
                </p14:xfrm>
              </p:contentPart>
            </mc:Choice>
            <mc:Fallback xmlns="">
              <p:pic>
                <p:nvPicPr>
                  <p:cNvPr id="229" name="Ink 228">
                    <a:extLst>
                      <a:ext uri="{FF2B5EF4-FFF2-40B4-BE49-F238E27FC236}">
                        <a16:creationId xmlns:a16="http://schemas.microsoft.com/office/drawing/2014/main" id="{416E295C-F657-F183-EE33-4BFB922127B3}"/>
                      </a:ext>
                    </a:extLst>
                  </p:cNvPr>
                  <p:cNvPicPr/>
                  <p:nvPr/>
                </p:nvPicPr>
                <p:blipFill>
                  <a:blip r:embed="rId362"/>
                  <a:stretch>
                    <a:fillRect/>
                  </a:stretch>
                </p:blipFill>
                <p:spPr>
                  <a:xfrm>
                    <a:off x="8097420" y="229098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3">
                <p14:nvContentPartPr>
                  <p14:cNvPr id="230" name="Ink 229">
                    <a:extLst>
                      <a:ext uri="{FF2B5EF4-FFF2-40B4-BE49-F238E27FC236}">
                        <a16:creationId xmlns:a16="http://schemas.microsoft.com/office/drawing/2014/main" id="{C2C520B7-4A68-98B8-0D08-7E2FF8C9744B}"/>
                      </a:ext>
                    </a:extLst>
                  </p14:cNvPr>
                  <p14:cNvContentPartPr/>
                  <p14:nvPr/>
                </p14:nvContentPartPr>
                <p14:xfrm>
                  <a:off x="8107500" y="2339220"/>
                  <a:ext cx="360" cy="360"/>
                </p14:xfrm>
              </p:contentPart>
            </mc:Choice>
            <mc:Fallback xmlns="">
              <p:pic>
                <p:nvPicPr>
                  <p:cNvPr id="230" name="Ink 229">
                    <a:extLst>
                      <a:ext uri="{FF2B5EF4-FFF2-40B4-BE49-F238E27FC236}">
                        <a16:creationId xmlns:a16="http://schemas.microsoft.com/office/drawing/2014/main" id="{C2C520B7-4A68-98B8-0D08-7E2FF8C9744B}"/>
                      </a:ext>
                    </a:extLst>
                  </p:cNvPr>
                  <p:cNvPicPr/>
                  <p:nvPr/>
                </p:nvPicPr>
                <p:blipFill>
                  <a:blip r:embed="rId364"/>
                  <a:stretch>
                    <a:fillRect/>
                  </a:stretch>
                </p:blipFill>
                <p:spPr>
                  <a:xfrm>
                    <a:off x="8089500" y="23215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5">
                <p14:nvContentPartPr>
                  <p14:cNvPr id="231" name="Ink 230">
                    <a:extLst>
                      <a:ext uri="{FF2B5EF4-FFF2-40B4-BE49-F238E27FC236}">
                        <a16:creationId xmlns:a16="http://schemas.microsoft.com/office/drawing/2014/main" id="{F71260C3-7555-E5E4-5CA1-D2D5B3DD476E}"/>
                      </a:ext>
                    </a:extLst>
                  </p14:cNvPr>
                  <p14:cNvContentPartPr/>
                  <p14:nvPr/>
                </p14:nvContentPartPr>
                <p14:xfrm>
                  <a:off x="7970340" y="2202060"/>
                  <a:ext cx="360" cy="360"/>
                </p14:xfrm>
              </p:contentPart>
            </mc:Choice>
            <mc:Fallback xmlns="">
              <p:pic>
                <p:nvPicPr>
                  <p:cNvPr id="231" name="Ink 230">
                    <a:extLst>
                      <a:ext uri="{FF2B5EF4-FFF2-40B4-BE49-F238E27FC236}">
                        <a16:creationId xmlns:a16="http://schemas.microsoft.com/office/drawing/2014/main" id="{F71260C3-7555-E5E4-5CA1-D2D5B3DD476E}"/>
                      </a:ext>
                    </a:extLst>
                  </p:cNvPr>
                  <p:cNvPicPr/>
                  <p:nvPr/>
                </p:nvPicPr>
                <p:blipFill>
                  <a:blip r:embed="rId366"/>
                  <a:stretch>
                    <a:fillRect/>
                  </a:stretch>
                </p:blipFill>
                <p:spPr>
                  <a:xfrm>
                    <a:off x="7952340" y="2184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7">
                <p14:nvContentPartPr>
                  <p14:cNvPr id="234" name="Ink 233">
                    <a:extLst>
                      <a:ext uri="{FF2B5EF4-FFF2-40B4-BE49-F238E27FC236}">
                        <a16:creationId xmlns:a16="http://schemas.microsoft.com/office/drawing/2014/main" id="{47F9561D-60E5-92DB-3E3A-8E5BB849B045}"/>
                      </a:ext>
                    </a:extLst>
                  </p14:cNvPr>
                  <p14:cNvContentPartPr/>
                  <p14:nvPr/>
                </p14:nvContentPartPr>
                <p14:xfrm>
                  <a:off x="7978260" y="2323740"/>
                  <a:ext cx="360" cy="360"/>
                </p14:xfrm>
              </p:contentPart>
            </mc:Choice>
            <mc:Fallback xmlns="">
              <p:pic>
                <p:nvPicPr>
                  <p:cNvPr id="234" name="Ink 233">
                    <a:extLst>
                      <a:ext uri="{FF2B5EF4-FFF2-40B4-BE49-F238E27FC236}">
                        <a16:creationId xmlns:a16="http://schemas.microsoft.com/office/drawing/2014/main" id="{47F9561D-60E5-92DB-3E3A-8E5BB849B045}"/>
                      </a:ext>
                    </a:extLst>
                  </p:cNvPr>
                  <p:cNvPicPr/>
                  <p:nvPr/>
                </p:nvPicPr>
                <p:blipFill>
                  <a:blip r:embed="rId368"/>
                  <a:stretch>
                    <a:fillRect/>
                  </a:stretch>
                </p:blipFill>
                <p:spPr>
                  <a:xfrm>
                    <a:off x="7960260" y="23061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9">
                <p14:nvContentPartPr>
                  <p14:cNvPr id="235" name="Ink 234">
                    <a:extLst>
                      <a:ext uri="{FF2B5EF4-FFF2-40B4-BE49-F238E27FC236}">
                        <a16:creationId xmlns:a16="http://schemas.microsoft.com/office/drawing/2014/main" id="{3E51D082-756B-C4B6-F9A5-BB33BD164A8C}"/>
                      </a:ext>
                    </a:extLst>
                  </p14:cNvPr>
                  <p14:cNvContentPartPr/>
                  <p14:nvPr/>
                </p14:nvContentPartPr>
                <p14:xfrm>
                  <a:off x="8069700" y="2247780"/>
                  <a:ext cx="360" cy="360"/>
                </p14:xfrm>
              </p:contentPart>
            </mc:Choice>
            <mc:Fallback xmlns="">
              <p:pic>
                <p:nvPicPr>
                  <p:cNvPr id="235" name="Ink 234">
                    <a:extLst>
                      <a:ext uri="{FF2B5EF4-FFF2-40B4-BE49-F238E27FC236}">
                        <a16:creationId xmlns:a16="http://schemas.microsoft.com/office/drawing/2014/main" id="{3E51D082-756B-C4B6-F9A5-BB33BD164A8C}"/>
                      </a:ext>
                    </a:extLst>
                  </p:cNvPr>
                  <p:cNvPicPr/>
                  <p:nvPr/>
                </p:nvPicPr>
                <p:blipFill>
                  <a:blip r:embed="rId370"/>
                  <a:stretch>
                    <a:fillRect/>
                  </a:stretch>
                </p:blipFill>
                <p:spPr>
                  <a:xfrm>
                    <a:off x="8051700" y="22301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1">
                <p14:nvContentPartPr>
                  <p14:cNvPr id="236" name="Ink 235">
                    <a:extLst>
                      <a:ext uri="{FF2B5EF4-FFF2-40B4-BE49-F238E27FC236}">
                        <a16:creationId xmlns:a16="http://schemas.microsoft.com/office/drawing/2014/main" id="{05AD4107-3BA9-AF55-D0FD-ED290462B4A2}"/>
                      </a:ext>
                    </a:extLst>
                  </p14:cNvPr>
                  <p14:cNvContentPartPr/>
                  <p14:nvPr/>
                </p14:nvContentPartPr>
                <p14:xfrm>
                  <a:off x="7909500" y="2163900"/>
                  <a:ext cx="360" cy="360"/>
                </p14:xfrm>
              </p:contentPart>
            </mc:Choice>
            <mc:Fallback xmlns="">
              <p:pic>
                <p:nvPicPr>
                  <p:cNvPr id="236" name="Ink 235">
                    <a:extLst>
                      <a:ext uri="{FF2B5EF4-FFF2-40B4-BE49-F238E27FC236}">
                        <a16:creationId xmlns:a16="http://schemas.microsoft.com/office/drawing/2014/main" id="{05AD4107-3BA9-AF55-D0FD-ED290462B4A2}"/>
                      </a:ext>
                    </a:extLst>
                  </p:cNvPr>
                  <p:cNvPicPr/>
                  <p:nvPr/>
                </p:nvPicPr>
                <p:blipFill>
                  <a:blip r:embed="rId372"/>
                  <a:stretch>
                    <a:fillRect/>
                  </a:stretch>
                </p:blipFill>
                <p:spPr>
                  <a:xfrm>
                    <a:off x="7891500" y="21462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3">
                <p14:nvContentPartPr>
                  <p14:cNvPr id="237" name="Ink 236">
                    <a:extLst>
                      <a:ext uri="{FF2B5EF4-FFF2-40B4-BE49-F238E27FC236}">
                        <a16:creationId xmlns:a16="http://schemas.microsoft.com/office/drawing/2014/main" id="{9D1788FD-8F4B-1C07-D384-125D4C5D7E26}"/>
                      </a:ext>
                    </a:extLst>
                  </p14:cNvPr>
                  <p14:cNvContentPartPr/>
                  <p14:nvPr/>
                </p14:nvContentPartPr>
                <p14:xfrm>
                  <a:off x="7818060" y="2239860"/>
                  <a:ext cx="360" cy="360"/>
                </p14:xfrm>
              </p:contentPart>
            </mc:Choice>
            <mc:Fallback xmlns="">
              <p:pic>
                <p:nvPicPr>
                  <p:cNvPr id="237" name="Ink 236">
                    <a:extLst>
                      <a:ext uri="{FF2B5EF4-FFF2-40B4-BE49-F238E27FC236}">
                        <a16:creationId xmlns:a16="http://schemas.microsoft.com/office/drawing/2014/main" id="{9D1788FD-8F4B-1C07-D384-125D4C5D7E26}"/>
                      </a:ext>
                    </a:extLst>
                  </p:cNvPr>
                  <p:cNvPicPr/>
                  <p:nvPr/>
                </p:nvPicPr>
                <p:blipFill>
                  <a:blip r:embed="rId374"/>
                  <a:stretch>
                    <a:fillRect/>
                  </a:stretch>
                </p:blipFill>
                <p:spPr>
                  <a:xfrm>
                    <a:off x="7800060" y="22222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5">
                <p14:nvContentPartPr>
                  <p14:cNvPr id="238" name="Ink 237">
                    <a:extLst>
                      <a:ext uri="{FF2B5EF4-FFF2-40B4-BE49-F238E27FC236}">
                        <a16:creationId xmlns:a16="http://schemas.microsoft.com/office/drawing/2014/main" id="{0FD945B4-F4B8-C046-699E-4D7EB34E15C6}"/>
                      </a:ext>
                    </a:extLst>
                  </p14:cNvPr>
                  <p14:cNvContentPartPr/>
                  <p14:nvPr/>
                </p14:nvContentPartPr>
                <p14:xfrm>
                  <a:off x="7757220" y="2293500"/>
                  <a:ext cx="360" cy="360"/>
                </p14:xfrm>
              </p:contentPart>
            </mc:Choice>
            <mc:Fallback xmlns="">
              <p:pic>
                <p:nvPicPr>
                  <p:cNvPr id="238" name="Ink 237">
                    <a:extLst>
                      <a:ext uri="{FF2B5EF4-FFF2-40B4-BE49-F238E27FC236}">
                        <a16:creationId xmlns:a16="http://schemas.microsoft.com/office/drawing/2014/main" id="{0FD945B4-F4B8-C046-699E-4D7EB34E15C6}"/>
                      </a:ext>
                    </a:extLst>
                  </p:cNvPr>
                  <p:cNvPicPr/>
                  <p:nvPr/>
                </p:nvPicPr>
                <p:blipFill>
                  <a:blip r:embed="rId376"/>
                  <a:stretch>
                    <a:fillRect/>
                  </a:stretch>
                </p:blipFill>
                <p:spPr>
                  <a:xfrm>
                    <a:off x="7739220" y="2275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7">
                <p14:nvContentPartPr>
                  <p14:cNvPr id="240" name="Ink 239">
                    <a:extLst>
                      <a:ext uri="{FF2B5EF4-FFF2-40B4-BE49-F238E27FC236}">
                        <a16:creationId xmlns:a16="http://schemas.microsoft.com/office/drawing/2014/main" id="{B9B5A4B6-9E14-8D8A-4482-3FEE58811557}"/>
                      </a:ext>
                    </a:extLst>
                  </p14:cNvPr>
                  <p14:cNvContentPartPr/>
                  <p14:nvPr/>
                </p14:nvContentPartPr>
                <p14:xfrm>
                  <a:off x="7315140" y="2590500"/>
                  <a:ext cx="360" cy="360"/>
                </p14:xfrm>
              </p:contentPart>
            </mc:Choice>
            <mc:Fallback xmlns="">
              <p:pic>
                <p:nvPicPr>
                  <p:cNvPr id="240" name="Ink 239">
                    <a:extLst>
                      <a:ext uri="{FF2B5EF4-FFF2-40B4-BE49-F238E27FC236}">
                        <a16:creationId xmlns:a16="http://schemas.microsoft.com/office/drawing/2014/main" id="{B9B5A4B6-9E14-8D8A-4482-3FEE58811557}"/>
                      </a:ext>
                    </a:extLst>
                  </p:cNvPr>
                  <p:cNvPicPr/>
                  <p:nvPr/>
                </p:nvPicPr>
                <p:blipFill>
                  <a:blip r:embed="rId378"/>
                  <a:stretch>
                    <a:fillRect/>
                  </a:stretch>
                </p:blipFill>
                <p:spPr>
                  <a:xfrm>
                    <a:off x="7297140" y="2572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9">
                <p14:nvContentPartPr>
                  <p14:cNvPr id="241" name="Ink 240">
                    <a:extLst>
                      <a:ext uri="{FF2B5EF4-FFF2-40B4-BE49-F238E27FC236}">
                        <a16:creationId xmlns:a16="http://schemas.microsoft.com/office/drawing/2014/main" id="{319615F8-A149-BDC9-999E-5ABF14BDF806}"/>
                      </a:ext>
                    </a:extLst>
                  </p14:cNvPr>
                  <p14:cNvContentPartPr/>
                  <p14:nvPr/>
                </p14:nvContentPartPr>
                <p14:xfrm>
                  <a:off x="7353300" y="2666820"/>
                  <a:ext cx="360" cy="360"/>
                </p14:xfrm>
              </p:contentPart>
            </mc:Choice>
            <mc:Fallback xmlns="">
              <p:pic>
                <p:nvPicPr>
                  <p:cNvPr id="241" name="Ink 240">
                    <a:extLst>
                      <a:ext uri="{FF2B5EF4-FFF2-40B4-BE49-F238E27FC236}">
                        <a16:creationId xmlns:a16="http://schemas.microsoft.com/office/drawing/2014/main" id="{319615F8-A149-BDC9-999E-5ABF14BDF806}"/>
                      </a:ext>
                    </a:extLst>
                  </p:cNvPr>
                  <p:cNvPicPr/>
                  <p:nvPr/>
                </p:nvPicPr>
                <p:blipFill>
                  <a:blip r:embed="rId380"/>
                  <a:stretch>
                    <a:fillRect/>
                  </a:stretch>
                </p:blipFill>
                <p:spPr>
                  <a:xfrm>
                    <a:off x="7335300" y="26491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1">
                <p14:nvContentPartPr>
                  <p14:cNvPr id="239" name="Ink 238">
                    <a:extLst>
                      <a:ext uri="{FF2B5EF4-FFF2-40B4-BE49-F238E27FC236}">
                        <a16:creationId xmlns:a16="http://schemas.microsoft.com/office/drawing/2014/main" id="{338CA100-F7F7-3DD3-89F8-4BFF6DF437CD}"/>
                      </a:ext>
                    </a:extLst>
                  </p14:cNvPr>
                  <p14:cNvContentPartPr/>
                  <p14:nvPr/>
                </p14:nvContentPartPr>
                <p14:xfrm>
                  <a:off x="7498020" y="2422740"/>
                  <a:ext cx="360" cy="360"/>
                </p14:xfrm>
              </p:contentPart>
            </mc:Choice>
            <mc:Fallback xmlns="">
              <p:pic>
                <p:nvPicPr>
                  <p:cNvPr id="239" name="Ink 238">
                    <a:extLst>
                      <a:ext uri="{FF2B5EF4-FFF2-40B4-BE49-F238E27FC236}">
                        <a16:creationId xmlns:a16="http://schemas.microsoft.com/office/drawing/2014/main" id="{338CA100-F7F7-3DD3-89F8-4BFF6DF437CD}"/>
                      </a:ext>
                    </a:extLst>
                  </p:cNvPr>
                  <p:cNvPicPr/>
                  <p:nvPr/>
                </p:nvPicPr>
                <p:blipFill>
                  <a:blip r:embed="rId382"/>
                  <a:stretch>
                    <a:fillRect/>
                  </a:stretch>
                </p:blipFill>
                <p:spPr>
                  <a:xfrm>
                    <a:off x="7480020" y="24051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3">
                <p14:nvContentPartPr>
                  <p14:cNvPr id="242" name="Ink 241">
                    <a:extLst>
                      <a:ext uri="{FF2B5EF4-FFF2-40B4-BE49-F238E27FC236}">
                        <a16:creationId xmlns:a16="http://schemas.microsoft.com/office/drawing/2014/main" id="{8E4020A2-278C-538F-D630-38618A9662F4}"/>
                      </a:ext>
                    </a:extLst>
                  </p14:cNvPr>
                  <p14:cNvContentPartPr/>
                  <p14:nvPr/>
                </p14:nvContentPartPr>
                <p14:xfrm>
                  <a:off x="7505580" y="2438220"/>
                  <a:ext cx="8280" cy="360"/>
                </p14:xfrm>
              </p:contentPart>
            </mc:Choice>
            <mc:Fallback xmlns="">
              <p:pic>
                <p:nvPicPr>
                  <p:cNvPr id="242" name="Ink 241">
                    <a:extLst>
                      <a:ext uri="{FF2B5EF4-FFF2-40B4-BE49-F238E27FC236}">
                        <a16:creationId xmlns:a16="http://schemas.microsoft.com/office/drawing/2014/main" id="{8E4020A2-278C-538F-D630-38618A9662F4}"/>
                      </a:ext>
                    </a:extLst>
                  </p:cNvPr>
                  <p:cNvPicPr/>
                  <p:nvPr/>
                </p:nvPicPr>
                <p:blipFill>
                  <a:blip r:embed="rId384"/>
                  <a:stretch>
                    <a:fillRect/>
                  </a:stretch>
                </p:blipFill>
                <p:spPr>
                  <a:xfrm>
                    <a:off x="7487580" y="2420580"/>
                    <a:ext cx="439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5">
                <p14:nvContentPartPr>
                  <p14:cNvPr id="245" name="Ink 244">
                    <a:extLst>
                      <a:ext uri="{FF2B5EF4-FFF2-40B4-BE49-F238E27FC236}">
                        <a16:creationId xmlns:a16="http://schemas.microsoft.com/office/drawing/2014/main" id="{5B0F7303-96BA-60D6-4BB1-05E14AE3C1D8}"/>
                      </a:ext>
                    </a:extLst>
                  </p14:cNvPr>
                  <p14:cNvContentPartPr/>
                  <p14:nvPr/>
                </p14:nvContentPartPr>
                <p14:xfrm>
                  <a:off x="7437180" y="2552340"/>
                  <a:ext cx="360" cy="360"/>
                </p14:xfrm>
              </p:contentPart>
            </mc:Choice>
            <mc:Fallback xmlns="">
              <p:pic>
                <p:nvPicPr>
                  <p:cNvPr id="245" name="Ink 244">
                    <a:extLst>
                      <a:ext uri="{FF2B5EF4-FFF2-40B4-BE49-F238E27FC236}">
                        <a16:creationId xmlns:a16="http://schemas.microsoft.com/office/drawing/2014/main" id="{5B0F7303-96BA-60D6-4BB1-05E14AE3C1D8}"/>
                      </a:ext>
                    </a:extLst>
                  </p:cNvPr>
                  <p:cNvPicPr/>
                  <p:nvPr/>
                </p:nvPicPr>
                <p:blipFill>
                  <a:blip r:embed="rId386"/>
                  <a:stretch>
                    <a:fillRect/>
                  </a:stretch>
                </p:blipFill>
                <p:spPr>
                  <a:xfrm>
                    <a:off x="7419180" y="25347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7">
                <p14:nvContentPartPr>
                  <p14:cNvPr id="246" name="Ink 245">
                    <a:extLst>
                      <a:ext uri="{FF2B5EF4-FFF2-40B4-BE49-F238E27FC236}">
                        <a16:creationId xmlns:a16="http://schemas.microsoft.com/office/drawing/2014/main" id="{BF8E84B6-659F-6688-B886-02750F6ACF0B}"/>
                      </a:ext>
                    </a:extLst>
                  </p14:cNvPr>
                  <p14:cNvContentPartPr/>
                  <p14:nvPr/>
                </p14:nvContentPartPr>
                <p14:xfrm>
                  <a:off x="7444740" y="2552340"/>
                  <a:ext cx="20880" cy="360"/>
                </p14:xfrm>
              </p:contentPart>
            </mc:Choice>
            <mc:Fallback xmlns="">
              <p:pic>
                <p:nvPicPr>
                  <p:cNvPr id="246" name="Ink 245">
                    <a:extLst>
                      <a:ext uri="{FF2B5EF4-FFF2-40B4-BE49-F238E27FC236}">
                        <a16:creationId xmlns:a16="http://schemas.microsoft.com/office/drawing/2014/main" id="{BF8E84B6-659F-6688-B886-02750F6ACF0B}"/>
                      </a:ext>
                    </a:extLst>
                  </p:cNvPr>
                  <p:cNvPicPr/>
                  <p:nvPr/>
                </p:nvPicPr>
                <p:blipFill>
                  <a:blip r:embed="rId388"/>
                  <a:stretch>
                    <a:fillRect/>
                  </a:stretch>
                </p:blipFill>
                <p:spPr>
                  <a:xfrm>
                    <a:off x="7426740" y="2534700"/>
                    <a:ext cx="56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9">
                <p14:nvContentPartPr>
                  <p14:cNvPr id="247" name="Ink 246">
                    <a:extLst>
                      <a:ext uri="{FF2B5EF4-FFF2-40B4-BE49-F238E27FC236}">
                        <a16:creationId xmlns:a16="http://schemas.microsoft.com/office/drawing/2014/main" id="{C35E19E2-FF60-F3BF-948A-7AC41AE5EE06}"/>
                      </a:ext>
                    </a:extLst>
                  </p14:cNvPr>
                  <p14:cNvContentPartPr/>
                  <p14:nvPr/>
                </p14:nvContentPartPr>
                <p14:xfrm>
                  <a:off x="7627620" y="2522100"/>
                  <a:ext cx="360" cy="3600"/>
                </p14:xfrm>
              </p:contentPart>
            </mc:Choice>
            <mc:Fallback xmlns="">
              <p:pic>
                <p:nvPicPr>
                  <p:cNvPr id="247" name="Ink 246">
                    <a:extLst>
                      <a:ext uri="{FF2B5EF4-FFF2-40B4-BE49-F238E27FC236}">
                        <a16:creationId xmlns:a16="http://schemas.microsoft.com/office/drawing/2014/main" id="{C35E19E2-FF60-F3BF-948A-7AC41AE5EE06}"/>
                      </a:ext>
                    </a:extLst>
                  </p:cNvPr>
                  <p:cNvPicPr/>
                  <p:nvPr/>
                </p:nvPicPr>
                <p:blipFill>
                  <a:blip r:embed="rId390"/>
                  <a:stretch>
                    <a:fillRect/>
                  </a:stretch>
                </p:blipFill>
                <p:spPr>
                  <a:xfrm>
                    <a:off x="7609620" y="2504460"/>
                    <a:ext cx="3600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1">
                <p14:nvContentPartPr>
                  <p14:cNvPr id="243" name="Ink 242">
                    <a:extLst>
                      <a:ext uri="{FF2B5EF4-FFF2-40B4-BE49-F238E27FC236}">
                        <a16:creationId xmlns:a16="http://schemas.microsoft.com/office/drawing/2014/main" id="{76D8CD57-46F5-650F-2C43-0797912E55B5}"/>
                      </a:ext>
                    </a:extLst>
                  </p14:cNvPr>
                  <p14:cNvContentPartPr/>
                  <p14:nvPr/>
                </p14:nvContentPartPr>
                <p14:xfrm>
                  <a:off x="7528620" y="2621100"/>
                  <a:ext cx="360" cy="360"/>
                </p14:xfrm>
              </p:contentPart>
            </mc:Choice>
            <mc:Fallback xmlns="">
              <p:pic>
                <p:nvPicPr>
                  <p:cNvPr id="243" name="Ink 242">
                    <a:extLst>
                      <a:ext uri="{FF2B5EF4-FFF2-40B4-BE49-F238E27FC236}">
                        <a16:creationId xmlns:a16="http://schemas.microsoft.com/office/drawing/2014/main" id="{76D8CD57-46F5-650F-2C43-0797912E55B5}"/>
                      </a:ext>
                    </a:extLst>
                  </p:cNvPr>
                  <p:cNvPicPr/>
                  <p:nvPr/>
                </p:nvPicPr>
                <p:blipFill>
                  <a:blip r:embed="rId392"/>
                  <a:stretch>
                    <a:fillRect/>
                  </a:stretch>
                </p:blipFill>
                <p:spPr>
                  <a:xfrm>
                    <a:off x="7510620" y="26034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3">
                <p14:nvContentPartPr>
                  <p14:cNvPr id="244" name="Ink 243">
                    <a:extLst>
                      <a:ext uri="{FF2B5EF4-FFF2-40B4-BE49-F238E27FC236}">
                        <a16:creationId xmlns:a16="http://schemas.microsoft.com/office/drawing/2014/main" id="{EE4EA74D-7880-18F8-1537-15E785CDF7DC}"/>
                      </a:ext>
                    </a:extLst>
                  </p14:cNvPr>
                  <p14:cNvContentPartPr/>
                  <p14:nvPr/>
                </p14:nvContentPartPr>
                <p14:xfrm>
                  <a:off x="7429620" y="2591580"/>
                  <a:ext cx="360" cy="83520"/>
                </p14:xfrm>
              </p:contentPart>
            </mc:Choice>
            <mc:Fallback xmlns="">
              <p:pic>
                <p:nvPicPr>
                  <p:cNvPr id="244" name="Ink 243">
                    <a:extLst>
                      <a:ext uri="{FF2B5EF4-FFF2-40B4-BE49-F238E27FC236}">
                        <a16:creationId xmlns:a16="http://schemas.microsoft.com/office/drawing/2014/main" id="{EE4EA74D-7880-18F8-1537-15E785CDF7DC}"/>
                      </a:ext>
                    </a:extLst>
                  </p:cNvPr>
                  <p:cNvPicPr/>
                  <p:nvPr/>
                </p:nvPicPr>
                <p:blipFill>
                  <a:blip r:embed="rId394"/>
                  <a:stretch>
                    <a:fillRect/>
                  </a:stretch>
                </p:blipFill>
                <p:spPr>
                  <a:xfrm>
                    <a:off x="7411620" y="2573580"/>
                    <a:ext cx="36000" cy="119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5">
                <p14:nvContentPartPr>
                  <p14:cNvPr id="248" name="Ink 247">
                    <a:extLst>
                      <a:ext uri="{FF2B5EF4-FFF2-40B4-BE49-F238E27FC236}">
                        <a16:creationId xmlns:a16="http://schemas.microsoft.com/office/drawing/2014/main" id="{04A9678E-308D-F247-0909-6310B9243BA4}"/>
                      </a:ext>
                    </a:extLst>
                  </p14:cNvPr>
                  <p14:cNvContentPartPr/>
                  <p14:nvPr/>
                </p14:nvContentPartPr>
                <p14:xfrm>
                  <a:off x="7459860" y="2590500"/>
                  <a:ext cx="360" cy="360"/>
                </p14:xfrm>
              </p:contentPart>
            </mc:Choice>
            <mc:Fallback xmlns="">
              <p:pic>
                <p:nvPicPr>
                  <p:cNvPr id="248" name="Ink 247">
                    <a:extLst>
                      <a:ext uri="{FF2B5EF4-FFF2-40B4-BE49-F238E27FC236}">
                        <a16:creationId xmlns:a16="http://schemas.microsoft.com/office/drawing/2014/main" id="{04A9678E-308D-F247-0909-6310B9243BA4}"/>
                      </a:ext>
                    </a:extLst>
                  </p:cNvPr>
                  <p:cNvPicPr/>
                  <p:nvPr/>
                </p:nvPicPr>
                <p:blipFill>
                  <a:blip r:embed="rId396"/>
                  <a:stretch>
                    <a:fillRect/>
                  </a:stretch>
                </p:blipFill>
                <p:spPr>
                  <a:xfrm>
                    <a:off x="7441860" y="2572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7">
                <p14:nvContentPartPr>
                  <p14:cNvPr id="249" name="Ink 248">
                    <a:extLst>
                      <a:ext uri="{FF2B5EF4-FFF2-40B4-BE49-F238E27FC236}">
                        <a16:creationId xmlns:a16="http://schemas.microsoft.com/office/drawing/2014/main" id="{482AA02A-ED46-B112-076D-3E752DCEBDDF}"/>
                      </a:ext>
                    </a:extLst>
                  </p14:cNvPr>
                  <p14:cNvContentPartPr/>
                  <p14:nvPr/>
                </p14:nvContentPartPr>
                <p14:xfrm>
                  <a:off x="7278420" y="2735220"/>
                  <a:ext cx="6480" cy="360"/>
                </p14:xfrm>
              </p:contentPart>
            </mc:Choice>
            <mc:Fallback xmlns="">
              <p:pic>
                <p:nvPicPr>
                  <p:cNvPr id="249" name="Ink 248">
                    <a:extLst>
                      <a:ext uri="{FF2B5EF4-FFF2-40B4-BE49-F238E27FC236}">
                        <a16:creationId xmlns:a16="http://schemas.microsoft.com/office/drawing/2014/main" id="{482AA02A-ED46-B112-076D-3E752DCEBDDF}"/>
                      </a:ext>
                    </a:extLst>
                  </p:cNvPr>
                  <p:cNvPicPr/>
                  <p:nvPr/>
                </p:nvPicPr>
                <p:blipFill>
                  <a:blip r:embed="rId398"/>
                  <a:stretch>
                    <a:fillRect/>
                  </a:stretch>
                </p:blipFill>
                <p:spPr>
                  <a:xfrm>
                    <a:off x="7260420" y="2717580"/>
                    <a:ext cx="421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9">
                <p14:nvContentPartPr>
                  <p14:cNvPr id="250" name="Ink 249">
                    <a:extLst>
                      <a:ext uri="{FF2B5EF4-FFF2-40B4-BE49-F238E27FC236}">
                        <a16:creationId xmlns:a16="http://schemas.microsoft.com/office/drawing/2014/main" id="{242701B1-68DB-8D1A-5AB1-82C612CC5AC4}"/>
                      </a:ext>
                    </a:extLst>
                  </p14:cNvPr>
                  <p14:cNvContentPartPr/>
                  <p14:nvPr/>
                </p14:nvContentPartPr>
                <p14:xfrm>
                  <a:off x="7246740" y="2834220"/>
                  <a:ext cx="360" cy="3600"/>
                </p14:xfrm>
              </p:contentPart>
            </mc:Choice>
            <mc:Fallback xmlns="">
              <p:pic>
                <p:nvPicPr>
                  <p:cNvPr id="250" name="Ink 249">
                    <a:extLst>
                      <a:ext uri="{FF2B5EF4-FFF2-40B4-BE49-F238E27FC236}">
                        <a16:creationId xmlns:a16="http://schemas.microsoft.com/office/drawing/2014/main" id="{242701B1-68DB-8D1A-5AB1-82C612CC5AC4}"/>
                      </a:ext>
                    </a:extLst>
                  </p:cNvPr>
                  <p:cNvPicPr/>
                  <p:nvPr/>
                </p:nvPicPr>
                <p:blipFill>
                  <a:blip r:embed="rId400"/>
                  <a:stretch>
                    <a:fillRect/>
                  </a:stretch>
                </p:blipFill>
                <p:spPr>
                  <a:xfrm>
                    <a:off x="7228740" y="2816580"/>
                    <a:ext cx="3600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1">
                <p14:nvContentPartPr>
                  <p14:cNvPr id="251" name="Ink 250">
                    <a:extLst>
                      <a:ext uri="{FF2B5EF4-FFF2-40B4-BE49-F238E27FC236}">
                        <a16:creationId xmlns:a16="http://schemas.microsoft.com/office/drawing/2014/main" id="{1CFEB73F-846F-4F51-2E27-0839423A224F}"/>
                      </a:ext>
                    </a:extLst>
                  </p14:cNvPr>
                  <p14:cNvContentPartPr/>
                  <p14:nvPr/>
                </p14:nvContentPartPr>
                <p14:xfrm>
                  <a:off x="7395780" y="2902980"/>
                  <a:ext cx="3600" cy="11160"/>
                </p14:xfrm>
              </p:contentPart>
            </mc:Choice>
            <mc:Fallback xmlns="">
              <p:pic>
                <p:nvPicPr>
                  <p:cNvPr id="251" name="Ink 250">
                    <a:extLst>
                      <a:ext uri="{FF2B5EF4-FFF2-40B4-BE49-F238E27FC236}">
                        <a16:creationId xmlns:a16="http://schemas.microsoft.com/office/drawing/2014/main" id="{1CFEB73F-846F-4F51-2E27-0839423A224F}"/>
                      </a:ext>
                    </a:extLst>
                  </p:cNvPr>
                  <p:cNvPicPr/>
                  <p:nvPr/>
                </p:nvPicPr>
                <p:blipFill>
                  <a:blip r:embed="rId402"/>
                  <a:stretch>
                    <a:fillRect/>
                  </a:stretch>
                </p:blipFill>
                <p:spPr>
                  <a:xfrm>
                    <a:off x="7378140" y="2885340"/>
                    <a:ext cx="39240" cy="4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3">
                <p14:nvContentPartPr>
                  <p14:cNvPr id="254" name="Ink 253">
                    <a:extLst>
                      <a:ext uri="{FF2B5EF4-FFF2-40B4-BE49-F238E27FC236}">
                        <a16:creationId xmlns:a16="http://schemas.microsoft.com/office/drawing/2014/main" id="{1BC2AA47-BE9D-B18F-7793-EBC057059DFC}"/>
                      </a:ext>
                    </a:extLst>
                  </p14:cNvPr>
                  <p14:cNvContentPartPr/>
                  <p14:nvPr/>
                </p14:nvContentPartPr>
                <p14:xfrm>
                  <a:off x="7155300" y="2796420"/>
                  <a:ext cx="360" cy="360"/>
                </p14:xfrm>
              </p:contentPart>
            </mc:Choice>
            <mc:Fallback xmlns="">
              <p:pic>
                <p:nvPicPr>
                  <p:cNvPr id="254" name="Ink 253">
                    <a:extLst>
                      <a:ext uri="{FF2B5EF4-FFF2-40B4-BE49-F238E27FC236}">
                        <a16:creationId xmlns:a16="http://schemas.microsoft.com/office/drawing/2014/main" id="{1BC2AA47-BE9D-B18F-7793-EBC057059DFC}"/>
                      </a:ext>
                    </a:extLst>
                  </p:cNvPr>
                  <p:cNvPicPr/>
                  <p:nvPr/>
                </p:nvPicPr>
                <p:blipFill>
                  <a:blip r:embed="rId404"/>
                  <a:stretch>
                    <a:fillRect/>
                  </a:stretch>
                </p:blipFill>
                <p:spPr>
                  <a:xfrm>
                    <a:off x="7137300" y="27787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5">
                <p14:nvContentPartPr>
                  <p14:cNvPr id="255" name="Ink 254">
                    <a:extLst>
                      <a:ext uri="{FF2B5EF4-FFF2-40B4-BE49-F238E27FC236}">
                        <a16:creationId xmlns:a16="http://schemas.microsoft.com/office/drawing/2014/main" id="{A1D85C54-3687-3B67-6016-4A47C4F39DA5}"/>
                      </a:ext>
                    </a:extLst>
                  </p14:cNvPr>
                  <p14:cNvContentPartPr/>
                  <p14:nvPr/>
                </p14:nvContentPartPr>
                <p14:xfrm>
                  <a:off x="7193100" y="2697060"/>
                  <a:ext cx="360" cy="360"/>
                </p14:xfrm>
              </p:contentPart>
            </mc:Choice>
            <mc:Fallback xmlns="">
              <p:pic>
                <p:nvPicPr>
                  <p:cNvPr id="255" name="Ink 254">
                    <a:extLst>
                      <a:ext uri="{FF2B5EF4-FFF2-40B4-BE49-F238E27FC236}">
                        <a16:creationId xmlns:a16="http://schemas.microsoft.com/office/drawing/2014/main" id="{A1D85C54-3687-3B67-6016-4A47C4F39DA5}"/>
                      </a:ext>
                    </a:extLst>
                  </p:cNvPr>
                  <p:cNvPicPr/>
                  <p:nvPr/>
                </p:nvPicPr>
                <p:blipFill>
                  <a:blip r:embed="rId406"/>
                  <a:stretch>
                    <a:fillRect/>
                  </a:stretch>
                </p:blipFill>
                <p:spPr>
                  <a:xfrm>
                    <a:off x="7175100" y="2679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7">
                <p14:nvContentPartPr>
                  <p14:cNvPr id="256" name="Ink 255">
                    <a:extLst>
                      <a:ext uri="{FF2B5EF4-FFF2-40B4-BE49-F238E27FC236}">
                        <a16:creationId xmlns:a16="http://schemas.microsoft.com/office/drawing/2014/main" id="{E2054DB5-308A-1720-5996-208BDD0C5381}"/>
                      </a:ext>
                    </a:extLst>
                  </p14:cNvPr>
                  <p14:cNvContentPartPr/>
                  <p14:nvPr/>
                </p14:nvContentPartPr>
                <p14:xfrm>
                  <a:off x="7117140" y="2689500"/>
                  <a:ext cx="360" cy="360"/>
                </p14:xfrm>
              </p:contentPart>
            </mc:Choice>
            <mc:Fallback xmlns="">
              <p:pic>
                <p:nvPicPr>
                  <p:cNvPr id="256" name="Ink 255">
                    <a:extLst>
                      <a:ext uri="{FF2B5EF4-FFF2-40B4-BE49-F238E27FC236}">
                        <a16:creationId xmlns:a16="http://schemas.microsoft.com/office/drawing/2014/main" id="{E2054DB5-308A-1720-5996-208BDD0C5381}"/>
                      </a:ext>
                    </a:extLst>
                  </p:cNvPr>
                  <p:cNvPicPr/>
                  <p:nvPr/>
                </p:nvPicPr>
                <p:blipFill>
                  <a:blip r:embed="rId408"/>
                  <a:stretch>
                    <a:fillRect/>
                  </a:stretch>
                </p:blipFill>
                <p:spPr>
                  <a:xfrm>
                    <a:off x="7099140" y="2671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9">
                <p14:nvContentPartPr>
                  <p14:cNvPr id="257" name="Ink 256">
                    <a:extLst>
                      <a:ext uri="{FF2B5EF4-FFF2-40B4-BE49-F238E27FC236}">
                        <a16:creationId xmlns:a16="http://schemas.microsoft.com/office/drawing/2014/main" id="{D6C94123-C4CF-FC05-4F2E-7CC208B8EF9B}"/>
                      </a:ext>
                    </a:extLst>
                  </p14:cNvPr>
                  <p14:cNvContentPartPr/>
                  <p14:nvPr/>
                </p14:nvContentPartPr>
                <p14:xfrm>
                  <a:off x="7055940" y="2735220"/>
                  <a:ext cx="8280" cy="34560"/>
                </p14:xfrm>
              </p:contentPart>
            </mc:Choice>
            <mc:Fallback xmlns="">
              <p:pic>
                <p:nvPicPr>
                  <p:cNvPr id="257" name="Ink 256">
                    <a:extLst>
                      <a:ext uri="{FF2B5EF4-FFF2-40B4-BE49-F238E27FC236}">
                        <a16:creationId xmlns:a16="http://schemas.microsoft.com/office/drawing/2014/main" id="{D6C94123-C4CF-FC05-4F2E-7CC208B8EF9B}"/>
                      </a:ext>
                    </a:extLst>
                  </p:cNvPr>
                  <p:cNvPicPr/>
                  <p:nvPr/>
                </p:nvPicPr>
                <p:blipFill>
                  <a:blip r:embed="rId410"/>
                  <a:stretch>
                    <a:fillRect/>
                  </a:stretch>
                </p:blipFill>
                <p:spPr>
                  <a:xfrm>
                    <a:off x="7037940" y="2717580"/>
                    <a:ext cx="43920" cy="7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1">
                <p14:nvContentPartPr>
                  <p14:cNvPr id="259" name="Ink 258">
                    <a:extLst>
                      <a:ext uri="{FF2B5EF4-FFF2-40B4-BE49-F238E27FC236}">
                        <a16:creationId xmlns:a16="http://schemas.microsoft.com/office/drawing/2014/main" id="{89C21C5B-C68D-3BBA-BEEE-0BE74F5C29D4}"/>
                      </a:ext>
                    </a:extLst>
                  </p14:cNvPr>
                  <p14:cNvContentPartPr/>
                  <p14:nvPr/>
                </p14:nvContentPartPr>
                <p14:xfrm>
                  <a:off x="7002660" y="2704980"/>
                  <a:ext cx="3600" cy="360"/>
                </p14:xfrm>
              </p:contentPart>
            </mc:Choice>
            <mc:Fallback xmlns="">
              <p:pic>
                <p:nvPicPr>
                  <p:cNvPr id="259" name="Ink 258">
                    <a:extLst>
                      <a:ext uri="{FF2B5EF4-FFF2-40B4-BE49-F238E27FC236}">
                        <a16:creationId xmlns:a16="http://schemas.microsoft.com/office/drawing/2014/main" id="{89C21C5B-C68D-3BBA-BEEE-0BE74F5C29D4}"/>
                      </a:ext>
                    </a:extLst>
                  </p:cNvPr>
                  <p:cNvPicPr/>
                  <p:nvPr/>
                </p:nvPicPr>
                <p:blipFill>
                  <a:blip r:embed="rId412"/>
                  <a:stretch>
                    <a:fillRect/>
                  </a:stretch>
                </p:blipFill>
                <p:spPr>
                  <a:xfrm>
                    <a:off x="6984660" y="268734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3">
                <p14:nvContentPartPr>
                  <p14:cNvPr id="260" name="Ink 259">
                    <a:extLst>
                      <a:ext uri="{FF2B5EF4-FFF2-40B4-BE49-F238E27FC236}">
                        <a16:creationId xmlns:a16="http://schemas.microsoft.com/office/drawing/2014/main" id="{AB557E6C-F9DD-1A28-1442-3A7E5123D7C5}"/>
                      </a:ext>
                    </a:extLst>
                  </p14:cNvPr>
                  <p14:cNvContentPartPr/>
                  <p14:nvPr/>
                </p14:nvContentPartPr>
                <p14:xfrm>
                  <a:off x="7018140" y="2651340"/>
                  <a:ext cx="360" cy="360"/>
                </p14:xfrm>
              </p:contentPart>
            </mc:Choice>
            <mc:Fallback xmlns="">
              <p:pic>
                <p:nvPicPr>
                  <p:cNvPr id="260" name="Ink 259">
                    <a:extLst>
                      <a:ext uri="{FF2B5EF4-FFF2-40B4-BE49-F238E27FC236}">
                        <a16:creationId xmlns:a16="http://schemas.microsoft.com/office/drawing/2014/main" id="{AB557E6C-F9DD-1A28-1442-3A7E5123D7C5}"/>
                      </a:ext>
                    </a:extLst>
                  </p:cNvPr>
                  <p:cNvPicPr/>
                  <p:nvPr/>
                </p:nvPicPr>
                <p:blipFill>
                  <a:blip r:embed="rId414"/>
                  <a:stretch>
                    <a:fillRect/>
                  </a:stretch>
                </p:blipFill>
                <p:spPr>
                  <a:xfrm>
                    <a:off x="7000140" y="26337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5">
                <p14:nvContentPartPr>
                  <p14:cNvPr id="258" name="Ink 257">
                    <a:extLst>
                      <a:ext uri="{FF2B5EF4-FFF2-40B4-BE49-F238E27FC236}">
                        <a16:creationId xmlns:a16="http://schemas.microsoft.com/office/drawing/2014/main" id="{D7F1FE6B-7292-9A37-9578-18869CEDA861}"/>
                      </a:ext>
                    </a:extLst>
                  </p14:cNvPr>
                  <p14:cNvContentPartPr/>
                  <p14:nvPr/>
                </p14:nvContentPartPr>
                <p14:xfrm>
                  <a:off x="7086540" y="2857260"/>
                  <a:ext cx="360" cy="360"/>
                </p14:xfrm>
              </p:contentPart>
            </mc:Choice>
            <mc:Fallback xmlns="">
              <p:pic>
                <p:nvPicPr>
                  <p:cNvPr id="258" name="Ink 257">
                    <a:extLst>
                      <a:ext uri="{FF2B5EF4-FFF2-40B4-BE49-F238E27FC236}">
                        <a16:creationId xmlns:a16="http://schemas.microsoft.com/office/drawing/2014/main" id="{D7F1FE6B-7292-9A37-9578-18869CEDA861}"/>
                      </a:ext>
                    </a:extLst>
                  </p:cNvPr>
                  <p:cNvPicPr/>
                  <p:nvPr/>
                </p:nvPicPr>
                <p:blipFill>
                  <a:blip r:embed="rId416"/>
                  <a:stretch>
                    <a:fillRect/>
                  </a:stretch>
                </p:blipFill>
                <p:spPr>
                  <a:xfrm>
                    <a:off x="7068540" y="28396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7">
                <p14:nvContentPartPr>
                  <p14:cNvPr id="261" name="Ink 260">
                    <a:extLst>
                      <a:ext uri="{FF2B5EF4-FFF2-40B4-BE49-F238E27FC236}">
                        <a16:creationId xmlns:a16="http://schemas.microsoft.com/office/drawing/2014/main" id="{590DBFB2-AFB4-9CB8-38FF-B9BA559864F0}"/>
                      </a:ext>
                    </a:extLst>
                  </p14:cNvPr>
                  <p14:cNvContentPartPr/>
                  <p14:nvPr/>
                </p14:nvContentPartPr>
                <p14:xfrm>
                  <a:off x="7063860" y="2864820"/>
                  <a:ext cx="360" cy="11160"/>
                </p14:xfrm>
              </p:contentPart>
            </mc:Choice>
            <mc:Fallback xmlns="">
              <p:pic>
                <p:nvPicPr>
                  <p:cNvPr id="261" name="Ink 260">
                    <a:extLst>
                      <a:ext uri="{FF2B5EF4-FFF2-40B4-BE49-F238E27FC236}">
                        <a16:creationId xmlns:a16="http://schemas.microsoft.com/office/drawing/2014/main" id="{590DBFB2-AFB4-9CB8-38FF-B9BA559864F0}"/>
                      </a:ext>
                    </a:extLst>
                  </p:cNvPr>
                  <p:cNvPicPr/>
                  <p:nvPr/>
                </p:nvPicPr>
                <p:blipFill>
                  <a:blip r:embed="rId418"/>
                  <a:stretch>
                    <a:fillRect/>
                  </a:stretch>
                </p:blipFill>
                <p:spPr>
                  <a:xfrm>
                    <a:off x="7045860" y="2847180"/>
                    <a:ext cx="36000" cy="4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9">
                <p14:nvContentPartPr>
                  <p14:cNvPr id="262" name="Ink 261">
                    <a:extLst>
                      <a:ext uri="{FF2B5EF4-FFF2-40B4-BE49-F238E27FC236}">
                        <a16:creationId xmlns:a16="http://schemas.microsoft.com/office/drawing/2014/main" id="{C48EE3B4-F06C-CBC2-204C-DBFB100B98B0}"/>
                      </a:ext>
                    </a:extLst>
                  </p14:cNvPr>
                  <p14:cNvContentPartPr/>
                  <p14:nvPr/>
                </p14:nvContentPartPr>
                <p14:xfrm>
                  <a:off x="7086540" y="3001980"/>
                  <a:ext cx="360" cy="3600"/>
                </p14:xfrm>
              </p:contentPart>
            </mc:Choice>
            <mc:Fallback xmlns="">
              <p:pic>
                <p:nvPicPr>
                  <p:cNvPr id="262" name="Ink 261">
                    <a:extLst>
                      <a:ext uri="{FF2B5EF4-FFF2-40B4-BE49-F238E27FC236}">
                        <a16:creationId xmlns:a16="http://schemas.microsoft.com/office/drawing/2014/main" id="{C48EE3B4-F06C-CBC2-204C-DBFB100B98B0}"/>
                      </a:ext>
                    </a:extLst>
                  </p:cNvPr>
                  <p:cNvPicPr/>
                  <p:nvPr/>
                </p:nvPicPr>
                <p:blipFill>
                  <a:blip r:embed="rId420"/>
                  <a:stretch>
                    <a:fillRect/>
                  </a:stretch>
                </p:blipFill>
                <p:spPr>
                  <a:xfrm>
                    <a:off x="7068540" y="2984340"/>
                    <a:ext cx="3600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1">
                <p14:nvContentPartPr>
                  <p14:cNvPr id="263" name="Ink 262">
                    <a:extLst>
                      <a:ext uri="{FF2B5EF4-FFF2-40B4-BE49-F238E27FC236}">
                        <a16:creationId xmlns:a16="http://schemas.microsoft.com/office/drawing/2014/main" id="{4CF98A1F-454E-599E-6124-2A7267FDAAA2}"/>
                      </a:ext>
                    </a:extLst>
                  </p14:cNvPr>
                  <p14:cNvContentPartPr/>
                  <p14:nvPr/>
                </p14:nvContentPartPr>
                <p14:xfrm>
                  <a:off x="6975300" y="3047700"/>
                  <a:ext cx="20160" cy="27000"/>
                </p14:xfrm>
              </p:contentPart>
            </mc:Choice>
            <mc:Fallback xmlns="">
              <p:pic>
                <p:nvPicPr>
                  <p:cNvPr id="263" name="Ink 262">
                    <a:extLst>
                      <a:ext uri="{FF2B5EF4-FFF2-40B4-BE49-F238E27FC236}">
                        <a16:creationId xmlns:a16="http://schemas.microsoft.com/office/drawing/2014/main" id="{4CF98A1F-454E-599E-6124-2A7267FDAAA2}"/>
                      </a:ext>
                    </a:extLst>
                  </p:cNvPr>
                  <p:cNvPicPr/>
                  <p:nvPr/>
                </p:nvPicPr>
                <p:blipFill>
                  <a:blip r:embed="rId422"/>
                  <a:stretch>
                    <a:fillRect/>
                  </a:stretch>
                </p:blipFill>
                <p:spPr>
                  <a:xfrm>
                    <a:off x="6957300" y="3030060"/>
                    <a:ext cx="5580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3">
                <p14:nvContentPartPr>
                  <p14:cNvPr id="264" name="Ink 263">
                    <a:extLst>
                      <a:ext uri="{FF2B5EF4-FFF2-40B4-BE49-F238E27FC236}">
                        <a16:creationId xmlns:a16="http://schemas.microsoft.com/office/drawing/2014/main" id="{87AB579C-30C9-4C5E-29CB-03BCB22EB54A}"/>
                      </a:ext>
                    </a:extLst>
                  </p14:cNvPr>
                  <p14:cNvContentPartPr/>
                  <p14:nvPr/>
                </p14:nvContentPartPr>
                <p14:xfrm>
                  <a:off x="6896100" y="3169740"/>
                  <a:ext cx="3600" cy="360"/>
                </p14:xfrm>
              </p:contentPart>
            </mc:Choice>
            <mc:Fallback xmlns="">
              <p:pic>
                <p:nvPicPr>
                  <p:cNvPr id="264" name="Ink 263">
                    <a:extLst>
                      <a:ext uri="{FF2B5EF4-FFF2-40B4-BE49-F238E27FC236}">
                        <a16:creationId xmlns:a16="http://schemas.microsoft.com/office/drawing/2014/main" id="{87AB579C-30C9-4C5E-29CB-03BCB22EB54A}"/>
                      </a:ext>
                    </a:extLst>
                  </p:cNvPr>
                  <p:cNvPicPr/>
                  <p:nvPr/>
                </p:nvPicPr>
                <p:blipFill>
                  <a:blip r:embed="rId424"/>
                  <a:stretch>
                    <a:fillRect/>
                  </a:stretch>
                </p:blipFill>
                <p:spPr>
                  <a:xfrm>
                    <a:off x="6878100" y="315210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5">
                <p14:nvContentPartPr>
                  <p14:cNvPr id="265" name="Ink 264">
                    <a:extLst>
                      <a:ext uri="{FF2B5EF4-FFF2-40B4-BE49-F238E27FC236}">
                        <a16:creationId xmlns:a16="http://schemas.microsoft.com/office/drawing/2014/main" id="{04EB6687-0E51-63D6-C16C-EA6153557DE2}"/>
                      </a:ext>
                    </a:extLst>
                  </p14:cNvPr>
                  <p14:cNvContentPartPr/>
                  <p14:nvPr/>
                </p14:nvContentPartPr>
                <p14:xfrm>
                  <a:off x="7124700" y="3131580"/>
                  <a:ext cx="360" cy="360"/>
                </p14:xfrm>
              </p:contentPart>
            </mc:Choice>
            <mc:Fallback xmlns="">
              <p:pic>
                <p:nvPicPr>
                  <p:cNvPr id="265" name="Ink 264">
                    <a:extLst>
                      <a:ext uri="{FF2B5EF4-FFF2-40B4-BE49-F238E27FC236}">
                        <a16:creationId xmlns:a16="http://schemas.microsoft.com/office/drawing/2014/main" id="{04EB6687-0E51-63D6-C16C-EA6153557DE2}"/>
                      </a:ext>
                    </a:extLst>
                  </p:cNvPr>
                  <p:cNvPicPr/>
                  <p:nvPr/>
                </p:nvPicPr>
                <p:blipFill>
                  <a:blip r:embed="rId426"/>
                  <a:stretch>
                    <a:fillRect/>
                  </a:stretch>
                </p:blipFill>
                <p:spPr>
                  <a:xfrm>
                    <a:off x="7106700" y="31139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7">
                <p14:nvContentPartPr>
                  <p14:cNvPr id="252" name="Ink 251">
                    <a:extLst>
                      <a:ext uri="{FF2B5EF4-FFF2-40B4-BE49-F238E27FC236}">
                        <a16:creationId xmlns:a16="http://schemas.microsoft.com/office/drawing/2014/main" id="{4C6F4A86-3A62-93C1-DAB2-25154E4DCA73}"/>
                      </a:ext>
                    </a:extLst>
                  </p14:cNvPr>
                  <p14:cNvContentPartPr/>
                  <p14:nvPr/>
                </p14:nvContentPartPr>
                <p14:xfrm>
                  <a:off x="7276980" y="3047700"/>
                  <a:ext cx="360" cy="360"/>
                </p14:xfrm>
              </p:contentPart>
            </mc:Choice>
            <mc:Fallback xmlns="">
              <p:pic>
                <p:nvPicPr>
                  <p:cNvPr id="252" name="Ink 251">
                    <a:extLst>
                      <a:ext uri="{FF2B5EF4-FFF2-40B4-BE49-F238E27FC236}">
                        <a16:creationId xmlns:a16="http://schemas.microsoft.com/office/drawing/2014/main" id="{4C6F4A86-3A62-93C1-DAB2-25154E4DCA73}"/>
                      </a:ext>
                    </a:extLst>
                  </p:cNvPr>
                  <p:cNvPicPr/>
                  <p:nvPr/>
                </p:nvPicPr>
                <p:blipFill>
                  <a:blip r:embed="rId428"/>
                  <a:stretch>
                    <a:fillRect/>
                  </a:stretch>
                </p:blipFill>
                <p:spPr>
                  <a:xfrm>
                    <a:off x="7258980" y="30300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9">
                <p14:nvContentPartPr>
                  <p14:cNvPr id="253" name="Ink 252">
                    <a:extLst>
                      <a:ext uri="{FF2B5EF4-FFF2-40B4-BE49-F238E27FC236}">
                        <a16:creationId xmlns:a16="http://schemas.microsoft.com/office/drawing/2014/main" id="{563CE931-CD6C-10B5-0678-1E9F6A80245F}"/>
                      </a:ext>
                    </a:extLst>
                  </p14:cNvPr>
                  <p14:cNvContentPartPr/>
                  <p14:nvPr/>
                </p14:nvContentPartPr>
                <p14:xfrm>
                  <a:off x="7261860" y="3041580"/>
                  <a:ext cx="360" cy="6480"/>
                </p14:xfrm>
              </p:contentPart>
            </mc:Choice>
            <mc:Fallback xmlns="">
              <p:pic>
                <p:nvPicPr>
                  <p:cNvPr id="253" name="Ink 252">
                    <a:extLst>
                      <a:ext uri="{FF2B5EF4-FFF2-40B4-BE49-F238E27FC236}">
                        <a16:creationId xmlns:a16="http://schemas.microsoft.com/office/drawing/2014/main" id="{563CE931-CD6C-10B5-0678-1E9F6A80245F}"/>
                      </a:ext>
                    </a:extLst>
                  </p:cNvPr>
                  <p:cNvPicPr/>
                  <p:nvPr/>
                </p:nvPicPr>
                <p:blipFill>
                  <a:blip r:embed="rId430"/>
                  <a:stretch>
                    <a:fillRect/>
                  </a:stretch>
                </p:blipFill>
                <p:spPr>
                  <a:xfrm>
                    <a:off x="7243860" y="3023940"/>
                    <a:ext cx="36000" cy="42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1">
                <p14:nvContentPartPr>
                  <p14:cNvPr id="266" name="Ink 265">
                    <a:extLst>
                      <a:ext uri="{FF2B5EF4-FFF2-40B4-BE49-F238E27FC236}">
                        <a16:creationId xmlns:a16="http://schemas.microsoft.com/office/drawing/2014/main" id="{9BBAC3B1-FFE7-D886-886E-90FB874C2B3F}"/>
                      </a:ext>
                    </a:extLst>
                  </p14:cNvPr>
                  <p14:cNvContentPartPr/>
                  <p14:nvPr/>
                </p14:nvContentPartPr>
                <p14:xfrm>
                  <a:off x="7208580" y="3047700"/>
                  <a:ext cx="360" cy="360"/>
                </p14:xfrm>
              </p:contentPart>
            </mc:Choice>
            <mc:Fallback xmlns="">
              <p:pic>
                <p:nvPicPr>
                  <p:cNvPr id="266" name="Ink 265">
                    <a:extLst>
                      <a:ext uri="{FF2B5EF4-FFF2-40B4-BE49-F238E27FC236}">
                        <a16:creationId xmlns:a16="http://schemas.microsoft.com/office/drawing/2014/main" id="{9BBAC3B1-FFE7-D886-886E-90FB874C2B3F}"/>
                      </a:ext>
                    </a:extLst>
                  </p:cNvPr>
                  <p:cNvPicPr/>
                  <p:nvPr/>
                </p:nvPicPr>
                <p:blipFill>
                  <a:blip r:embed="rId432"/>
                  <a:stretch>
                    <a:fillRect/>
                  </a:stretch>
                </p:blipFill>
                <p:spPr>
                  <a:xfrm>
                    <a:off x="7190580" y="30300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3">
                <p14:nvContentPartPr>
                  <p14:cNvPr id="267" name="Ink 266">
                    <a:extLst>
                      <a:ext uri="{FF2B5EF4-FFF2-40B4-BE49-F238E27FC236}">
                        <a16:creationId xmlns:a16="http://schemas.microsoft.com/office/drawing/2014/main" id="{1BFD880A-BEB1-B807-0E1F-D49FFE90F378}"/>
                      </a:ext>
                    </a:extLst>
                  </p14:cNvPr>
                  <p14:cNvContentPartPr/>
                  <p14:nvPr/>
                </p14:nvContentPartPr>
                <p14:xfrm>
                  <a:off x="7254300" y="2956260"/>
                  <a:ext cx="360" cy="360"/>
                </p14:xfrm>
              </p:contentPart>
            </mc:Choice>
            <mc:Fallback xmlns="">
              <p:pic>
                <p:nvPicPr>
                  <p:cNvPr id="267" name="Ink 266">
                    <a:extLst>
                      <a:ext uri="{FF2B5EF4-FFF2-40B4-BE49-F238E27FC236}">
                        <a16:creationId xmlns:a16="http://schemas.microsoft.com/office/drawing/2014/main" id="{1BFD880A-BEB1-B807-0E1F-D49FFE90F378}"/>
                      </a:ext>
                    </a:extLst>
                  </p:cNvPr>
                  <p:cNvPicPr/>
                  <p:nvPr/>
                </p:nvPicPr>
                <p:blipFill>
                  <a:blip r:embed="rId434"/>
                  <a:stretch>
                    <a:fillRect/>
                  </a:stretch>
                </p:blipFill>
                <p:spPr>
                  <a:xfrm>
                    <a:off x="7236300" y="29386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5">
                <p14:nvContentPartPr>
                  <p14:cNvPr id="268" name="Ink 267">
                    <a:extLst>
                      <a:ext uri="{FF2B5EF4-FFF2-40B4-BE49-F238E27FC236}">
                        <a16:creationId xmlns:a16="http://schemas.microsoft.com/office/drawing/2014/main" id="{C3B69308-6823-D10F-5CD4-7C195A7084BC}"/>
                      </a:ext>
                    </a:extLst>
                  </p14:cNvPr>
                  <p14:cNvContentPartPr/>
                  <p14:nvPr/>
                </p14:nvContentPartPr>
                <p14:xfrm>
                  <a:off x="7208580" y="2948700"/>
                  <a:ext cx="360" cy="360"/>
                </p14:xfrm>
              </p:contentPart>
            </mc:Choice>
            <mc:Fallback xmlns="">
              <p:pic>
                <p:nvPicPr>
                  <p:cNvPr id="268" name="Ink 267">
                    <a:extLst>
                      <a:ext uri="{FF2B5EF4-FFF2-40B4-BE49-F238E27FC236}">
                        <a16:creationId xmlns:a16="http://schemas.microsoft.com/office/drawing/2014/main" id="{C3B69308-6823-D10F-5CD4-7C195A7084BC}"/>
                      </a:ext>
                    </a:extLst>
                  </p:cNvPr>
                  <p:cNvPicPr/>
                  <p:nvPr/>
                </p:nvPicPr>
                <p:blipFill>
                  <a:blip r:embed="rId436"/>
                  <a:stretch>
                    <a:fillRect/>
                  </a:stretch>
                </p:blipFill>
                <p:spPr>
                  <a:xfrm>
                    <a:off x="7190580" y="29310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7">
                <p14:nvContentPartPr>
                  <p14:cNvPr id="278" name="Ink 277">
                    <a:extLst>
                      <a:ext uri="{FF2B5EF4-FFF2-40B4-BE49-F238E27FC236}">
                        <a16:creationId xmlns:a16="http://schemas.microsoft.com/office/drawing/2014/main" id="{0A1CC356-E7E1-439A-2AF6-089F59865553}"/>
                      </a:ext>
                    </a:extLst>
                  </p14:cNvPr>
                  <p14:cNvContentPartPr/>
                  <p14:nvPr/>
                </p14:nvContentPartPr>
                <p14:xfrm>
                  <a:off x="7521060" y="2301060"/>
                  <a:ext cx="360" cy="360"/>
                </p14:xfrm>
              </p:contentPart>
            </mc:Choice>
            <mc:Fallback xmlns="">
              <p:pic>
                <p:nvPicPr>
                  <p:cNvPr id="278" name="Ink 277">
                    <a:extLst>
                      <a:ext uri="{FF2B5EF4-FFF2-40B4-BE49-F238E27FC236}">
                        <a16:creationId xmlns:a16="http://schemas.microsoft.com/office/drawing/2014/main" id="{0A1CC356-E7E1-439A-2AF6-089F59865553}"/>
                      </a:ext>
                    </a:extLst>
                  </p:cNvPr>
                  <p:cNvPicPr/>
                  <p:nvPr/>
                </p:nvPicPr>
                <p:blipFill>
                  <a:blip r:embed="rId438"/>
                  <a:stretch>
                    <a:fillRect/>
                  </a:stretch>
                </p:blipFill>
                <p:spPr>
                  <a:xfrm>
                    <a:off x="7503060" y="2283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9">
                <p14:nvContentPartPr>
                  <p14:cNvPr id="279" name="Ink 278">
                    <a:extLst>
                      <a:ext uri="{FF2B5EF4-FFF2-40B4-BE49-F238E27FC236}">
                        <a16:creationId xmlns:a16="http://schemas.microsoft.com/office/drawing/2014/main" id="{8D806F70-A08D-7222-A885-EF34EFEB8CD4}"/>
                      </a:ext>
                    </a:extLst>
                  </p14:cNvPr>
                  <p14:cNvContentPartPr/>
                  <p14:nvPr/>
                </p14:nvContentPartPr>
                <p14:xfrm>
                  <a:off x="7292460" y="2453340"/>
                  <a:ext cx="360" cy="3600"/>
                </p14:xfrm>
              </p:contentPart>
            </mc:Choice>
            <mc:Fallback xmlns="">
              <p:pic>
                <p:nvPicPr>
                  <p:cNvPr id="279" name="Ink 278">
                    <a:extLst>
                      <a:ext uri="{FF2B5EF4-FFF2-40B4-BE49-F238E27FC236}">
                        <a16:creationId xmlns:a16="http://schemas.microsoft.com/office/drawing/2014/main" id="{8D806F70-A08D-7222-A885-EF34EFEB8CD4}"/>
                      </a:ext>
                    </a:extLst>
                  </p:cNvPr>
                  <p:cNvPicPr/>
                  <p:nvPr/>
                </p:nvPicPr>
                <p:blipFill>
                  <a:blip r:embed="rId440"/>
                  <a:stretch>
                    <a:fillRect/>
                  </a:stretch>
                </p:blipFill>
                <p:spPr>
                  <a:xfrm>
                    <a:off x="7274460" y="2435700"/>
                    <a:ext cx="3600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1">
                <p14:nvContentPartPr>
                  <p14:cNvPr id="280" name="Ink 279">
                    <a:extLst>
                      <a:ext uri="{FF2B5EF4-FFF2-40B4-BE49-F238E27FC236}">
                        <a16:creationId xmlns:a16="http://schemas.microsoft.com/office/drawing/2014/main" id="{8A8D3FAF-248D-16AD-1D05-9295E1079E8E}"/>
                      </a:ext>
                    </a:extLst>
                  </p14:cNvPr>
                  <p14:cNvContentPartPr/>
                  <p14:nvPr/>
                </p14:nvContentPartPr>
                <p14:xfrm>
                  <a:off x="7276980" y="2468460"/>
                  <a:ext cx="360" cy="360"/>
                </p14:xfrm>
              </p:contentPart>
            </mc:Choice>
            <mc:Fallback xmlns="">
              <p:pic>
                <p:nvPicPr>
                  <p:cNvPr id="280" name="Ink 279">
                    <a:extLst>
                      <a:ext uri="{FF2B5EF4-FFF2-40B4-BE49-F238E27FC236}">
                        <a16:creationId xmlns:a16="http://schemas.microsoft.com/office/drawing/2014/main" id="{8A8D3FAF-248D-16AD-1D05-9295E1079E8E}"/>
                      </a:ext>
                    </a:extLst>
                  </p:cNvPr>
                  <p:cNvPicPr/>
                  <p:nvPr/>
                </p:nvPicPr>
                <p:blipFill>
                  <a:blip r:embed="rId442"/>
                  <a:stretch>
                    <a:fillRect/>
                  </a:stretch>
                </p:blipFill>
                <p:spPr>
                  <a:xfrm>
                    <a:off x="7258980" y="24508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3">
                <p14:nvContentPartPr>
                  <p14:cNvPr id="284" name="Ink 283">
                    <a:extLst>
                      <a:ext uri="{FF2B5EF4-FFF2-40B4-BE49-F238E27FC236}">
                        <a16:creationId xmlns:a16="http://schemas.microsoft.com/office/drawing/2014/main" id="{140AA53E-20EE-200C-0C5C-0D7A97C2A9A6}"/>
                      </a:ext>
                    </a:extLst>
                  </p14:cNvPr>
                  <p14:cNvContentPartPr/>
                  <p14:nvPr/>
                </p14:nvContentPartPr>
                <p14:xfrm>
                  <a:off x="7423140" y="3879575"/>
                  <a:ext cx="360" cy="360"/>
                </p14:xfrm>
              </p:contentPart>
            </mc:Choice>
            <mc:Fallback xmlns="">
              <p:pic>
                <p:nvPicPr>
                  <p:cNvPr id="284" name="Ink 283">
                    <a:extLst>
                      <a:ext uri="{FF2B5EF4-FFF2-40B4-BE49-F238E27FC236}">
                        <a16:creationId xmlns:a16="http://schemas.microsoft.com/office/drawing/2014/main" id="{140AA53E-20EE-200C-0C5C-0D7A97C2A9A6}"/>
                      </a:ext>
                    </a:extLst>
                  </p:cNvPr>
                  <p:cNvPicPr/>
                  <p:nvPr/>
                </p:nvPicPr>
                <p:blipFill>
                  <a:blip r:embed="rId444"/>
                  <a:stretch>
                    <a:fillRect/>
                  </a:stretch>
                </p:blipFill>
                <p:spPr>
                  <a:xfrm>
                    <a:off x="7405140" y="38619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5">
                <p14:nvContentPartPr>
                  <p14:cNvPr id="285" name="Ink 284">
                    <a:extLst>
                      <a:ext uri="{FF2B5EF4-FFF2-40B4-BE49-F238E27FC236}">
                        <a16:creationId xmlns:a16="http://schemas.microsoft.com/office/drawing/2014/main" id="{8312E23D-02FF-24D8-0518-CCD7A1AA69AD}"/>
                      </a:ext>
                    </a:extLst>
                  </p14:cNvPr>
                  <p14:cNvContentPartPr/>
                  <p14:nvPr/>
                </p14:nvContentPartPr>
                <p14:xfrm>
                  <a:off x="7365900" y="3844655"/>
                  <a:ext cx="360" cy="1800"/>
                </p14:xfrm>
              </p:contentPart>
            </mc:Choice>
            <mc:Fallback xmlns="">
              <p:pic>
                <p:nvPicPr>
                  <p:cNvPr id="285" name="Ink 284">
                    <a:extLst>
                      <a:ext uri="{FF2B5EF4-FFF2-40B4-BE49-F238E27FC236}">
                        <a16:creationId xmlns:a16="http://schemas.microsoft.com/office/drawing/2014/main" id="{8312E23D-02FF-24D8-0518-CCD7A1AA69AD}"/>
                      </a:ext>
                    </a:extLst>
                  </p:cNvPr>
                  <p:cNvPicPr/>
                  <p:nvPr/>
                </p:nvPicPr>
                <p:blipFill>
                  <a:blip r:embed="rId446"/>
                  <a:stretch>
                    <a:fillRect/>
                  </a:stretch>
                </p:blipFill>
                <p:spPr>
                  <a:xfrm>
                    <a:off x="7347900" y="3827015"/>
                    <a:ext cx="360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7">
                <p14:nvContentPartPr>
                  <p14:cNvPr id="286" name="Ink 285">
                    <a:extLst>
                      <a:ext uri="{FF2B5EF4-FFF2-40B4-BE49-F238E27FC236}">
                        <a16:creationId xmlns:a16="http://schemas.microsoft.com/office/drawing/2014/main" id="{F6F05526-B4C2-DB57-DBFF-BE73B36B90A9}"/>
                      </a:ext>
                    </a:extLst>
                  </p14:cNvPr>
                  <p14:cNvContentPartPr/>
                  <p14:nvPr/>
                </p14:nvContentPartPr>
                <p14:xfrm>
                  <a:off x="7486500" y="3936815"/>
                  <a:ext cx="360" cy="360"/>
                </p14:xfrm>
              </p:contentPart>
            </mc:Choice>
            <mc:Fallback xmlns="">
              <p:pic>
                <p:nvPicPr>
                  <p:cNvPr id="286" name="Ink 285">
                    <a:extLst>
                      <a:ext uri="{FF2B5EF4-FFF2-40B4-BE49-F238E27FC236}">
                        <a16:creationId xmlns:a16="http://schemas.microsoft.com/office/drawing/2014/main" id="{F6F05526-B4C2-DB57-DBFF-BE73B36B90A9}"/>
                      </a:ext>
                    </a:extLst>
                  </p:cNvPr>
                  <p:cNvPicPr/>
                  <p:nvPr/>
                </p:nvPicPr>
                <p:blipFill>
                  <a:blip r:embed="rId448"/>
                  <a:stretch>
                    <a:fillRect/>
                  </a:stretch>
                </p:blipFill>
                <p:spPr>
                  <a:xfrm>
                    <a:off x="7468500" y="39191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9">
                <p14:nvContentPartPr>
                  <p14:cNvPr id="287" name="Ink 286">
                    <a:extLst>
                      <a:ext uri="{FF2B5EF4-FFF2-40B4-BE49-F238E27FC236}">
                        <a16:creationId xmlns:a16="http://schemas.microsoft.com/office/drawing/2014/main" id="{D7513EE3-DE6A-524F-C22C-90A762642361}"/>
                      </a:ext>
                    </a:extLst>
                  </p14:cNvPr>
                  <p14:cNvContentPartPr/>
                  <p14:nvPr/>
                </p14:nvContentPartPr>
                <p14:xfrm>
                  <a:off x="7445100" y="3978215"/>
                  <a:ext cx="1800" cy="360"/>
                </p14:xfrm>
              </p:contentPart>
            </mc:Choice>
            <mc:Fallback xmlns="">
              <p:pic>
                <p:nvPicPr>
                  <p:cNvPr id="287" name="Ink 286">
                    <a:extLst>
                      <a:ext uri="{FF2B5EF4-FFF2-40B4-BE49-F238E27FC236}">
                        <a16:creationId xmlns:a16="http://schemas.microsoft.com/office/drawing/2014/main" id="{D7513EE3-DE6A-524F-C22C-90A762642361}"/>
                      </a:ext>
                    </a:extLst>
                  </p:cNvPr>
                  <p:cNvPicPr/>
                  <p:nvPr/>
                </p:nvPicPr>
                <p:blipFill>
                  <a:blip r:embed="rId450"/>
                  <a:stretch>
                    <a:fillRect/>
                  </a:stretch>
                </p:blipFill>
                <p:spPr>
                  <a:xfrm>
                    <a:off x="7427460" y="3960215"/>
                    <a:ext cx="374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1">
                <p14:nvContentPartPr>
                  <p14:cNvPr id="281" name="Ink 280">
                    <a:extLst>
                      <a:ext uri="{FF2B5EF4-FFF2-40B4-BE49-F238E27FC236}">
                        <a16:creationId xmlns:a16="http://schemas.microsoft.com/office/drawing/2014/main" id="{B3004FDE-99B5-5CBB-B891-80BF52B8D629}"/>
                      </a:ext>
                    </a:extLst>
                  </p14:cNvPr>
                  <p14:cNvContentPartPr/>
                  <p14:nvPr/>
                </p14:nvContentPartPr>
                <p14:xfrm>
                  <a:off x="7322700" y="2301060"/>
                  <a:ext cx="8280" cy="360"/>
                </p14:xfrm>
              </p:contentPart>
            </mc:Choice>
            <mc:Fallback xmlns="">
              <p:pic>
                <p:nvPicPr>
                  <p:cNvPr id="281" name="Ink 280">
                    <a:extLst>
                      <a:ext uri="{FF2B5EF4-FFF2-40B4-BE49-F238E27FC236}">
                        <a16:creationId xmlns:a16="http://schemas.microsoft.com/office/drawing/2014/main" id="{B3004FDE-99B5-5CBB-B891-80BF52B8D629}"/>
                      </a:ext>
                    </a:extLst>
                  </p:cNvPr>
                  <p:cNvPicPr/>
                  <p:nvPr/>
                </p:nvPicPr>
                <p:blipFill>
                  <a:blip r:embed="rId452"/>
                  <a:stretch>
                    <a:fillRect/>
                  </a:stretch>
                </p:blipFill>
                <p:spPr>
                  <a:xfrm>
                    <a:off x="7304700" y="2283420"/>
                    <a:ext cx="439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3">
                <p14:nvContentPartPr>
                  <p14:cNvPr id="282" name="Ink 281">
                    <a:extLst>
                      <a:ext uri="{FF2B5EF4-FFF2-40B4-BE49-F238E27FC236}">
                        <a16:creationId xmlns:a16="http://schemas.microsoft.com/office/drawing/2014/main" id="{E6529711-079B-6FC0-D28B-D4C70C42333C}"/>
                      </a:ext>
                    </a:extLst>
                  </p14:cNvPr>
                  <p14:cNvContentPartPr/>
                  <p14:nvPr/>
                </p14:nvContentPartPr>
                <p14:xfrm>
                  <a:off x="7437180" y="2270460"/>
                  <a:ext cx="3600" cy="360"/>
                </p14:xfrm>
              </p:contentPart>
            </mc:Choice>
            <mc:Fallback xmlns="">
              <p:pic>
                <p:nvPicPr>
                  <p:cNvPr id="282" name="Ink 281">
                    <a:extLst>
                      <a:ext uri="{FF2B5EF4-FFF2-40B4-BE49-F238E27FC236}">
                        <a16:creationId xmlns:a16="http://schemas.microsoft.com/office/drawing/2014/main" id="{E6529711-079B-6FC0-D28B-D4C70C42333C}"/>
                      </a:ext>
                    </a:extLst>
                  </p:cNvPr>
                  <p:cNvPicPr/>
                  <p:nvPr/>
                </p:nvPicPr>
                <p:blipFill>
                  <a:blip r:embed="rId454"/>
                  <a:stretch>
                    <a:fillRect/>
                  </a:stretch>
                </p:blipFill>
                <p:spPr>
                  <a:xfrm>
                    <a:off x="7419180" y="225282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5">
                <p14:nvContentPartPr>
                  <p14:cNvPr id="289" name="Ink 288">
                    <a:extLst>
                      <a:ext uri="{FF2B5EF4-FFF2-40B4-BE49-F238E27FC236}">
                        <a16:creationId xmlns:a16="http://schemas.microsoft.com/office/drawing/2014/main" id="{B1C1CABE-A598-7C2B-D981-F507457BFCDC}"/>
                      </a:ext>
                    </a:extLst>
                  </p14:cNvPr>
                  <p14:cNvContentPartPr/>
                  <p14:nvPr/>
                </p14:nvContentPartPr>
                <p14:xfrm>
                  <a:off x="7286340" y="2260535"/>
                  <a:ext cx="360" cy="360"/>
                </p14:xfrm>
              </p:contentPart>
            </mc:Choice>
            <mc:Fallback xmlns="">
              <p:pic>
                <p:nvPicPr>
                  <p:cNvPr id="289" name="Ink 288">
                    <a:extLst>
                      <a:ext uri="{FF2B5EF4-FFF2-40B4-BE49-F238E27FC236}">
                        <a16:creationId xmlns:a16="http://schemas.microsoft.com/office/drawing/2014/main" id="{B1C1CABE-A598-7C2B-D981-F507457BFCDC}"/>
                      </a:ext>
                    </a:extLst>
                  </p:cNvPr>
                  <p:cNvPicPr/>
                  <p:nvPr/>
                </p:nvPicPr>
                <p:blipFill>
                  <a:blip r:embed="rId456"/>
                  <a:stretch>
                    <a:fillRect/>
                  </a:stretch>
                </p:blipFill>
                <p:spPr>
                  <a:xfrm>
                    <a:off x="7268700" y="22425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7">
                <p14:nvContentPartPr>
                  <p14:cNvPr id="290" name="Ink 289">
                    <a:extLst>
                      <a:ext uri="{FF2B5EF4-FFF2-40B4-BE49-F238E27FC236}">
                        <a16:creationId xmlns:a16="http://schemas.microsoft.com/office/drawing/2014/main" id="{B31741A6-A08C-B68F-453F-4A44E79C5D9A}"/>
                      </a:ext>
                    </a:extLst>
                  </p14:cNvPr>
                  <p14:cNvContentPartPr/>
                  <p14:nvPr/>
                </p14:nvContentPartPr>
                <p14:xfrm>
                  <a:off x="7296060" y="2206535"/>
                  <a:ext cx="360" cy="360"/>
                </p14:xfrm>
              </p:contentPart>
            </mc:Choice>
            <mc:Fallback xmlns="">
              <p:pic>
                <p:nvPicPr>
                  <p:cNvPr id="290" name="Ink 289">
                    <a:extLst>
                      <a:ext uri="{FF2B5EF4-FFF2-40B4-BE49-F238E27FC236}">
                        <a16:creationId xmlns:a16="http://schemas.microsoft.com/office/drawing/2014/main" id="{B31741A6-A08C-B68F-453F-4A44E79C5D9A}"/>
                      </a:ext>
                    </a:extLst>
                  </p:cNvPr>
                  <p:cNvPicPr/>
                  <p:nvPr/>
                </p:nvPicPr>
                <p:blipFill>
                  <a:blip r:embed="rId458"/>
                  <a:stretch>
                    <a:fillRect/>
                  </a:stretch>
                </p:blipFill>
                <p:spPr>
                  <a:xfrm>
                    <a:off x="7278060" y="21885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9">
                <p14:nvContentPartPr>
                  <p14:cNvPr id="291" name="Ink 290">
                    <a:extLst>
                      <a:ext uri="{FF2B5EF4-FFF2-40B4-BE49-F238E27FC236}">
                        <a16:creationId xmlns:a16="http://schemas.microsoft.com/office/drawing/2014/main" id="{9C8A4CBA-BF80-1F1B-4D53-BBC55CF166B4}"/>
                      </a:ext>
                    </a:extLst>
                  </p14:cNvPr>
                  <p14:cNvContentPartPr/>
                  <p14:nvPr/>
                </p14:nvContentPartPr>
                <p14:xfrm>
                  <a:off x="7343580" y="2241455"/>
                  <a:ext cx="360" cy="1800"/>
                </p14:xfrm>
              </p:contentPart>
            </mc:Choice>
            <mc:Fallback xmlns="">
              <p:pic>
                <p:nvPicPr>
                  <p:cNvPr id="291" name="Ink 290">
                    <a:extLst>
                      <a:ext uri="{FF2B5EF4-FFF2-40B4-BE49-F238E27FC236}">
                        <a16:creationId xmlns:a16="http://schemas.microsoft.com/office/drawing/2014/main" id="{9C8A4CBA-BF80-1F1B-4D53-BBC55CF166B4}"/>
                      </a:ext>
                    </a:extLst>
                  </p:cNvPr>
                  <p:cNvPicPr/>
                  <p:nvPr/>
                </p:nvPicPr>
                <p:blipFill>
                  <a:blip r:embed="rId460"/>
                  <a:stretch>
                    <a:fillRect/>
                  </a:stretch>
                </p:blipFill>
                <p:spPr>
                  <a:xfrm>
                    <a:off x="7325580" y="2223455"/>
                    <a:ext cx="360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1">
                <p14:nvContentPartPr>
                  <p14:cNvPr id="292" name="Ink 291">
                    <a:extLst>
                      <a:ext uri="{FF2B5EF4-FFF2-40B4-BE49-F238E27FC236}">
                        <a16:creationId xmlns:a16="http://schemas.microsoft.com/office/drawing/2014/main" id="{2B99D5FA-8FF2-0F4A-DE51-7DE4EA37D92D}"/>
                      </a:ext>
                    </a:extLst>
                  </p14:cNvPr>
                  <p14:cNvContentPartPr/>
                  <p14:nvPr/>
                </p14:nvContentPartPr>
                <p14:xfrm>
                  <a:off x="7362660" y="2295455"/>
                  <a:ext cx="4320" cy="360"/>
                </p14:xfrm>
              </p:contentPart>
            </mc:Choice>
            <mc:Fallback xmlns="">
              <p:pic>
                <p:nvPicPr>
                  <p:cNvPr id="292" name="Ink 291">
                    <a:extLst>
                      <a:ext uri="{FF2B5EF4-FFF2-40B4-BE49-F238E27FC236}">
                        <a16:creationId xmlns:a16="http://schemas.microsoft.com/office/drawing/2014/main" id="{2B99D5FA-8FF2-0F4A-DE51-7DE4EA37D92D}"/>
                      </a:ext>
                    </a:extLst>
                  </p:cNvPr>
                  <p:cNvPicPr/>
                  <p:nvPr/>
                </p:nvPicPr>
                <p:blipFill>
                  <a:blip r:embed="rId462"/>
                  <a:stretch>
                    <a:fillRect/>
                  </a:stretch>
                </p:blipFill>
                <p:spPr>
                  <a:xfrm>
                    <a:off x="7344660" y="2277455"/>
                    <a:ext cx="399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3">
                <p14:nvContentPartPr>
                  <p14:cNvPr id="293" name="Ink 292">
                    <a:extLst>
                      <a:ext uri="{FF2B5EF4-FFF2-40B4-BE49-F238E27FC236}">
                        <a16:creationId xmlns:a16="http://schemas.microsoft.com/office/drawing/2014/main" id="{1A22DB69-3FED-50BE-653E-40F53EA06B77}"/>
                      </a:ext>
                    </a:extLst>
                  </p14:cNvPr>
                  <p14:cNvContentPartPr/>
                  <p14:nvPr/>
                </p14:nvContentPartPr>
                <p14:xfrm>
                  <a:off x="7426020" y="2206535"/>
                  <a:ext cx="3960" cy="3600"/>
                </p14:xfrm>
              </p:contentPart>
            </mc:Choice>
            <mc:Fallback xmlns="">
              <p:pic>
                <p:nvPicPr>
                  <p:cNvPr id="293" name="Ink 292">
                    <a:extLst>
                      <a:ext uri="{FF2B5EF4-FFF2-40B4-BE49-F238E27FC236}">
                        <a16:creationId xmlns:a16="http://schemas.microsoft.com/office/drawing/2014/main" id="{1A22DB69-3FED-50BE-653E-40F53EA06B77}"/>
                      </a:ext>
                    </a:extLst>
                  </p:cNvPr>
                  <p:cNvPicPr/>
                  <p:nvPr/>
                </p:nvPicPr>
                <p:blipFill>
                  <a:blip r:embed="rId464"/>
                  <a:stretch>
                    <a:fillRect/>
                  </a:stretch>
                </p:blipFill>
                <p:spPr>
                  <a:xfrm>
                    <a:off x="7408380" y="2188535"/>
                    <a:ext cx="3960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5">
                <p14:nvContentPartPr>
                  <p14:cNvPr id="294" name="Ink 293">
                    <a:extLst>
                      <a:ext uri="{FF2B5EF4-FFF2-40B4-BE49-F238E27FC236}">
                        <a16:creationId xmlns:a16="http://schemas.microsoft.com/office/drawing/2014/main" id="{4E5284FC-92A2-E9CE-BECB-493180AC5FD2}"/>
                      </a:ext>
                    </a:extLst>
                  </p14:cNvPr>
                  <p14:cNvContentPartPr/>
                  <p14:nvPr/>
                </p14:nvContentPartPr>
                <p14:xfrm>
                  <a:off x="7530780" y="2161895"/>
                  <a:ext cx="3600" cy="360"/>
                </p14:xfrm>
              </p:contentPart>
            </mc:Choice>
            <mc:Fallback xmlns="">
              <p:pic>
                <p:nvPicPr>
                  <p:cNvPr id="294" name="Ink 293">
                    <a:extLst>
                      <a:ext uri="{FF2B5EF4-FFF2-40B4-BE49-F238E27FC236}">
                        <a16:creationId xmlns:a16="http://schemas.microsoft.com/office/drawing/2014/main" id="{4E5284FC-92A2-E9CE-BECB-493180AC5FD2}"/>
                      </a:ext>
                    </a:extLst>
                  </p:cNvPr>
                  <p:cNvPicPr/>
                  <p:nvPr/>
                </p:nvPicPr>
                <p:blipFill>
                  <a:blip r:embed="rId466"/>
                  <a:stretch>
                    <a:fillRect/>
                  </a:stretch>
                </p:blipFill>
                <p:spPr>
                  <a:xfrm>
                    <a:off x="7513140" y="2144255"/>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7">
                <p14:nvContentPartPr>
                  <p14:cNvPr id="295" name="Ink 294">
                    <a:extLst>
                      <a:ext uri="{FF2B5EF4-FFF2-40B4-BE49-F238E27FC236}">
                        <a16:creationId xmlns:a16="http://schemas.microsoft.com/office/drawing/2014/main" id="{CBAB52E5-9F93-9D65-89E2-17D0685826B4}"/>
                      </a:ext>
                    </a:extLst>
                  </p14:cNvPr>
                  <p14:cNvContentPartPr/>
                  <p14:nvPr/>
                </p14:nvContentPartPr>
                <p14:xfrm>
                  <a:off x="7622940" y="2257295"/>
                  <a:ext cx="360" cy="4680"/>
                </p14:xfrm>
              </p:contentPart>
            </mc:Choice>
            <mc:Fallback xmlns="">
              <p:pic>
                <p:nvPicPr>
                  <p:cNvPr id="295" name="Ink 294">
                    <a:extLst>
                      <a:ext uri="{FF2B5EF4-FFF2-40B4-BE49-F238E27FC236}">
                        <a16:creationId xmlns:a16="http://schemas.microsoft.com/office/drawing/2014/main" id="{CBAB52E5-9F93-9D65-89E2-17D0685826B4}"/>
                      </a:ext>
                    </a:extLst>
                  </p:cNvPr>
                  <p:cNvPicPr/>
                  <p:nvPr/>
                </p:nvPicPr>
                <p:blipFill>
                  <a:blip r:embed="rId468"/>
                  <a:stretch>
                    <a:fillRect/>
                  </a:stretch>
                </p:blipFill>
                <p:spPr>
                  <a:xfrm>
                    <a:off x="7605300" y="2239295"/>
                    <a:ext cx="36000" cy="40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9">
                <p14:nvContentPartPr>
                  <p14:cNvPr id="296" name="Ink 295">
                    <a:extLst>
                      <a:ext uri="{FF2B5EF4-FFF2-40B4-BE49-F238E27FC236}">
                        <a16:creationId xmlns:a16="http://schemas.microsoft.com/office/drawing/2014/main" id="{6D9C71F3-1862-3DEE-C4D3-7566FF4B8841}"/>
                      </a:ext>
                    </a:extLst>
                  </p14:cNvPr>
                  <p14:cNvContentPartPr/>
                  <p14:nvPr/>
                </p14:nvContentPartPr>
                <p14:xfrm>
                  <a:off x="7626180" y="2317415"/>
                  <a:ext cx="2160" cy="1800"/>
                </p14:xfrm>
              </p:contentPart>
            </mc:Choice>
            <mc:Fallback xmlns="">
              <p:pic>
                <p:nvPicPr>
                  <p:cNvPr id="296" name="Ink 295">
                    <a:extLst>
                      <a:ext uri="{FF2B5EF4-FFF2-40B4-BE49-F238E27FC236}">
                        <a16:creationId xmlns:a16="http://schemas.microsoft.com/office/drawing/2014/main" id="{6D9C71F3-1862-3DEE-C4D3-7566FF4B8841}"/>
                      </a:ext>
                    </a:extLst>
                  </p:cNvPr>
                  <p:cNvPicPr/>
                  <p:nvPr/>
                </p:nvPicPr>
                <p:blipFill>
                  <a:blip r:embed="rId470"/>
                  <a:stretch>
                    <a:fillRect/>
                  </a:stretch>
                </p:blipFill>
                <p:spPr>
                  <a:xfrm>
                    <a:off x="7608180" y="2299775"/>
                    <a:ext cx="378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1">
                <p14:nvContentPartPr>
                  <p14:cNvPr id="300" name="Ink 299">
                    <a:extLst>
                      <a:ext uri="{FF2B5EF4-FFF2-40B4-BE49-F238E27FC236}">
                        <a16:creationId xmlns:a16="http://schemas.microsoft.com/office/drawing/2014/main" id="{86BD1CC2-BC72-4332-4F76-82C076D1378D}"/>
                      </a:ext>
                    </a:extLst>
                  </p14:cNvPr>
                  <p14:cNvContentPartPr/>
                  <p14:nvPr/>
                </p14:nvContentPartPr>
                <p14:xfrm>
                  <a:off x="8041980" y="2171615"/>
                  <a:ext cx="1800" cy="360"/>
                </p14:xfrm>
              </p:contentPart>
            </mc:Choice>
            <mc:Fallback xmlns="">
              <p:pic>
                <p:nvPicPr>
                  <p:cNvPr id="300" name="Ink 299">
                    <a:extLst>
                      <a:ext uri="{FF2B5EF4-FFF2-40B4-BE49-F238E27FC236}">
                        <a16:creationId xmlns:a16="http://schemas.microsoft.com/office/drawing/2014/main" id="{86BD1CC2-BC72-4332-4F76-82C076D1378D}"/>
                      </a:ext>
                    </a:extLst>
                  </p:cNvPr>
                  <p:cNvPicPr/>
                  <p:nvPr/>
                </p:nvPicPr>
                <p:blipFill>
                  <a:blip r:embed="rId472"/>
                  <a:stretch>
                    <a:fillRect/>
                  </a:stretch>
                </p:blipFill>
                <p:spPr>
                  <a:xfrm>
                    <a:off x="8024340" y="2153615"/>
                    <a:ext cx="374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3">
                <p14:nvContentPartPr>
                  <p14:cNvPr id="301" name="Ink 300">
                    <a:extLst>
                      <a:ext uri="{FF2B5EF4-FFF2-40B4-BE49-F238E27FC236}">
                        <a16:creationId xmlns:a16="http://schemas.microsoft.com/office/drawing/2014/main" id="{1838B3A1-3880-2255-D833-2DE819743B24}"/>
                      </a:ext>
                    </a:extLst>
                  </p14:cNvPr>
                  <p14:cNvContentPartPr/>
                  <p14:nvPr/>
                </p14:nvContentPartPr>
                <p14:xfrm>
                  <a:off x="7986900" y="2136695"/>
                  <a:ext cx="1800" cy="360"/>
                </p14:xfrm>
              </p:contentPart>
            </mc:Choice>
            <mc:Fallback xmlns="">
              <p:pic>
                <p:nvPicPr>
                  <p:cNvPr id="301" name="Ink 300">
                    <a:extLst>
                      <a:ext uri="{FF2B5EF4-FFF2-40B4-BE49-F238E27FC236}">
                        <a16:creationId xmlns:a16="http://schemas.microsoft.com/office/drawing/2014/main" id="{1838B3A1-3880-2255-D833-2DE819743B24}"/>
                      </a:ext>
                    </a:extLst>
                  </p:cNvPr>
                  <p:cNvPicPr/>
                  <p:nvPr/>
                </p:nvPicPr>
                <p:blipFill>
                  <a:blip r:embed="rId474"/>
                  <a:stretch>
                    <a:fillRect/>
                  </a:stretch>
                </p:blipFill>
                <p:spPr>
                  <a:xfrm>
                    <a:off x="7968900" y="2118695"/>
                    <a:ext cx="374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5">
                <p14:nvContentPartPr>
                  <p14:cNvPr id="299" name="Ink 298">
                    <a:extLst>
                      <a:ext uri="{FF2B5EF4-FFF2-40B4-BE49-F238E27FC236}">
                        <a16:creationId xmlns:a16="http://schemas.microsoft.com/office/drawing/2014/main" id="{21917660-0B78-FFF9-6017-65B85700C677}"/>
                      </a:ext>
                    </a:extLst>
                  </p14:cNvPr>
                  <p14:cNvContentPartPr/>
                  <p14:nvPr/>
                </p14:nvContentPartPr>
                <p14:xfrm>
                  <a:off x="7912020" y="2090975"/>
                  <a:ext cx="1800" cy="1800"/>
                </p14:xfrm>
              </p:contentPart>
            </mc:Choice>
            <mc:Fallback xmlns="">
              <p:pic>
                <p:nvPicPr>
                  <p:cNvPr id="299" name="Ink 298">
                    <a:extLst>
                      <a:ext uri="{FF2B5EF4-FFF2-40B4-BE49-F238E27FC236}">
                        <a16:creationId xmlns:a16="http://schemas.microsoft.com/office/drawing/2014/main" id="{21917660-0B78-FFF9-6017-65B85700C677}"/>
                      </a:ext>
                    </a:extLst>
                  </p:cNvPr>
                  <p:cNvPicPr/>
                  <p:nvPr/>
                </p:nvPicPr>
                <p:blipFill>
                  <a:blip r:embed="rId476"/>
                  <a:stretch>
                    <a:fillRect/>
                  </a:stretch>
                </p:blipFill>
                <p:spPr>
                  <a:xfrm>
                    <a:off x="7894020" y="2072975"/>
                    <a:ext cx="374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7">
                <p14:nvContentPartPr>
                  <p14:cNvPr id="306" name="Ink 305">
                    <a:extLst>
                      <a:ext uri="{FF2B5EF4-FFF2-40B4-BE49-F238E27FC236}">
                        <a16:creationId xmlns:a16="http://schemas.microsoft.com/office/drawing/2014/main" id="{0E99E026-577F-1160-D5E7-1F397A930691}"/>
                      </a:ext>
                    </a:extLst>
                  </p14:cNvPr>
                  <p14:cNvContentPartPr/>
                  <p14:nvPr/>
                </p14:nvContentPartPr>
                <p14:xfrm>
                  <a:off x="7838940" y="2063615"/>
                  <a:ext cx="360" cy="360"/>
                </p14:xfrm>
              </p:contentPart>
            </mc:Choice>
            <mc:Fallback xmlns="">
              <p:pic>
                <p:nvPicPr>
                  <p:cNvPr id="306" name="Ink 305">
                    <a:extLst>
                      <a:ext uri="{FF2B5EF4-FFF2-40B4-BE49-F238E27FC236}">
                        <a16:creationId xmlns:a16="http://schemas.microsoft.com/office/drawing/2014/main" id="{0E99E026-577F-1160-D5E7-1F397A930691}"/>
                      </a:ext>
                    </a:extLst>
                  </p:cNvPr>
                  <p:cNvPicPr/>
                  <p:nvPr/>
                </p:nvPicPr>
                <p:blipFill>
                  <a:blip r:embed="rId478"/>
                  <a:stretch>
                    <a:fillRect/>
                  </a:stretch>
                </p:blipFill>
                <p:spPr>
                  <a:xfrm>
                    <a:off x="7820940" y="20459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9">
                <p14:nvContentPartPr>
                  <p14:cNvPr id="308" name="Ink 307">
                    <a:extLst>
                      <a:ext uri="{FF2B5EF4-FFF2-40B4-BE49-F238E27FC236}">
                        <a16:creationId xmlns:a16="http://schemas.microsoft.com/office/drawing/2014/main" id="{2B6E9603-1AD6-008F-279F-040AE94DBD9D}"/>
                      </a:ext>
                    </a:extLst>
                  </p14:cNvPr>
                  <p14:cNvContentPartPr/>
                  <p14:nvPr/>
                </p14:nvContentPartPr>
                <p14:xfrm>
                  <a:off x="7740300" y="2079455"/>
                  <a:ext cx="360" cy="360"/>
                </p14:xfrm>
              </p:contentPart>
            </mc:Choice>
            <mc:Fallback xmlns="">
              <p:pic>
                <p:nvPicPr>
                  <p:cNvPr id="308" name="Ink 307">
                    <a:extLst>
                      <a:ext uri="{FF2B5EF4-FFF2-40B4-BE49-F238E27FC236}">
                        <a16:creationId xmlns:a16="http://schemas.microsoft.com/office/drawing/2014/main" id="{2B6E9603-1AD6-008F-279F-040AE94DBD9D}"/>
                      </a:ext>
                    </a:extLst>
                  </p:cNvPr>
                  <p:cNvPicPr/>
                  <p:nvPr/>
                </p:nvPicPr>
                <p:blipFill>
                  <a:blip r:embed="rId480"/>
                  <a:stretch>
                    <a:fillRect/>
                  </a:stretch>
                </p:blipFill>
                <p:spPr>
                  <a:xfrm>
                    <a:off x="7722660" y="20618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1">
                <p14:nvContentPartPr>
                  <p14:cNvPr id="297" name="Ink 296">
                    <a:extLst>
                      <a:ext uri="{FF2B5EF4-FFF2-40B4-BE49-F238E27FC236}">
                        <a16:creationId xmlns:a16="http://schemas.microsoft.com/office/drawing/2014/main" id="{2DE337FF-3F48-ED9A-F2F0-D6E5CE3E776A}"/>
                      </a:ext>
                    </a:extLst>
                  </p14:cNvPr>
                  <p14:cNvContentPartPr/>
                  <p14:nvPr/>
                </p14:nvContentPartPr>
                <p14:xfrm>
                  <a:off x="7715100" y="2190695"/>
                  <a:ext cx="360" cy="360"/>
                </p14:xfrm>
              </p:contentPart>
            </mc:Choice>
            <mc:Fallback xmlns="">
              <p:pic>
                <p:nvPicPr>
                  <p:cNvPr id="297" name="Ink 296">
                    <a:extLst>
                      <a:ext uri="{FF2B5EF4-FFF2-40B4-BE49-F238E27FC236}">
                        <a16:creationId xmlns:a16="http://schemas.microsoft.com/office/drawing/2014/main" id="{2DE337FF-3F48-ED9A-F2F0-D6E5CE3E776A}"/>
                      </a:ext>
                    </a:extLst>
                  </p:cNvPr>
                  <p:cNvPicPr/>
                  <p:nvPr/>
                </p:nvPicPr>
                <p:blipFill>
                  <a:blip r:embed="rId482"/>
                  <a:stretch>
                    <a:fillRect/>
                  </a:stretch>
                </p:blipFill>
                <p:spPr>
                  <a:xfrm>
                    <a:off x="7697100" y="21726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3">
                <p14:nvContentPartPr>
                  <p14:cNvPr id="298" name="Ink 297">
                    <a:extLst>
                      <a:ext uri="{FF2B5EF4-FFF2-40B4-BE49-F238E27FC236}">
                        <a16:creationId xmlns:a16="http://schemas.microsoft.com/office/drawing/2014/main" id="{E62433D0-0FB0-8049-8634-75B2EAA674DB}"/>
                      </a:ext>
                    </a:extLst>
                  </p14:cNvPr>
                  <p14:cNvContentPartPr/>
                  <p14:nvPr/>
                </p14:nvContentPartPr>
                <p14:xfrm>
                  <a:off x="7750020" y="2161895"/>
                  <a:ext cx="4680" cy="360"/>
                </p14:xfrm>
              </p:contentPart>
            </mc:Choice>
            <mc:Fallback xmlns="">
              <p:pic>
                <p:nvPicPr>
                  <p:cNvPr id="298" name="Ink 297">
                    <a:extLst>
                      <a:ext uri="{FF2B5EF4-FFF2-40B4-BE49-F238E27FC236}">
                        <a16:creationId xmlns:a16="http://schemas.microsoft.com/office/drawing/2014/main" id="{E62433D0-0FB0-8049-8634-75B2EAA674DB}"/>
                      </a:ext>
                    </a:extLst>
                  </p:cNvPr>
                  <p:cNvPicPr/>
                  <p:nvPr/>
                </p:nvPicPr>
                <p:blipFill>
                  <a:blip r:embed="rId484"/>
                  <a:stretch>
                    <a:fillRect/>
                  </a:stretch>
                </p:blipFill>
                <p:spPr>
                  <a:xfrm>
                    <a:off x="7732380" y="2144255"/>
                    <a:ext cx="403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5">
                <p14:nvContentPartPr>
                  <p14:cNvPr id="305" name="Ink 304">
                    <a:extLst>
                      <a:ext uri="{FF2B5EF4-FFF2-40B4-BE49-F238E27FC236}">
                        <a16:creationId xmlns:a16="http://schemas.microsoft.com/office/drawing/2014/main" id="{BD0D43E7-6041-EA3A-D2D8-679873429B17}"/>
                      </a:ext>
                    </a:extLst>
                  </p14:cNvPr>
                  <p14:cNvContentPartPr/>
                  <p14:nvPr/>
                </p14:nvContentPartPr>
                <p14:xfrm>
                  <a:off x="7819860" y="2146055"/>
                  <a:ext cx="360" cy="360"/>
                </p14:xfrm>
              </p:contentPart>
            </mc:Choice>
            <mc:Fallback xmlns="">
              <p:pic>
                <p:nvPicPr>
                  <p:cNvPr id="305" name="Ink 304">
                    <a:extLst>
                      <a:ext uri="{FF2B5EF4-FFF2-40B4-BE49-F238E27FC236}">
                        <a16:creationId xmlns:a16="http://schemas.microsoft.com/office/drawing/2014/main" id="{BD0D43E7-6041-EA3A-D2D8-679873429B17}"/>
                      </a:ext>
                    </a:extLst>
                  </p:cNvPr>
                  <p:cNvPicPr/>
                  <p:nvPr/>
                </p:nvPicPr>
                <p:blipFill>
                  <a:blip r:embed="rId486"/>
                  <a:stretch>
                    <a:fillRect/>
                  </a:stretch>
                </p:blipFill>
                <p:spPr>
                  <a:xfrm>
                    <a:off x="7801860" y="21284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7">
                <p14:nvContentPartPr>
                  <p14:cNvPr id="307" name="Ink 306">
                    <a:extLst>
                      <a:ext uri="{FF2B5EF4-FFF2-40B4-BE49-F238E27FC236}">
                        <a16:creationId xmlns:a16="http://schemas.microsoft.com/office/drawing/2014/main" id="{D3C5C681-D10B-07C3-0CD3-5132D3CB2725}"/>
                      </a:ext>
                    </a:extLst>
                  </p14:cNvPr>
                  <p14:cNvContentPartPr/>
                  <p14:nvPr/>
                </p14:nvContentPartPr>
                <p14:xfrm>
                  <a:off x="7873860" y="2136695"/>
                  <a:ext cx="360" cy="360"/>
                </p14:xfrm>
              </p:contentPart>
            </mc:Choice>
            <mc:Fallback xmlns="">
              <p:pic>
                <p:nvPicPr>
                  <p:cNvPr id="307" name="Ink 306">
                    <a:extLst>
                      <a:ext uri="{FF2B5EF4-FFF2-40B4-BE49-F238E27FC236}">
                        <a16:creationId xmlns:a16="http://schemas.microsoft.com/office/drawing/2014/main" id="{D3C5C681-D10B-07C3-0CD3-5132D3CB2725}"/>
                      </a:ext>
                    </a:extLst>
                  </p:cNvPr>
                  <p:cNvPicPr/>
                  <p:nvPr/>
                </p:nvPicPr>
                <p:blipFill>
                  <a:blip r:embed="rId488"/>
                  <a:stretch>
                    <a:fillRect/>
                  </a:stretch>
                </p:blipFill>
                <p:spPr>
                  <a:xfrm>
                    <a:off x="7855860" y="21186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9">
                <p14:nvContentPartPr>
                  <p14:cNvPr id="309" name="Ink 308">
                    <a:extLst>
                      <a:ext uri="{FF2B5EF4-FFF2-40B4-BE49-F238E27FC236}">
                        <a16:creationId xmlns:a16="http://schemas.microsoft.com/office/drawing/2014/main" id="{A76D84C0-B499-A251-B454-4EDEDC206554}"/>
                      </a:ext>
                    </a:extLst>
                  </p14:cNvPr>
                  <p14:cNvContentPartPr/>
                  <p14:nvPr/>
                </p14:nvContentPartPr>
                <p14:xfrm>
                  <a:off x="7676940" y="2139935"/>
                  <a:ext cx="360" cy="1800"/>
                </p14:xfrm>
              </p:contentPart>
            </mc:Choice>
            <mc:Fallback xmlns="">
              <p:pic>
                <p:nvPicPr>
                  <p:cNvPr id="309" name="Ink 308">
                    <a:extLst>
                      <a:ext uri="{FF2B5EF4-FFF2-40B4-BE49-F238E27FC236}">
                        <a16:creationId xmlns:a16="http://schemas.microsoft.com/office/drawing/2014/main" id="{A76D84C0-B499-A251-B454-4EDEDC206554}"/>
                      </a:ext>
                    </a:extLst>
                  </p:cNvPr>
                  <p:cNvPicPr/>
                  <p:nvPr/>
                </p:nvPicPr>
                <p:blipFill>
                  <a:blip r:embed="rId490"/>
                  <a:stretch>
                    <a:fillRect/>
                  </a:stretch>
                </p:blipFill>
                <p:spPr>
                  <a:xfrm>
                    <a:off x="7659300" y="2121935"/>
                    <a:ext cx="360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1">
                <p14:nvContentPartPr>
                  <p14:cNvPr id="310" name="Ink 309">
                    <a:extLst>
                      <a:ext uri="{FF2B5EF4-FFF2-40B4-BE49-F238E27FC236}">
                        <a16:creationId xmlns:a16="http://schemas.microsoft.com/office/drawing/2014/main" id="{0F001AF6-8CB2-5563-0D51-7EE08BC274A3}"/>
                      </a:ext>
                    </a:extLst>
                  </p14:cNvPr>
                  <p14:cNvContentPartPr/>
                  <p14:nvPr/>
                </p14:nvContentPartPr>
                <p14:xfrm>
                  <a:off x="7610340" y="2250815"/>
                  <a:ext cx="360" cy="360"/>
                </p14:xfrm>
              </p:contentPart>
            </mc:Choice>
            <mc:Fallback xmlns="">
              <p:pic>
                <p:nvPicPr>
                  <p:cNvPr id="310" name="Ink 309">
                    <a:extLst>
                      <a:ext uri="{FF2B5EF4-FFF2-40B4-BE49-F238E27FC236}">
                        <a16:creationId xmlns:a16="http://schemas.microsoft.com/office/drawing/2014/main" id="{0F001AF6-8CB2-5563-0D51-7EE08BC274A3}"/>
                      </a:ext>
                    </a:extLst>
                  </p:cNvPr>
                  <p:cNvPicPr/>
                  <p:nvPr/>
                </p:nvPicPr>
                <p:blipFill>
                  <a:blip r:embed="rId492"/>
                  <a:stretch>
                    <a:fillRect/>
                  </a:stretch>
                </p:blipFill>
                <p:spPr>
                  <a:xfrm>
                    <a:off x="7592340" y="22331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3">
                <p14:nvContentPartPr>
                  <p14:cNvPr id="224" name="Ink 223">
                    <a:extLst>
                      <a:ext uri="{FF2B5EF4-FFF2-40B4-BE49-F238E27FC236}">
                        <a16:creationId xmlns:a16="http://schemas.microsoft.com/office/drawing/2014/main" id="{2A1E1041-40F7-44E5-395A-39F1BFB9BB08}"/>
                      </a:ext>
                    </a:extLst>
                  </p14:cNvPr>
                  <p14:cNvContentPartPr/>
                  <p14:nvPr/>
                </p14:nvContentPartPr>
                <p14:xfrm>
                  <a:off x="7863780" y="2400060"/>
                  <a:ext cx="7200" cy="17280"/>
                </p14:xfrm>
              </p:contentPart>
            </mc:Choice>
            <mc:Fallback xmlns="">
              <p:pic>
                <p:nvPicPr>
                  <p:cNvPr id="224" name="Ink 223">
                    <a:extLst>
                      <a:ext uri="{FF2B5EF4-FFF2-40B4-BE49-F238E27FC236}">
                        <a16:creationId xmlns:a16="http://schemas.microsoft.com/office/drawing/2014/main" id="{2A1E1041-40F7-44E5-395A-39F1BFB9BB08}"/>
                      </a:ext>
                    </a:extLst>
                  </p:cNvPr>
                  <p:cNvPicPr/>
                  <p:nvPr/>
                </p:nvPicPr>
                <p:blipFill>
                  <a:blip r:embed="rId494"/>
                  <a:stretch>
                    <a:fillRect/>
                  </a:stretch>
                </p:blipFill>
                <p:spPr>
                  <a:xfrm>
                    <a:off x="7845780" y="2382420"/>
                    <a:ext cx="42840" cy="5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5">
                <p14:nvContentPartPr>
                  <p14:cNvPr id="226" name="Ink 225">
                    <a:extLst>
                      <a:ext uri="{FF2B5EF4-FFF2-40B4-BE49-F238E27FC236}">
                        <a16:creationId xmlns:a16="http://schemas.microsoft.com/office/drawing/2014/main" id="{A95F1950-82BB-69FD-FB5B-91A5F8C8FD47}"/>
                      </a:ext>
                    </a:extLst>
                  </p14:cNvPr>
                  <p14:cNvContentPartPr/>
                  <p14:nvPr/>
                </p14:nvContentPartPr>
                <p14:xfrm>
                  <a:off x="7787460" y="2392500"/>
                  <a:ext cx="3600" cy="360"/>
                </p14:xfrm>
              </p:contentPart>
            </mc:Choice>
            <mc:Fallback xmlns="">
              <p:pic>
                <p:nvPicPr>
                  <p:cNvPr id="226" name="Ink 225">
                    <a:extLst>
                      <a:ext uri="{FF2B5EF4-FFF2-40B4-BE49-F238E27FC236}">
                        <a16:creationId xmlns:a16="http://schemas.microsoft.com/office/drawing/2014/main" id="{A95F1950-82BB-69FD-FB5B-91A5F8C8FD47}"/>
                      </a:ext>
                    </a:extLst>
                  </p:cNvPr>
                  <p:cNvPicPr/>
                  <p:nvPr/>
                </p:nvPicPr>
                <p:blipFill>
                  <a:blip r:embed="rId496"/>
                  <a:stretch>
                    <a:fillRect/>
                  </a:stretch>
                </p:blipFill>
                <p:spPr>
                  <a:xfrm>
                    <a:off x="7769460" y="237486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7">
                <p14:nvContentPartPr>
                  <p14:cNvPr id="227" name="Ink 226">
                    <a:extLst>
                      <a:ext uri="{FF2B5EF4-FFF2-40B4-BE49-F238E27FC236}">
                        <a16:creationId xmlns:a16="http://schemas.microsoft.com/office/drawing/2014/main" id="{C81ACB7F-4787-84DE-6078-FC59B1272533}"/>
                      </a:ext>
                    </a:extLst>
                  </p14:cNvPr>
                  <p14:cNvContentPartPr/>
                  <p14:nvPr/>
                </p14:nvContentPartPr>
                <p14:xfrm>
                  <a:off x="7818060" y="2384940"/>
                  <a:ext cx="7920" cy="360"/>
                </p14:xfrm>
              </p:contentPart>
            </mc:Choice>
            <mc:Fallback xmlns="">
              <p:pic>
                <p:nvPicPr>
                  <p:cNvPr id="227" name="Ink 226">
                    <a:extLst>
                      <a:ext uri="{FF2B5EF4-FFF2-40B4-BE49-F238E27FC236}">
                        <a16:creationId xmlns:a16="http://schemas.microsoft.com/office/drawing/2014/main" id="{C81ACB7F-4787-84DE-6078-FC59B1272533}"/>
                      </a:ext>
                    </a:extLst>
                  </p:cNvPr>
                  <p:cNvPicPr/>
                  <p:nvPr/>
                </p:nvPicPr>
                <p:blipFill>
                  <a:blip r:embed="rId498"/>
                  <a:stretch>
                    <a:fillRect/>
                  </a:stretch>
                </p:blipFill>
                <p:spPr>
                  <a:xfrm>
                    <a:off x="7800060" y="2367300"/>
                    <a:ext cx="435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9">
                <p14:nvContentPartPr>
                  <p14:cNvPr id="232" name="Ink 231">
                    <a:extLst>
                      <a:ext uri="{FF2B5EF4-FFF2-40B4-BE49-F238E27FC236}">
                        <a16:creationId xmlns:a16="http://schemas.microsoft.com/office/drawing/2014/main" id="{A4BEEC70-410F-CAEC-9B03-377CFA6DF5AC}"/>
                      </a:ext>
                    </a:extLst>
                  </p14:cNvPr>
                  <p14:cNvContentPartPr/>
                  <p14:nvPr/>
                </p14:nvContentPartPr>
                <p14:xfrm>
                  <a:off x="7886820" y="2339220"/>
                  <a:ext cx="360" cy="360"/>
                </p14:xfrm>
              </p:contentPart>
            </mc:Choice>
            <mc:Fallback xmlns="">
              <p:pic>
                <p:nvPicPr>
                  <p:cNvPr id="232" name="Ink 231">
                    <a:extLst>
                      <a:ext uri="{FF2B5EF4-FFF2-40B4-BE49-F238E27FC236}">
                        <a16:creationId xmlns:a16="http://schemas.microsoft.com/office/drawing/2014/main" id="{A4BEEC70-410F-CAEC-9B03-377CFA6DF5AC}"/>
                      </a:ext>
                    </a:extLst>
                  </p:cNvPr>
                  <p:cNvPicPr/>
                  <p:nvPr/>
                </p:nvPicPr>
                <p:blipFill>
                  <a:blip r:embed="rId500"/>
                  <a:stretch>
                    <a:fillRect/>
                  </a:stretch>
                </p:blipFill>
                <p:spPr>
                  <a:xfrm>
                    <a:off x="7868820" y="23215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1">
                <p14:nvContentPartPr>
                  <p14:cNvPr id="233" name="Ink 232">
                    <a:extLst>
                      <a:ext uri="{FF2B5EF4-FFF2-40B4-BE49-F238E27FC236}">
                        <a16:creationId xmlns:a16="http://schemas.microsoft.com/office/drawing/2014/main" id="{5F0C9B28-066C-5FD0-7925-B21FF5269B96}"/>
                      </a:ext>
                    </a:extLst>
                  </p14:cNvPr>
                  <p14:cNvContentPartPr/>
                  <p14:nvPr/>
                </p14:nvContentPartPr>
                <p14:xfrm>
                  <a:off x="7848660" y="2361900"/>
                  <a:ext cx="3600" cy="360"/>
                </p14:xfrm>
              </p:contentPart>
            </mc:Choice>
            <mc:Fallback xmlns="">
              <p:pic>
                <p:nvPicPr>
                  <p:cNvPr id="233" name="Ink 232">
                    <a:extLst>
                      <a:ext uri="{FF2B5EF4-FFF2-40B4-BE49-F238E27FC236}">
                        <a16:creationId xmlns:a16="http://schemas.microsoft.com/office/drawing/2014/main" id="{5F0C9B28-066C-5FD0-7925-B21FF5269B96}"/>
                      </a:ext>
                    </a:extLst>
                  </p:cNvPr>
                  <p:cNvPicPr/>
                  <p:nvPr/>
                </p:nvPicPr>
                <p:blipFill>
                  <a:blip r:embed="rId502"/>
                  <a:stretch>
                    <a:fillRect/>
                  </a:stretch>
                </p:blipFill>
                <p:spPr>
                  <a:xfrm>
                    <a:off x="7830660" y="234426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3">
                <p14:nvContentPartPr>
                  <p14:cNvPr id="311" name="Ink 310">
                    <a:extLst>
                      <a:ext uri="{FF2B5EF4-FFF2-40B4-BE49-F238E27FC236}">
                        <a16:creationId xmlns:a16="http://schemas.microsoft.com/office/drawing/2014/main" id="{B8EF196D-BB55-C14A-8D4D-CB457AE68F3D}"/>
                      </a:ext>
                    </a:extLst>
                  </p14:cNvPr>
                  <p14:cNvContentPartPr/>
                  <p14:nvPr/>
                </p14:nvContentPartPr>
                <p14:xfrm>
                  <a:off x="7743540" y="2362055"/>
                  <a:ext cx="360" cy="360"/>
                </p14:xfrm>
              </p:contentPart>
            </mc:Choice>
            <mc:Fallback xmlns="">
              <p:pic>
                <p:nvPicPr>
                  <p:cNvPr id="311" name="Ink 310">
                    <a:extLst>
                      <a:ext uri="{FF2B5EF4-FFF2-40B4-BE49-F238E27FC236}">
                        <a16:creationId xmlns:a16="http://schemas.microsoft.com/office/drawing/2014/main" id="{B8EF196D-BB55-C14A-8D4D-CB457AE68F3D}"/>
                      </a:ext>
                    </a:extLst>
                  </p:cNvPr>
                  <p:cNvPicPr/>
                  <p:nvPr/>
                </p:nvPicPr>
                <p:blipFill>
                  <a:blip r:embed="rId504"/>
                  <a:stretch>
                    <a:fillRect/>
                  </a:stretch>
                </p:blipFill>
                <p:spPr>
                  <a:xfrm>
                    <a:off x="7725900" y="23440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5">
                <p14:nvContentPartPr>
                  <p14:cNvPr id="315" name="Ink 314">
                    <a:extLst>
                      <a:ext uri="{FF2B5EF4-FFF2-40B4-BE49-F238E27FC236}">
                        <a16:creationId xmlns:a16="http://schemas.microsoft.com/office/drawing/2014/main" id="{C619E93B-C2EC-2FDF-1F8D-5356FB1E956C}"/>
                      </a:ext>
                    </a:extLst>
                  </p14:cNvPr>
                  <p14:cNvContentPartPr/>
                  <p14:nvPr/>
                </p14:nvContentPartPr>
                <p14:xfrm>
                  <a:off x="8077260" y="2026620"/>
                  <a:ext cx="360" cy="360"/>
                </p14:xfrm>
              </p:contentPart>
            </mc:Choice>
            <mc:Fallback xmlns="">
              <p:pic>
                <p:nvPicPr>
                  <p:cNvPr id="315" name="Ink 314">
                    <a:extLst>
                      <a:ext uri="{FF2B5EF4-FFF2-40B4-BE49-F238E27FC236}">
                        <a16:creationId xmlns:a16="http://schemas.microsoft.com/office/drawing/2014/main" id="{C619E93B-C2EC-2FDF-1F8D-5356FB1E956C}"/>
                      </a:ext>
                    </a:extLst>
                  </p:cNvPr>
                  <p:cNvPicPr/>
                  <p:nvPr/>
                </p:nvPicPr>
                <p:blipFill>
                  <a:blip r:embed="rId506"/>
                  <a:stretch>
                    <a:fillRect/>
                  </a:stretch>
                </p:blipFill>
                <p:spPr>
                  <a:xfrm>
                    <a:off x="8059260" y="20089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7">
                <p14:nvContentPartPr>
                  <p14:cNvPr id="316" name="Ink 315">
                    <a:extLst>
                      <a:ext uri="{FF2B5EF4-FFF2-40B4-BE49-F238E27FC236}">
                        <a16:creationId xmlns:a16="http://schemas.microsoft.com/office/drawing/2014/main" id="{9701023B-5306-3A17-0570-B11CAEA4BBA5}"/>
                      </a:ext>
                    </a:extLst>
                  </p14:cNvPr>
                  <p14:cNvContentPartPr/>
                  <p14:nvPr/>
                </p14:nvContentPartPr>
                <p14:xfrm>
                  <a:off x="7796014" y="1981196"/>
                  <a:ext cx="360" cy="360"/>
                </p14:xfrm>
              </p:contentPart>
            </mc:Choice>
            <mc:Fallback xmlns="">
              <p:pic>
                <p:nvPicPr>
                  <p:cNvPr id="316" name="Ink 315">
                    <a:extLst>
                      <a:ext uri="{FF2B5EF4-FFF2-40B4-BE49-F238E27FC236}">
                        <a16:creationId xmlns:a16="http://schemas.microsoft.com/office/drawing/2014/main" id="{9701023B-5306-3A17-0570-B11CAEA4BBA5}"/>
                      </a:ext>
                    </a:extLst>
                  </p:cNvPr>
                  <p:cNvPicPr/>
                  <p:nvPr/>
                </p:nvPicPr>
                <p:blipFill>
                  <a:blip r:embed="rId508"/>
                  <a:stretch>
                    <a:fillRect/>
                  </a:stretch>
                </p:blipFill>
                <p:spPr>
                  <a:xfrm>
                    <a:off x="7778374" y="196319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9">
                <p14:nvContentPartPr>
                  <p14:cNvPr id="318" name="Ink 317">
                    <a:extLst>
                      <a:ext uri="{FF2B5EF4-FFF2-40B4-BE49-F238E27FC236}">
                        <a16:creationId xmlns:a16="http://schemas.microsoft.com/office/drawing/2014/main" id="{A789D1E9-B8B2-3BF7-DDEE-3E1046C1D0E7}"/>
                      </a:ext>
                    </a:extLst>
                  </p14:cNvPr>
                  <p14:cNvContentPartPr/>
                  <p14:nvPr/>
                </p14:nvContentPartPr>
                <p14:xfrm>
                  <a:off x="7838854" y="2016836"/>
                  <a:ext cx="360" cy="360"/>
                </p14:xfrm>
              </p:contentPart>
            </mc:Choice>
            <mc:Fallback xmlns="">
              <p:pic>
                <p:nvPicPr>
                  <p:cNvPr id="318" name="Ink 317">
                    <a:extLst>
                      <a:ext uri="{FF2B5EF4-FFF2-40B4-BE49-F238E27FC236}">
                        <a16:creationId xmlns:a16="http://schemas.microsoft.com/office/drawing/2014/main" id="{A789D1E9-B8B2-3BF7-DDEE-3E1046C1D0E7}"/>
                      </a:ext>
                    </a:extLst>
                  </p:cNvPr>
                  <p:cNvPicPr/>
                  <p:nvPr/>
                </p:nvPicPr>
                <p:blipFill>
                  <a:blip r:embed="rId510"/>
                  <a:stretch>
                    <a:fillRect/>
                  </a:stretch>
                </p:blipFill>
                <p:spPr>
                  <a:xfrm>
                    <a:off x="7821214" y="19988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1">
                <p14:nvContentPartPr>
                  <p14:cNvPr id="319" name="Ink 318">
                    <a:extLst>
                      <a:ext uri="{FF2B5EF4-FFF2-40B4-BE49-F238E27FC236}">
                        <a16:creationId xmlns:a16="http://schemas.microsoft.com/office/drawing/2014/main" id="{E391D082-D973-C009-5C91-E7362FBFAA42}"/>
                      </a:ext>
                    </a:extLst>
                  </p14:cNvPr>
                  <p14:cNvContentPartPr/>
                  <p14:nvPr/>
                </p14:nvContentPartPr>
                <p14:xfrm>
                  <a:off x="7905454" y="2007116"/>
                  <a:ext cx="360" cy="360"/>
                </p14:xfrm>
              </p:contentPart>
            </mc:Choice>
            <mc:Fallback xmlns="">
              <p:pic>
                <p:nvPicPr>
                  <p:cNvPr id="319" name="Ink 318">
                    <a:extLst>
                      <a:ext uri="{FF2B5EF4-FFF2-40B4-BE49-F238E27FC236}">
                        <a16:creationId xmlns:a16="http://schemas.microsoft.com/office/drawing/2014/main" id="{E391D082-D973-C009-5C91-E7362FBFAA42}"/>
                      </a:ext>
                    </a:extLst>
                  </p:cNvPr>
                  <p:cNvPicPr/>
                  <p:nvPr/>
                </p:nvPicPr>
                <p:blipFill>
                  <a:blip r:embed="rId512"/>
                  <a:stretch>
                    <a:fillRect/>
                  </a:stretch>
                </p:blipFill>
                <p:spPr>
                  <a:xfrm>
                    <a:off x="7887814" y="19894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3">
                <p14:nvContentPartPr>
                  <p14:cNvPr id="320" name="Ink 319">
                    <a:extLst>
                      <a:ext uri="{FF2B5EF4-FFF2-40B4-BE49-F238E27FC236}">
                        <a16:creationId xmlns:a16="http://schemas.microsoft.com/office/drawing/2014/main" id="{E0F44829-40EB-FA80-06FF-3471DCF5750E}"/>
                      </a:ext>
                    </a:extLst>
                  </p14:cNvPr>
                  <p14:cNvContentPartPr/>
                  <p14:nvPr/>
                </p14:nvContentPartPr>
                <p14:xfrm>
                  <a:off x="7950814" y="1833596"/>
                  <a:ext cx="360" cy="1440"/>
                </p14:xfrm>
              </p:contentPart>
            </mc:Choice>
            <mc:Fallback xmlns="">
              <p:pic>
                <p:nvPicPr>
                  <p:cNvPr id="320" name="Ink 319">
                    <a:extLst>
                      <a:ext uri="{FF2B5EF4-FFF2-40B4-BE49-F238E27FC236}">
                        <a16:creationId xmlns:a16="http://schemas.microsoft.com/office/drawing/2014/main" id="{E0F44829-40EB-FA80-06FF-3471DCF5750E}"/>
                      </a:ext>
                    </a:extLst>
                  </p:cNvPr>
                  <p:cNvPicPr/>
                  <p:nvPr/>
                </p:nvPicPr>
                <p:blipFill>
                  <a:blip r:embed="rId514"/>
                  <a:stretch>
                    <a:fillRect/>
                  </a:stretch>
                </p:blipFill>
                <p:spPr>
                  <a:xfrm>
                    <a:off x="7933174" y="181559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5">
                <p14:nvContentPartPr>
                  <p14:cNvPr id="321" name="Ink 320">
                    <a:extLst>
                      <a:ext uri="{FF2B5EF4-FFF2-40B4-BE49-F238E27FC236}">
                        <a16:creationId xmlns:a16="http://schemas.microsoft.com/office/drawing/2014/main" id="{9FB4B185-3AD7-86D9-E484-2946980495B0}"/>
                      </a:ext>
                    </a:extLst>
                  </p14:cNvPr>
                  <p14:cNvContentPartPr/>
                  <p14:nvPr/>
                </p14:nvContentPartPr>
                <p14:xfrm>
                  <a:off x="7800694" y="1909556"/>
                  <a:ext cx="360" cy="360"/>
                </p14:xfrm>
              </p:contentPart>
            </mc:Choice>
            <mc:Fallback xmlns="">
              <p:pic>
                <p:nvPicPr>
                  <p:cNvPr id="321" name="Ink 320">
                    <a:extLst>
                      <a:ext uri="{FF2B5EF4-FFF2-40B4-BE49-F238E27FC236}">
                        <a16:creationId xmlns:a16="http://schemas.microsoft.com/office/drawing/2014/main" id="{9FB4B185-3AD7-86D9-E484-2946980495B0}"/>
                      </a:ext>
                    </a:extLst>
                  </p:cNvPr>
                  <p:cNvPicPr/>
                  <p:nvPr/>
                </p:nvPicPr>
                <p:blipFill>
                  <a:blip r:embed="rId516"/>
                  <a:stretch>
                    <a:fillRect/>
                  </a:stretch>
                </p:blipFill>
                <p:spPr>
                  <a:xfrm>
                    <a:off x="7783054" y="189191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7">
                <p14:nvContentPartPr>
                  <p14:cNvPr id="317" name="Ink 316">
                    <a:extLst>
                      <a:ext uri="{FF2B5EF4-FFF2-40B4-BE49-F238E27FC236}">
                        <a16:creationId xmlns:a16="http://schemas.microsoft.com/office/drawing/2014/main" id="{3BB1961D-2933-FACB-910B-D7FA3F53F50D}"/>
                      </a:ext>
                    </a:extLst>
                  </p14:cNvPr>
                  <p14:cNvContentPartPr/>
                  <p14:nvPr/>
                </p14:nvContentPartPr>
                <p14:xfrm>
                  <a:off x="7719694" y="2033396"/>
                  <a:ext cx="1440" cy="360"/>
                </p14:xfrm>
              </p:contentPart>
            </mc:Choice>
            <mc:Fallback xmlns="">
              <p:pic>
                <p:nvPicPr>
                  <p:cNvPr id="317" name="Ink 316">
                    <a:extLst>
                      <a:ext uri="{FF2B5EF4-FFF2-40B4-BE49-F238E27FC236}">
                        <a16:creationId xmlns:a16="http://schemas.microsoft.com/office/drawing/2014/main" id="{3BB1961D-2933-FACB-910B-D7FA3F53F50D}"/>
                      </a:ext>
                    </a:extLst>
                  </p:cNvPr>
                  <p:cNvPicPr/>
                  <p:nvPr/>
                </p:nvPicPr>
                <p:blipFill>
                  <a:blip r:embed="rId518"/>
                  <a:stretch>
                    <a:fillRect/>
                  </a:stretch>
                </p:blipFill>
                <p:spPr>
                  <a:xfrm>
                    <a:off x="7702054" y="201575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9">
                <p14:nvContentPartPr>
                  <p14:cNvPr id="322" name="Ink 321">
                    <a:extLst>
                      <a:ext uri="{FF2B5EF4-FFF2-40B4-BE49-F238E27FC236}">
                        <a16:creationId xmlns:a16="http://schemas.microsoft.com/office/drawing/2014/main" id="{C6FA8782-DF79-CC75-D1D9-859DB9E69F1A}"/>
                      </a:ext>
                    </a:extLst>
                  </p14:cNvPr>
                  <p14:cNvContentPartPr/>
                  <p14:nvPr/>
                </p14:nvContentPartPr>
                <p14:xfrm>
                  <a:off x="7676854" y="2052476"/>
                  <a:ext cx="360" cy="360"/>
                </p14:xfrm>
              </p:contentPart>
            </mc:Choice>
            <mc:Fallback xmlns="">
              <p:pic>
                <p:nvPicPr>
                  <p:cNvPr id="322" name="Ink 321">
                    <a:extLst>
                      <a:ext uri="{FF2B5EF4-FFF2-40B4-BE49-F238E27FC236}">
                        <a16:creationId xmlns:a16="http://schemas.microsoft.com/office/drawing/2014/main" id="{C6FA8782-DF79-CC75-D1D9-859DB9E69F1A}"/>
                      </a:ext>
                    </a:extLst>
                  </p:cNvPr>
                  <p:cNvPicPr/>
                  <p:nvPr/>
                </p:nvPicPr>
                <p:blipFill>
                  <a:blip r:embed="rId520"/>
                  <a:stretch>
                    <a:fillRect/>
                  </a:stretch>
                </p:blipFill>
                <p:spPr>
                  <a:xfrm>
                    <a:off x="7659214" y="20344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1">
                <p14:nvContentPartPr>
                  <p14:cNvPr id="323" name="Ink 322">
                    <a:extLst>
                      <a:ext uri="{FF2B5EF4-FFF2-40B4-BE49-F238E27FC236}">
                        <a16:creationId xmlns:a16="http://schemas.microsoft.com/office/drawing/2014/main" id="{5BB5B4C1-13C7-ECD9-CFD8-68F5D763B74B}"/>
                      </a:ext>
                    </a:extLst>
                  </p14:cNvPr>
                  <p14:cNvContentPartPr/>
                  <p14:nvPr/>
                </p14:nvContentPartPr>
                <p14:xfrm>
                  <a:off x="7535374" y="2119076"/>
                  <a:ext cx="1440" cy="1440"/>
                </p14:xfrm>
              </p:contentPart>
            </mc:Choice>
            <mc:Fallback xmlns="">
              <p:pic>
                <p:nvPicPr>
                  <p:cNvPr id="323" name="Ink 322">
                    <a:extLst>
                      <a:ext uri="{FF2B5EF4-FFF2-40B4-BE49-F238E27FC236}">
                        <a16:creationId xmlns:a16="http://schemas.microsoft.com/office/drawing/2014/main" id="{5BB5B4C1-13C7-ECD9-CFD8-68F5D763B74B}"/>
                      </a:ext>
                    </a:extLst>
                  </p:cNvPr>
                  <p:cNvPicPr/>
                  <p:nvPr/>
                </p:nvPicPr>
                <p:blipFill>
                  <a:blip r:embed="rId522"/>
                  <a:stretch>
                    <a:fillRect/>
                  </a:stretch>
                </p:blipFill>
                <p:spPr>
                  <a:xfrm>
                    <a:off x="7517734" y="2101436"/>
                    <a:ext cx="3708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3">
                <p14:nvContentPartPr>
                  <p14:cNvPr id="324" name="Ink 323">
                    <a:extLst>
                      <a:ext uri="{FF2B5EF4-FFF2-40B4-BE49-F238E27FC236}">
                        <a16:creationId xmlns:a16="http://schemas.microsoft.com/office/drawing/2014/main" id="{D3034FD8-ECE3-93B5-9660-60B975E910B2}"/>
                      </a:ext>
                    </a:extLst>
                  </p14:cNvPr>
                  <p14:cNvContentPartPr/>
                  <p14:nvPr/>
                </p14:nvContentPartPr>
                <p14:xfrm>
                  <a:off x="7304614" y="2342996"/>
                  <a:ext cx="1440" cy="1440"/>
                </p14:xfrm>
              </p:contentPart>
            </mc:Choice>
            <mc:Fallback xmlns="">
              <p:pic>
                <p:nvPicPr>
                  <p:cNvPr id="324" name="Ink 323">
                    <a:extLst>
                      <a:ext uri="{FF2B5EF4-FFF2-40B4-BE49-F238E27FC236}">
                        <a16:creationId xmlns:a16="http://schemas.microsoft.com/office/drawing/2014/main" id="{D3034FD8-ECE3-93B5-9660-60B975E910B2}"/>
                      </a:ext>
                    </a:extLst>
                  </p:cNvPr>
                  <p:cNvPicPr/>
                  <p:nvPr/>
                </p:nvPicPr>
                <p:blipFill>
                  <a:blip r:embed="rId524"/>
                  <a:stretch>
                    <a:fillRect/>
                  </a:stretch>
                </p:blipFill>
                <p:spPr>
                  <a:xfrm>
                    <a:off x="7286614" y="2324996"/>
                    <a:ext cx="3708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5">
                <p14:nvContentPartPr>
                  <p14:cNvPr id="325" name="Ink 324">
                    <a:extLst>
                      <a:ext uri="{FF2B5EF4-FFF2-40B4-BE49-F238E27FC236}">
                        <a16:creationId xmlns:a16="http://schemas.microsoft.com/office/drawing/2014/main" id="{7C9F3540-AD7B-E2A0-8C0E-390654D82AB6}"/>
                      </a:ext>
                    </a:extLst>
                  </p14:cNvPr>
                  <p14:cNvContentPartPr/>
                  <p14:nvPr/>
                </p14:nvContentPartPr>
                <p14:xfrm>
                  <a:off x="7276894" y="2524076"/>
                  <a:ext cx="360" cy="360"/>
                </p14:xfrm>
              </p:contentPart>
            </mc:Choice>
            <mc:Fallback xmlns="">
              <p:pic>
                <p:nvPicPr>
                  <p:cNvPr id="325" name="Ink 324">
                    <a:extLst>
                      <a:ext uri="{FF2B5EF4-FFF2-40B4-BE49-F238E27FC236}">
                        <a16:creationId xmlns:a16="http://schemas.microsoft.com/office/drawing/2014/main" id="{7C9F3540-AD7B-E2A0-8C0E-390654D82AB6}"/>
                      </a:ext>
                    </a:extLst>
                  </p:cNvPr>
                  <p:cNvPicPr/>
                  <p:nvPr/>
                </p:nvPicPr>
                <p:blipFill>
                  <a:blip r:embed="rId526"/>
                  <a:stretch>
                    <a:fillRect/>
                  </a:stretch>
                </p:blipFill>
                <p:spPr>
                  <a:xfrm>
                    <a:off x="7259254" y="25060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7">
                <p14:nvContentPartPr>
                  <p14:cNvPr id="326" name="Ink 325">
                    <a:extLst>
                      <a:ext uri="{FF2B5EF4-FFF2-40B4-BE49-F238E27FC236}">
                        <a16:creationId xmlns:a16="http://schemas.microsoft.com/office/drawing/2014/main" id="{82DEE727-C832-5B59-9DD1-4E7AA4D56816}"/>
                      </a:ext>
                    </a:extLst>
                  </p14:cNvPr>
                  <p14:cNvContentPartPr/>
                  <p14:nvPr/>
                </p14:nvContentPartPr>
                <p14:xfrm>
                  <a:off x="7145854" y="2540636"/>
                  <a:ext cx="360" cy="360"/>
                </p14:xfrm>
              </p:contentPart>
            </mc:Choice>
            <mc:Fallback xmlns="">
              <p:pic>
                <p:nvPicPr>
                  <p:cNvPr id="326" name="Ink 325">
                    <a:extLst>
                      <a:ext uri="{FF2B5EF4-FFF2-40B4-BE49-F238E27FC236}">
                        <a16:creationId xmlns:a16="http://schemas.microsoft.com/office/drawing/2014/main" id="{82DEE727-C832-5B59-9DD1-4E7AA4D56816}"/>
                      </a:ext>
                    </a:extLst>
                  </p:cNvPr>
                  <p:cNvPicPr/>
                  <p:nvPr/>
                </p:nvPicPr>
                <p:blipFill>
                  <a:blip r:embed="rId528"/>
                  <a:stretch>
                    <a:fillRect/>
                  </a:stretch>
                </p:blipFill>
                <p:spPr>
                  <a:xfrm>
                    <a:off x="7128214" y="25226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9">
                <p14:nvContentPartPr>
                  <p14:cNvPr id="327" name="Ink 326">
                    <a:extLst>
                      <a:ext uri="{FF2B5EF4-FFF2-40B4-BE49-F238E27FC236}">
                        <a16:creationId xmlns:a16="http://schemas.microsoft.com/office/drawing/2014/main" id="{660B4E0C-FE58-BCC1-1243-6E91F1DF8C5C}"/>
                      </a:ext>
                    </a:extLst>
                  </p14:cNvPr>
                  <p14:cNvContentPartPr/>
                  <p14:nvPr/>
                </p14:nvContentPartPr>
                <p14:xfrm>
                  <a:off x="7224694" y="2596796"/>
                  <a:ext cx="360" cy="1440"/>
                </p14:xfrm>
              </p:contentPart>
            </mc:Choice>
            <mc:Fallback xmlns="">
              <p:pic>
                <p:nvPicPr>
                  <p:cNvPr id="327" name="Ink 326">
                    <a:extLst>
                      <a:ext uri="{FF2B5EF4-FFF2-40B4-BE49-F238E27FC236}">
                        <a16:creationId xmlns:a16="http://schemas.microsoft.com/office/drawing/2014/main" id="{660B4E0C-FE58-BCC1-1243-6E91F1DF8C5C}"/>
                      </a:ext>
                    </a:extLst>
                  </p:cNvPr>
                  <p:cNvPicPr/>
                  <p:nvPr/>
                </p:nvPicPr>
                <p:blipFill>
                  <a:blip r:embed="rId530"/>
                  <a:stretch>
                    <a:fillRect/>
                  </a:stretch>
                </p:blipFill>
                <p:spPr>
                  <a:xfrm>
                    <a:off x="7206694" y="257879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1">
                <p14:nvContentPartPr>
                  <p14:cNvPr id="328" name="Ink 327">
                    <a:extLst>
                      <a:ext uri="{FF2B5EF4-FFF2-40B4-BE49-F238E27FC236}">
                        <a16:creationId xmlns:a16="http://schemas.microsoft.com/office/drawing/2014/main" id="{D2545A2E-78E9-5B32-5A19-432D71DA34B1}"/>
                      </a:ext>
                    </a:extLst>
                  </p14:cNvPr>
                  <p14:cNvContentPartPr/>
                  <p14:nvPr/>
                </p14:nvContentPartPr>
                <p14:xfrm>
                  <a:off x="7281574" y="2654756"/>
                  <a:ext cx="360" cy="360"/>
                </p14:xfrm>
              </p:contentPart>
            </mc:Choice>
            <mc:Fallback xmlns="">
              <p:pic>
                <p:nvPicPr>
                  <p:cNvPr id="328" name="Ink 327">
                    <a:extLst>
                      <a:ext uri="{FF2B5EF4-FFF2-40B4-BE49-F238E27FC236}">
                        <a16:creationId xmlns:a16="http://schemas.microsoft.com/office/drawing/2014/main" id="{D2545A2E-78E9-5B32-5A19-432D71DA34B1}"/>
                      </a:ext>
                    </a:extLst>
                  </p:cNvPr>
                  <p:cNvPicPr/>
                  <p:nvPr/>
                </p:nvPicPr>
                <p:blipFill>
                  <a:blip r:embed="rId532"/>
                  <a:stretch>
                    <a:fillRect/>
                  </a:stretch>
                </p:blipFill>
                <p:spPr>
                  <a:xfrm>
                    <a:off x="7263934" y="263711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3">
                <p14:nvContentPartPr>
                  <p14:cNvPr id="331" name="Ink 330">
                    <a:extLst>
                      <a:ext uri="{FF2B5EF4-FFF2-40B4-BE49-F238E27FC236}">
                        <a16:creationId xmlns:a16="http://schemas.microsoft.com/office/drawing/2014/main" id="{9B23E072-B377-533C-C7A2-530A62B9B127}"/>
                      </a:ext>
                    </a:extLst>
                  </p14:cNvPr>
                  <p14:cNvContentPartPr/>
                  <p14:nvPr/>
                </p14:nvContentPartPr>
                <p14:xfrm>
                  <a:off x="7575210" y="2628600"/>
                  <a:ext cx="360" cy="360"/>
                </p14:xfrm>
              </p:contentPart>
            </mc:Choice>
            <mc:Fallback xmlns="">
              <p:pic>
                <p:nvPicPr>
                  <p:cNvPr id="331" name="Ink 330">
                    <a:extLst>
                      <a:ext uri="{FF2B5EF4-FFF2-40B4-BE49-F238E27FC236}">
                        <a16:creationId xmlns:a16="http://schemas.microsoft.com/office/drawing/2014/main" id="{9B23E072-B377-533C-C7A2-530A62B9B127}"/>
                      </a:ext>
                    </a:extLst>
                  </p:cNvPr>
                  <p:cNvPicPr/>
                  <p:nvPr/>
                </p:nvPicPr>
                <p:blipFill>
                  <a:blip r:embed="rId534"/>
                  <a:stretch>
                    <a:fillRect/>
                  </a:stretch>
                </p:blipFill>
                <p:spPr>
                  <a:xfrm>
                    <a:off x="7557570" y="26109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5">
                <p14:nvContentPartPr>
                  <p14:cNvPr id="332" name="Ink 331">
                    <a:extLst>
                      <a:ext uri="{FF2B5EF4-FFF2-40B4-BE49-F238E27FC236}">
                        <a16:creationId xmlns:a16="http://schemas.microsoft.com/office/drawing/2014/main" id="{46770D41-A142-8BF0-E6F4-CD66D41F46F2}"/>
                      </a:ext>
                    </a:extLst>
                  </p14:cNvPr>
                  <p14:cNvContentPartPr/>
                  <p14:nvPr/>
                </p14:nvContentPartPr>
                <p14:xfrm>
                  <a:off x="7702650" y="3117840"/>
                  <a:ext cx="2880" cy="360"/>
                </p14:xfrm>
              </p:contentPart>
            </mc:Choice>
            <mc:Fallback xmlns="">
              <p:pic>
                <p:nvPicPr>
                  <p:cNvPr id="332" name="Ink 331">
                    <a:extLst>
                      <a:ext uri="{FF2B5EF4-FFF2-40B4-BE49-F238E27FC236}">
                        <a16:creationId xmlns:a16="http://schemas.microsoft.com/office/drawing/2014/main" id="{46770D41-A142-8BF0-E6F4-CD66D41F46F2}"/>
                      </a:ext>
                    </a:extLst>
                  </p:cNvPr>
                  <p:cNvPicPr/>
                  <p:nvPr/>
                </p:nvPicPr>
                <p:blipFill>
                  <a:blip r:embed="rId536"/>
                  <a:stretch>
                    <a:fillRect/>
                  </a:stretch>
                </p:blipFill>
                <p:spPr>
                  <a:xfrm>
                    <a:off x="7684650" y="309984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7">
                <p14:nvContentPartPr>
                  <p14:cNvPr id="333" name="Ink 332">
                    <a:extLst>
                      <a:ext uri="{FF2B5EF4-FFF2-40B4-BE49-F238E27FC236}">
                        <a16:creationId xmlns:a16="http://schemas.microsoft.com/office/drawing/2014/main" id="{5885B989-FACA-98E0-2865-B6FADB0254EA}"/>
                      </a:ext>
                    </a:extLst>
                  </p14:cNvPr>
                  <p14:cNvContentPartPr/>
                  <p14:nvPr/>
                </p14:nvContentPartPr>
                <p14:xfrm>
                  <a:off x="8127810" y="2882760"/>
                  <a:ext cx="360" cy="360"/>
                </p14:xfrm>
              </p:contentPart>
            </mc:Choice>
            <mc:Fallback xmlns="">
              <p:pic>
                <p:nvPicPr>
                  <p:cNvPr id="333" name="Ink 332">
                    <a:extLst>
                      <a:ext uri="{FF2B5EF4-FFF2-40B4-BE49-F238E27FC236}">
                        <a16:creationId xmlns:a16="http://schemas.microsoft.com/office/drawing/2014/main" id="{5885B989-FACA-98E0-2865-B6FADB0254EA}"/>
                      </a:ext>
                    </a:extLst>
                  </p:cNvPr>
                  <p:cNvPicPr/>
                  <p:nvPr/>
                </p:nvPicPr>
                <p:blipFill>
                  <a:blip r:embed="rId538"/>
                  <a:stretch>
                    <a:fillRect/>
                  </a:stretch>
                </p:blipFill>
                <p:spPr>
                  <a:xfrm>
                    <a:off x="8110170" y="28651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9">
                <p14:nvContentPartPr>
                  <p14:cNvPr id="334" name="Ink 333">
                    <a:extLst>
                      <a:ext uri="{FF2B5EF4-FFF2-40B4-BE49-F238E27FC236}">
                        <a16:creationId xmlns:a16="http://schemas.microsoft.com/office/drawing/2014/main" id="{3DDBA76B-B649-AB65-D46F-936B6E9F4F4E}"/>
                      </a:ext>
                    </a:extLst>
                  </p14:cNvPr>
                  <p14:cNvContentPartPr/>
                  <p14:nvPr/>
                </p14:nvContentPartPr>
                <p14:xfrm>
                  <a:off x="8254890" y="2203440"/>
                  <a:ext cx="6840" cy="360"/>
                </p14:xfrm>
              </p:contentPart>
            </mc:Choice>
            <mc:Fallback xmlns="">
              <p:pic>
                <p:nvPicPr>
                  <p:cNvPr id="334" name="Ink 333">
                    <a:extLst>
                      <a:ext uri="{FF2B5EF4-FFF2-40B4-BE49-F238E27FC236}">
                        <a16:creationId xmlns:a16="http://schemas.microsoft.com/office/drawing/2014/main" id="{3DDBA76B-B649-AB65-D46F-936B6E9F4F4E}"/>
                      </a:ext>
                    </a:extLst>
                  </p:cNvPr>
                  <p:cNvPicPr/>
                  <p:nvPr/>
                </p:nvPicPr>
                <p:blipFill>
                  <a:blip r:embed="rId540"/>
                  <a:stretch>
                    <a:fillRect/>
                  </a:stretch>
                </p:blipFill>
                <p:spPr>
                  <a:xfrm>
                    <a:off x="8236890" y="2185440"/>
                    <a:ext cx="424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1">
                <p14:nvContentPartPr>
                  <p14:cNvPr id="336" name="Ink 335">
                    <a:extLst>
                      <a:ext uri="{FF2B5EF4-FFF2-40B4-BE49-F238E27FC236}">
                        <a16:creationId xmlns:a16="http://schemas.microsoft.com/office/drawing/2014/main" id="{ABCD92AD-8D81-3CE3-2648-00D009A5941B}"/>
                      </a:ext>
                    </a:extLst>
                  </p14:cNvPr>
                  <p14:cNvContentPartPr/>
                  <p14:nvPr/>
                </p14:nvContentPartPr>
                <p14:xfrm>
                  <a:off x="8159850" y="2393880"/>
                  <a:ext cx="360" cy="360"/>
                </p14:xfrm>
              </p:contentPart>
            </mc:Choice>
            <mc:Fallback xmlns="">
              <p:pic>
                <p:nvPicPr>
                  <p:cNvPr id="336" name="Ink 335">
                    <a:extLst>
                      <a:ext uri="{FF2B5EF4-FFF2-40B4-BE49-F238E27FC236}">
                        <a16:creationId xmlns:a16="http://schemas.microsoft.com/office/drawing/2014/main" id="{ABCD92AD-8D81-3CE3-2648-00D009A5941B}"/>
                      </a:ext>
                    </a:extLst>
                  </p:cNvPr>
                  <p:cNvPicPr/>
                  <p:nvPr/>
                </p:nvPicPr>
                <p:blipFill>
                  <a:blip r:embed="rId542"/>
                  <a:stretch>
                    <a:fillRect/>
                  </a:stretch>
                </p:blipFill>
                <p:spPr>
                  <a:xfrm>
                    <a:off x="8141850" y="23758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3">
                <p14:nvContentPartPr>
                  <p14:cNvPr id="337" name="Ink 336">
                    <a:extLst>
                      <a:ext uri="{FF2B5EF4-FFF2-40B4-BE49-F238E27FC236}">
                        <a16:creationId xmlns:a16="http://schemas.microsoft.com/office/drawing/2014/main" id="{4353FE70-1C5F-01F1-EA84-25B7A2EBA73E}"/>
                      </a:ext>
                    </a:extLst>
                  </p14:cNvPr>
                  <p14:cNvContentPartPr/>
                  <p14:nvPr/>
                </p14:nvContentPartPr>
                <p14:xfrm>
                  <a:off x="8023770" y="2768640"/>
                  <a:ext cx="2880" cy="2880"/>
                </p14:xfrm>
              </p:contentPart>
            </mc:Choice>
            <mc:Fallback xmlns="">
              <p:pic>
                <p:nvPicPr>
                  <p:cNvPr id="337" name="Ink 336">
                    <a:extLst>
                      <a:ext uri="{FF2B5EF4-FFF2-40B4-BE49-F238E27FC236}">
                        <a16:creationId xmlns:a16="http://schemas.microsoft.com/office/drawing/2014/main" id="{4353FE70-1C5F-01F1-EA84-25B7A2EBA73E}"/>
                      </a:ext>
                    </a:extLst>
                  </p:cNvPr>
                  <p:cNvPicPr/>
                  <p:nvPr/>
                </p:nvPicPr>
                <p:blipFill>
                  <a:blip r:embed="rId544"/>
                  <a:stretch>
                    <a:fillRect/>
                  </a:stretch>
                </p:blipFill>
                <p:spPr>
                  <a:xfrm>
                    <a:off x="8005770" y="2750640"/>
                    <a:ext cx="3852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5">
                <p14:nvContentPartPr>
                  <p14:cNvPr id="338" name="Ink 337">
                    <a:extLst>
                      <a:ext uri="{FF2B5EF4-FFF2-40B4-BE49-F238E27FC236}">
                        <a16:creationId xmlns:a16="http://schemas.microsoft.com/office/drawing/2014/main" id="{48603F83-0326-5CE2-CE98-DA758B5112FA}"/>
                      </a:ext>
                    </a:extLst>
                  </p14:cNvPr>
                  <p14:cNvContentPartPr/>
                  <p14:nvPr/>
                </p14:nvContentPartPr>
                <p14:xfrm>
                  <a:off x="7911810" y="2844600"/>
                  <a:ext cx="360" cy="360"/>
                </p14:xfrm>
              </p:contentPart>
            </mc:Choice>
            <mc:Fallback xmlns="">
              <p:pic>
                <p:nvPicPr>
                  <p:cNvPr id="338" name="Ink 337">
                    <a:extLst>
                      <a:ext uri="{FF2B5EF4-FFF2-40B4-BE49-F238E27FC236}">
                        <a16:creationId xmlns:a16="http://schemas.microsoft.com/office/drawing/2014/main" id="{48603F83-0326-5CE2-CE98-DA758B5112FA}"/>
                      </a:ext>
                    </a:extLst>
                  </p:cNvPr>
                  <p:cNvPicPr/>
                  <p:nvPr/>
                </p:nvPicPr>
                <p:blipFill>
                  <a:blip r:embed="rId546"/>
                  <a:stretch>
                    <a:fillRect/>
                  </a:stretch>
                </p:blipFill>
                <p:spPr>
                  <a:xfrm>
                    <a:off x="7894170" y="28269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7">
                <p14:nvContentPartPr>
                  <p14:cNvPr id="339" name="Ink 338">
                    <a:extLst>
                      <a:ext uri="{FF2B5EF4-FFF2-40B4-BE49-F238E27FC236}">
                        <a16:creationId xmlns:a16="http://schemas.microsoft.com/office/drawing/2014/main" id="{9E59EC73-09DF-CDA1-B852-BFA897CF258E}"/>
                      </a:ext>
                    </a:extLst>
                  </p14:cNvPr>
                  <p14:cNvContentPartPr/>
                  <p14:nvPr/>
                </p14:nvContentPartPr>
                <p14:xfrm>
                  <a:off x="8051850" y="2959080"/>
                  <a:ext cx="360" cy="360"/>
                </p14:xfrm>
              </p:contentPart>
            </mc:Choice>
            <mc:Fallback xmlns="">
              <p:pic>
                <p:nvPicPr>
                  <p:cNvPr id="339" name="Ink 338">
                    <a:extLst>
                      <a:ext uri="{FF2B5EF4-FFF2-40B4-BE49-F238E27FC236}">
                        <a16:creationId xmlns:a16="http://schemas.microsoft.com/office/drawing/2014/main" id="{9E59EC73-09DF-CDA1-B852-BFA897CF258E}"/>
                      </a:ext>
                    </a:extLst>
                  </p:cNvPr>
                  <p:cNvPicPr/>
                  <p:nvPr/>
                </p:nvPicPr>
                <p:blipFill>
                  <a:blip r:embed="rId548"/>
                  <a:stretch>
                    <a:fillRect/>
                  </a:stretch>
                </p:blipFill>
                <p:spPr>
                  <a:xfrm>
                    <a:off x="8033850" y="2941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9">
                <p14:nvContentPartPr>
                  <p14:cNvPr id="340" name="Ink 339">
                    <a:extLst>
                      <a:ext uri="{FF2B5EF4-FFF2-40B4-BE49-F238E27FC236}">
                        <a16:creationId xmlns:a16="http://schemas.microsoft.com/office/drawing/2014/main" id="{27A7AC26-F9D7-3BC6-A871-5E9FE24FF09F}"/>
                      </a:ext>
                    </a:extLst>
                  </p14:cNvPr>
                  <p14:cNvContentPartPr/>
                  <p14:nvPr/>
                </p14:nvContentPartPr>
                <p14:xfrm>
                  <a:off x="7943850" y="2997240"/>
                  <a:ext cx="360" cy="360"/>
                </p14:xfrm>
              </p:contentPart>
            </mc:Choice>
            <mc:Fallback xmlns="">
              <p:pic>
                <p:nvPicPr>
                  <p:cNvPr id="340" name="Ink 339">
                    <a:extLst>
                      <a:ext uri="{FF2B5EF4-FFF2-40B4-BE49-F238E27FC236}">
                        <a16:creationId xmlns:a16="http://schemas.microsoft.com/office/drawing/2014/main" id="{27A7AC26-F9D7-3BC6-A871-5E9FE24FF09F}"/>
                      </a:ext>
                    </a:extLst>
                  </p:cNvPr>
                  <p:cNvPicPr/>
                  <p:nvPr/>
                </p:nvPicPr>
                <p:blipFill>
                  <a:blip r:embed="rId550"/>
                  <a:stretch>
                    <a:fillRect/>
                  </a:stretch>
                </p:blipFill>
                <p:spPr>
                  <a:xfrm>
                    <a:off x="7925850" y="29792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1">
                <p14:nvContentPartPr>
                  <p14:cNvPr id="341" name="Ink 340">
                    <a:extLst>
                      <a:ext uri="{FF2B5EF4-FFF2-40B4-BE49-F238E27FC236}">
                        <a16:creationId xmlns:a16="http://schemas.microsoft.com/office/drawing/2014/main" id="{89B92A92-6AE3-BF63-9BC7-4A7BFB833EA7}"/>
                      </a:ext>
                    </a:extLst>
                  </p14:cNvPr>
                  <p14:cNvContentPartPr/>
                  <p14:nvPr/>
                </p14:nvContentPartPr>
                <p14:xfrm>
                  <a:off x="7905690" y="2901840"/>
                  <a:ext cx="360" cy="360"/>
                </p14:xfrm>
              </p:contentPart>
            </mc:Choice>
            <mc:Fallback xmlns="">
              <p:pic>
                <p:nvPicPr>
                  <p:cNvPr id="341" name="Ink 340">
                    <a:extLst>
                      <a:ext uri="{FF2B5EF4-FFF2-40B4-BE49-F238E27FC236}">
                        <a16:creationId xmlns:a16="http://schemas.microsoft.com/office/drawing/2014/main" id="{89B92A92-6AE3-BF63-9BC7-4A7BFB833EA7}"/>
                      </a:ext>
                    </a:extLst>
                  </p:cNvPr>
                  <p:cNvPicPr/>
                  <p:nvPr/>
                </p:nvPicPr>
                <p:blipFill>
                  <a:blip r:embed="rId552"/>
                  <a:stretch>
                    <a:fillRect/>
                  </a:stretch>
                </p:blipFill>
                <p:spPr>
                  <a:xfrm>
                    <a:off x="7887690" y="28838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3">
                <p14:nvContentPartPr>
                  <p14:cNvPr id="342" name="Ink 341">
                    <a:extLst>
                      <a:ext uri="{FF2B5EF4-FFF2-40B4-BE49-F238E27FC236}">
                        <a16:creationId xmlns:a16="http://schemas.microsoft.com/office/drawing/2014/main" id="{4E3127F5-E9DD-3346-6D4A-7C48D35E6DE1}"/>
                      </a:ext>
                    </a:extLst>
                  </p14:cNvPr>
                  <p14:cNvContentPartPr/>
                  <p14:nvPr/>
                </p14:nvContentPartPr>
                <p14:xfrm>
                  <a:off x="7848450" y="2977800"/>
                  <a:ext cx="360" cy="2880"/>
                </p14:xfrm>
              </p:contentPart>
            </mc:Choice>
            <mc:Fallback xmlns="">
              <p:pic>
                <p:nvPicPr>
                  <p:cNvPr id="342" name="Ink 341">
                    <a:extLst>
                      <a:ext uri="{FF2B5EF4-FFF2-40B4-BE49-F238E27FC236}">
                        <a16:creationId xmlns:a16="http://schemas.microsoft.com/office/drawing/2014/main" id="{4E3127F5-E9DD-3346-6D4A-7C48D35E6DE1}"/>
                      </a:ext>
                    </a:extLst>
                  </p:cNvPr>
                  <p:cNvPicPr/>
                  <p:nvPr/>
                </p:nvPicPr>
                <p:blipFill>
                  <a:blip r:embed="rId554"/>
                  <a:stretch>
                    <a:fillRect/>
                  </a:stretch>
                </p:blipFill>
                <p:spPr>
                  <a:xfrm>
                    <a:off x="7830450" y="2960160"/>
                    <a:ext cx="3600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5">
                <p14:nvContentPartPr>
                  <p14:cNvPr id="343" name="Ink 342">
                    <a:extLst>
                      <a:ext uri="{FF2B5EF4-FFF2-40B4-BE49-F238E27FC236}">
                        <a16:creationId xmlns:a16="http://schemas.microsoft.com/office/drawing/2014/main" id="{1A6B9AC0-22AC-CB26-DFB4-7BAF8B89E7D4}"/>
                      </a:ext>
                    </a:extLst>
                  </p14:cNvPr>
                  <p14:cNvContentPartPr/>
                  <p14:nvPr/>
                </p14:nvContentPartPr>
                <p14:xfrm>
                  <a:off x="7841970" y="3073200"/>
                  <a:ext cx="360" cy="6840"/>
                </p14:xfrm>
              </p:contentPart>
            </mc:Choice>
            <mc:Fallback xmlns="">
              <p:pic>
                <p:nvPicPr>
                  <p:cNvPr id="343" name="Ink 342">
                    <a:extLst>
                      <a:ext uri="{FF2B5EF4-FFF2-40B4-BE49-F238E27FC236}">
                        <a16:creationId xmlns:a16="http://schemas.microsoft.com/office/drawing/2014/main" id="{1A6B9AC0-22AC-CB26-DFB4-7BAF8B89E7D4}"/>
                      </a:ext>
                    </a:extLst>
                  </p:cNvPr>
                  <p:cNvPicPr/>
                  <p:nvPr/>
                </p:nvPicPr>
                <p:blipFill>
                  <a:blip r:embed="rId556"/>
                  <a:stretch>
                    <a:fillRect/>
                  </a:stretch>
                </p:blipFill>
                <p:spPr>
                  <a:xfrm>
                    <a:off x="7824330" y="3055560"/>
                    <a:ext cx="36000" cy="42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7">
                <p14:nvContentPartPr>
                  <p14:cNvPr id="344" name="Ink 343">
                    <a:extLst>
                      <a:ext uri="{FF2B5EF4-FFF2-40B4-BE49-F238E27FC236}">
                        <a16:creationId xmlns:a16="http://schemas.microsoft.com/office/drawing/2014/main" id="{34FA3E75-0F90-FA2C-B478-767D2FF0B26C}"/>
                      </a:ext>
                    </a:extLst>
                  </p14:cNvPr>
                  <p14:cNvContentPartPr/>
                  <p14:nvPr/>
                </p14:nvContentPartPr>
                <p14:xfrm>
                  <a:off x="7924410" y="3123960"/>
                  <a:ext cx="360" cy="360"/>
                </p14:xfrm>
              </p:contentPart>
            </mc:Choice>
            <mc:Fallback xmlns="">
              <p:pic>
                <p:nvPicPr>
                  <p:cNvPr id="344" name="Ink 343">
                    <a:extLst>
                      <a:ext uri="{FF2B5EF4-FFF2-40B4-BE49-F238E27FC236}">
                        <a16:creationId xmlns:a16="http://schemas.microsoft.com/office/drawing/2014/main" id="{34FA3E75-0F90-FA2C-B478-767D2FF0B26C}"/>
                      </a:ext>
                    </a:extLst>
                  </p:cNvPr>
                  <p:cNvPicPr/>
                  <p:nvPr/>
                </p:nvPicPr>
                <p:blipFill>
                  <a:blip r:embed="rId558"/>
                  <a:stretch>
                    <a:fillRect/>
                  </a:stretch>
                </p:blipFill>
                <p:spPr>
                  <a:xfrm>
                    <a:off x="7906770" y="31063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9">
                <p14:nvContentPartPr>
                  <p14:cNvPr id="345" name="Ink 344">
                    <a:extLst>
                      <a:ext uri="{FF2B5EF4-FFF2-40B4-BE49-F238E27FC236}">
                        <a16:creationId xmlns:a16="http://schemas.microsoft.com/office/drawing/2014/main" id="{A94EFEBC-F946-9CC1-7A72-24770EA63772}"/>
                      </a:ext>
                    </a:extLst>
                  </p14:cNvPr>
                  <p14:cNvContentPartPr/>
                  <p14:nvPr/>
                </p14:nvContentPartPr>
                <p14:xfrm>
                  <a:off x="7975530" y="3123960"/>
                  <a:ext cx="2880" cy="360"/>
                </p14:xfrm>
              </p:contentPart>
            </mc:Choice>
            <mc:Fallback xmlns="">
              <p:pic>
                <p:nvPicPr>
                  <p:cNvPr id="345" name="Ink 344">
                    <a:extLst>
                      <a:ext uri="{FF2B5EF4-FFF2-40B4-BE49-F238E27FC236}">
                        <a16:creationId xmlns:a16="http://schemas.microsoft.com/office/drawing/2014/main" id="{A94EFEBC-F946-9CC1-7A72-24770EA63772}"/>
                      </a:ext>
                    </a:extLst>
                  </p:cNvPr>
                  <p:cNvPicPr/>
                  <p:nvPr/>
                </p:nvPicPr>
                <p:blipFill>
                  <a:blip r:embed="rId560"/>
                  <a:stretch>
                    <a:fillRect/>
                  </a:stretch>
                </p:blipFill>
                <p:spPr>
                  <a:xfrm>
                    <a:off x="7957530" y="310632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1">
                <p14:nvContentPartPr>
                  <p14:cNvPr id="346" name="Ink 345">
                    <a:extLst>
                      <a:ext uri="{FF2B5EF4-FFF2-40B4-BE49-F238E27FC236}">
                        <a16:creationId xmlns:a16="http://schemas.microsoft.com/office/drawing/2014/main" id="{C99BED23-D870-2A72-4CAF-D1AC74A520F9}"/>
                      </a:ext>
                    </a:extLst>
                  </p14:cNvPr>
                  <p14:cNvContentPartPr/>
                  <p14:nvPr/>
                </p14:nvContentPartPr>
                <p14:xfrm>
                  <a:off x="7998570" y="3123960"/>
                  <a:ext cx="18000" cy="25920"/>
                </p14:xfrm>
              </p:contentPart>
            </mc:Choice>
            <mc:Fallback xmlns="">
              <p:pic>
                <p:nvPicPr>
                  <p:cNvPr id="346" name="Ink 345">
                    <a:extLst>
                      <a:ext uri="{FF2B5EF4-FFF2-40B4-BE49-F238E27FC236}">
                        <a16:creationId xmlns:a16="http://schemas.microsoft.com/office/drawing/2014/main" id="{C99BED23-D870-2A72-4CAF-D1AC74A520F9}"/>
                      </a:ext>
                    </a:extLst>
                  </p:cNvPr>
                  <p:cNvPicPr/>
                  <p:nvPr/>
                </p:nvPicPr>
                <p:blipFill>
                  <a:blip r:embed="rId562"/>
                  <a:stretch>
                    <a:fillRect/>
                  </a:stretch>
                </p:blipFill>
                <p:spPr>
                  <a:xfrm>
                    <a:off x="7980930" y="3106320"/>
                    <a:ext cx="53640" cy="6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3">
                <p14:nvContentPartPr>
                  <p14:cNvPr id="347" name="Ink 346">
                    <a:extLst>
                      <a:ext uri="{FF2B5EF4-FFF2-40B4-BE49-F238E27FC236}">
                        <a16:creationId xmlns:a16="http://schemas.microsoft.com/office/drawing/2014/main" id="{1DAC6BF2-2FF9-6A01-6E24-01780D169D59}"/>
                      </a:ext>
                    </a:extLst>
                  </p14:cNvPr>
                  <p14:cNvContentPartPr/>
                  <p14:nvPr/>
                </p14:nvContentPartPr>
                <p14:xfrm>
                  <a:off x="7848450" y="3175080"/>
                  <a:ext cx="360" cy="360"/>
                </p14:xfrm>
              </p:contentPart>
            </mc:Choice>
            <mc:Fallback xmlns="">
              <p:pic>
                <p:nvPicPr>
                  <p:cNvPr id="347" name="Ink 346">
                    <a:extLst>
                      <a:ext uri="{FF2B5EF4-FFF2-40B4-BE49-F238E27FC236}">
                        <a16:creationId xmlns:a16="http://schemas.microsoft.com/office/drawing/2014/main" id="{1DAC6BF2-2FF9-6A01-6E24-01780D169D59}"/>
                      </a:ext>
                    </a:extLst>
                  </p:cNvPr>
                  <p:cNvPicPr/>
                  <p:nvPr/>
                </p:nvPicPr>
                <p:blipFill>
                  <a:blip r:embed="rId564"/>
                  <a:stretch>
                    <a:fillRect/>
                  </a:stretch>
                </p:blipFill>
                <p:spPr>
                  <a:xfrm>
                    <a:off x="7830450" y="3157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5">
                <p14:nvContentPartPr>
                  <p14:cNvPr id="353" name="Ink 352">
                    <a:extLst>
                      <a:ext uri="{FF2B5EF4-FFF2-40B4-BE49-F238E27FC236}">
                        <a16:creationId xmlns:a16="http://schemas.microsoft.com/office/drawing/2014/main" id="{EEF8279C-41C7-92EE-F7D4-6F2DB16F8800}"/>
                      </a:ext>
                    </a:extLst>
                  </p14:cNvPr>
                  <p14:cNvContentPartPr/>
                  <p14:nvPr/>
                </p14:nvContentPartPr>
                <p14:xfrm>
                  <a:off x="8004690" y="3428880"/>
                  <a:ext cx="2880" cy="10800"/>
                </p14:xfrm>
              </p:contentPart>
            </mc:Choice>
            <mc:Fallback xmlns="">
              <p:pic>
                <p:nvPicPr>
                  <p:cNvPr id="353" name="Ink 352">
                    <a:extLst>
                      <a:ext uri="{FF2B5EF4-FFF2-40B4-BE49-F238E27FC236}">
                        <a16:creationId xmlns:a16="http://schemas.microsoft.com/office/drawing/2014/main" id="{EEF8279C-41C7-92EE-F7D4-6F2DB16F8800}"/>
                      </a:ext>
                    </a:extLst>
                  </p:cNvPr>
                  <p:cNvPicPr/>
                  <p:nvPr/>
                </p:nvPicPr>
                <p:blipFill>
                  <a:blip r:embed="rId566"/>
                  <a:stretch>
                    <a:fillRect/>
                  </a:stretch>
                </p:blipFill>
                <p:spPr>
                  <a:xfrm>
                    <a:off x="7986690" y="3410880"/>
                    <a:ext cx="3852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7">
                <p14:nvContentPartPr>
                  <p14:cNvPr id="354" name="Ink 353">
                    <a:extLst>
                      <a:ext uri="{FF2B5EF4-FFF2-40B4-BE49-F238E27FC236}">
                        <a16:creationId xmlns:a16="http://schemas.microsoft.com/office/drawing/2014/main" id="{5309B4C9-E2C8-DCA8-B56A-EAA092D3C07C}"/>
                      </a:ext>
                    </a:extLst>
                  </p14:cNvPr>
                  <p14:cNvContentPartPr/>
                  <p14:nvPr/>
                </p14:nvContentPartPr>
                <p14:xfrm>
                  <a:off x="7975530" y="3517800"/>
                  <a:ext cx="360" cy="5400"/>
                </p14:xfrm>
              </p:contentPart>
            </mc:Choice>
            <mc:Fallback xmlns="">
              <p:pic>
                <p:nvPicPr>
                  <p:cNvPr id="354" name="Ink 353">
                    <a:extLst>
                      <a:ext uri="{FF2B5EF4-FFF2-40B4-BE49-F238E27FC236}">
                        <a16:creationId xmlns:a16="http://schemas.microsoft.com/office/drawing/2014/main" id="{5309B4C9-E2C8-DCA8-B56A-EAA092D3C07C}"/>
                      </a:ext>
                    </a:extLst>
                  </p:cNvPr>
                  <p:cNvPicPr/>
                  <p:nvPr/>
                </p:nvPicPr>
                <p:blipFill>
                  <a:blip r:embed="rId568"/>
                  <a:stretch>
                    <a:fillRect/>
                  </a:stretch>
                </p:blipFill>
                <p:spPr>
                  <a:xfrm>
                    <a:off x="7957530" y="3500160"/>
                    <a:ext cx="3600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9">
                <p14:nvContentPartPr>
                  <p14:cNvPr id="355" name="Ink 354">
                    <a:extLst>
                      <a:ext uri="{FF2B5EF4-FFF2-40B4-BE49-F238E27FC236}">
                        <a16:creationId xmlns:a16="http://schemas.microsoft.com/office/drawing/2014/main" id="{A0983E65-14C5-9BCB-E14B-7082B16910F2}"/>
                      </a:ext>
                    </a:extLst>
                  </p14:cNvPr>
                  <p14:cNvContentPartPr/>
                  <p14:nvPr/>
                </p14:nvContentPartPr>
                <p14:xfrm>
                  <a:off x="8057970" y="3549480"/>
                  <a:ext cx="15120" cy="5400"/>
                </p14:xfrm>
              </p:contentPart>
            </mc:Choice>
            <mc:Fallback xmlns="">
              <p:pic>
                <p:nvPicPr>
                  <p:cNvPr id="355" name="Ink 354">
                    <a:extLst>
                      <a:ext uri="{FF2B5EF4-FFF2-40B4-BE49-F238E27FC236}">
                        <a16:creationId xmlns:a16="http://schemas.microsoft.com/office/drawing/2014/main" id="{A0983E65-14C5-9BCB-E14B-7082B16910F2}"/>
                      </a:ext>
                    </a:extLst>
                  </p:cNvPr>
                  <p:cNvPicPr/>
                  <p:nvPr/>
                </p:nvPicPr>
                <p:blipFill>
                  <a:blip r:embed="rId570"/>
                  <a:stretch>
                    <a:fillRect/>
                  </a:stretch>
                </p:blipFill>
                <p:spPr>
                  <a:xfrm>
                    <a:off x="8040330" y="3531480"/>
                    <a:ext cx="507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1">
                <p14:nvContentPartPr>
                  <p14:cNvPr id="356" name="Ink 355">
                    <a:extLst>
                      <a:ext uri="{FF2B5EF4-FFF2-40B4-BE49-F238E27FC236}">
                        <a16:creationId xmlns:a16="http://schemas.microsoft.com/office/drawing/2014/main" id="{DC1D663A-3FD7-643A-7777-282CA46140F0}"/>
                      </a:ext>
                    </a:extLst>
                  </p14:cNvPr>
                  <p14:cNvContentPartPr/>
                  <p14:nvPr/>
                </p14:nvContentPartPr>
                <p14:xfrm>
                  <a:off x="8172450" y="3451560"/>
                  <a:ext cx="360" cy="2880"/>
                </p14:xfrm>
              </p:contentPart>
            </mc:Choice>
            <mc:Fallback xmlns="">
              <p:pic>
                <p:nvPicPr>
                  <p:cNvPr id="356" name="Ink 355">
                    <a:extLst>
                      <a:ext uri="{FF2B5EF4-FFF2-40B4-BE49-F238E27FC236}">
                        <a16:creationId xmlns:a16="http://schemas.microsoft.com/office/drawing/2014/main" id="{DC1D663A-3FD7-643A-7777-282CA46140F0}"/>
                      </a:ext>
                    </a:extLst>
                  </p:cNvPr>
                  <p:cNvPicPr/>
                  <p:nvPr/>
                </p:nvPicPr>
                <p:blipFill>
                  <a:blip r:embed="rId572"/>
                  <a:stretch>
                    <a:fillRect/>
                  </a:stretch>
                </p:blipFill>
                <p:spPr>
                  <a:xfrm>
                    <a:off x="8154450" y="3433920"/>
                    <a:ext cx="3600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3">
                <p14:nvContentPartPr>
                  <p14:cNvPr id="357" name="Ink 356">
                    <a:extLst>
                      <a:ext uri="{FF2B5EF4-FFF2-40B4-BE49-F238E27FC236}">
                        <a16:creationId xmlns:a16="http://schemas.microsoft.com/office/drawing/2014/main" id="{3D793DE5-8687-D873-F72B-B47880A6D70D}"/>
                      </a:ext>
                    </a:extLst>
                  </p14:cNvPr>
                  <p14:cNvContentPartPr/>
                  <p14:nvPr/>
                </p14:nvContentPartPr>
                <p14:xfrm>
                  <a:off x="8114850" y="3067080"/>
                  <a:ext cx="360" cy="360"/>
                </p14:xfrm>
              </p:contentPart>
            </mc:Choice>
            <mc:Fallback xmlns="">
              <p:pic>
                <p:nvPicPr>
                  <p:cNvPr id="357" name="Ink 356">
                    <a:extLst>
                      <a:ext uri="{FF2B5EF4-FFF2-40B4-BE49-F238E27FC236}">
                        <a16:creationId xmlns:a16="http://schemas.microsoft.com/office/drawing/2014/main" id="{3D793DE5-8687-D873-F72B-B47880A6D70D}"/>
                      </a:ext>
                    </a:extLst>
                  </p:cNvPr>
                  <p:cNvPicPr/>
                  <p:nvPr/>
                </p:nvPicPr>
                <p:blipFill>
                  <a:blip r:embed="rId574"/>
                  <a:stretch>
                    <a:fillRect/>
                  </a:stretch>
                </p:blipFill>
                <p:spPr>
                  <a:xfrm>
                    <a:off x="8097210" y="3049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5">
                <p14:nvContentPartPr>
                  <p14:cNvPr id="358" name="Ink 357">
                    <a:extLst>
                      <a:ext uri="{FF2B5EF4-FFF2-40B4-BE49-F238E27FC236}">
                        <a16:creationId xmlns:a16="http://schemas.microsoft.com/office/drawing/2014/main" id="{3A2245F9-941B-402D-8B35-D45905451496}"/>
                      </a:ext>
                    </a:extLst>
                  </p14:cNvPr>
                  <p14:cNvContentPartPr/>
                  <p14:nvPr/>
                </p14:nvContentPartPr>
                <p14:xfrm>
                  <a:off x="8165970" y="3028920"/>
                  <a:ext cx="360" cy="360"/>
                </p14:xfrm>
              </p:contentPart>
            </mc:Choice>
            <mc:Fallback xmlns="">
              <p:pic>
                <p:nvPicPr>
                  <p:cNvPr id="358" name="Ink 357">
                    <a:extLst>
                      <a:ext uri="{FF2B5EF4-FFF2-40B4-BE49-F238E27FC236}">
                        <a16:creationId xmlns:a16="http://schemas.microsoft.com/office/drawing/2014/main" id="{3A2245F9-941B-402D-8B35-D45905451496}"/>
                      </a:ext>
                    </a:extLst>
                  </p:cNvPr>
                  <p:cNvPicPr/>
                  <p:nvPr/>
                </p:nvPicPr>
                <p:blipFill>
                  <a:blip r:embed="rId576"/>
                  <a:stretch>
                    <a:fillRect/>
                  </a:stretch>
                </p:blipFill>
                <p:spPr>
                  <a:xfrm>
                    <a:off x="8148330" y="30109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7">
                <p14:nvContentPartPr>
                  <p14:cNvPr id="348" name="Ink 347">
                    <a:extLst>
                      <a:ext uri="{FF2B5EF4-FFF2-40B4-BE49-F238E27FC236}">
                        <a16:creationId xmlns:a16="http://schemas.microsoft.com/office/drawing/2014/main" id="{68767C1C-1420-1709-4CC8-A521DF48F8AD}"/>
                      </a:ext>
                    </a:extLst>
                  </p14:cNvPr>
                  <p14:cNvContentPartPr/>
                  <p14:nvPr/>
                </p14:nvContentPartPr>
                <p14:xfrm>
                  <a:off x="7816770" y="3231960"/>
                  <a:ext cx="360" cy="50760"/>
                </p14:xfrm>
              </p:contentPart>
            </mc:Choice>
            <mc:Fallback xmlns="">
              <p:pic>
                <p:nvPicPr>
                  <p:cNvPr id="348" name="Ink 347">
                    <a:extLst>
                      <a:ext uri="{FF2B5EF4-FFF2-40B4-BE49-F238E27FC236}">
                        <a16:creationId xmlns:a16="http://schemas.microsoft.com/office/drawing/2014/main" id="{68767C1C-1420-1709-4CC8-A521DF48F8AD}"/>
                      </a:ext>
                    </a:extLst>
                  </p:cNvPr>
                  <p:cNvPicPr/>
                  <p:nvPr/>
                </p:nvPicPr>
                <p:blipFill>
                  <a:blip r:embed="rId578"/>
                  <a:stretch>
                    <a:fillRect/>
                  </a:stretch>
                </p:blipFill>
                <p:spPr>
                  <a:xfrm>
                    <a:off x="7799130" y="3214320"/>
                    <a:ext cx="3600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9">
                <p14:nvContentPartPr>
                  <p14:cNvPr id="349" name="Ink 348">
                    <a:extLst>
                      <a:ext uri="{FF2B5EF4-FFF2-40B4-BE49-F238E27FC236}">
                        <a16:creationId xmlns:a16="http://schemas.microsoft.com/office/drawing/2014/main" id="{2FE674AF-149E-77EF-C908-377B77D5EF1D}"/>
                      </a:ext>
                    </a:extLst>
                  </p14:cNvPr>
                  <p14:cNvContentPartPr/>
                  <p14:nvPr/>
                </p14:nvContentPartPr>
                <p14:xfrm>
                  <a:off x="7848450" y="3365520"/>
                  <a:ext cx="2880" cy="360"/>
                </p14:xfrm>
              </p:contentPart>
            </mc:Choice>
            <mc:Fallback xmlns="">
              <p:pic>
                <p:nvPicPr>
                  <p:cNvPr id="349" name="Ink 348">
                    <a:extLst>
                      <a:ext uri="{FF2B5EF4-FFF2-40B4-BE49-F238E27FC236}">
                        <a16:creationId xmlns:a16="http://schemas.microsoft.com/office/drawing/2014/main" id="{2FE674AF-149E-77EF-C908-377B77D5EF1D}"/>
                      </a:ext>
                    </a:extLst>
                  </p:cNvPr>
                  <p:cNvPicPr/>
                  <p:nvPr/>
                </p:nvPicPr>
                <p:blipFill>
                  <a:blip r:embed="rId580"/>
                  <a:stretch>
                    <a:fillRect/>
                  </a:stretch>
                </p:blipFill>
                <p:spPr>
                  <a:xfrm>
                    <a:off x="7830450" y="334752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1">
                <p14:nvContentPartPr>
                  <p14:cNvPr id="350" name="Ink 349">
                    <a:extLst>
                      <a:ext uri="{FF2B5EF4-FFF2-40B4-BE49-F238E27FC236}">
                        <a16:creationId xmlns:a16="http://schemas.microsoft.com/office/drawing/2014/main" id="{78666AA7-F206-3EC3-1F3D-9382A654C06C}"/>
                      </a:ext>
                    </a:extLst>
                  </p14:cNvPr>
                  <p14:cNvContentPartPr/>
                  <p14:nvPr/>
                </p14:nvContentPartPr>
                <p14:xfrm>
                  <a:off x="7975530" y="3333840"/>
                  <a:ext cx="2880" cy="360"/>
                </p14:xfrm>
              </p:contentPart>
            </mc:Choice>
            <mc:Fallback xmlns="">
              <p:pic>
                <p:nvPicPr>
                  <p:cNvPr id="350" name="Ink 349">
                    <a:extLst>
                      <a:ext uri="{FF2B5EF4-FFF2-40B4-BE49-F238E27FC236}">
                        <a16:creationId xmlns:a16="http://schemas.microsoft.com/office/drawing/2014/main" id="{78666AA7-F206-3EC3-1F3D-9382A654C06C}"/>
                      </a:ext>
                    </a:extLst>
                  </p:cNvPr>
                  <p:cNvPicPr/>
                  <p:nvPr/>
                </p:nvPicPr>
                <p:blipFill>
                  <a:blip r:embed="rId582"/>
                  <a:stretch>
                    <a:fillRect/>
                  </a:stretch>
                </p:blipFill>
                <p:spPr>
                  <a:xfrm>
                    <a:off x="7957530" y="331584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3">
                <p14:nvContentPartPr>
                  <p14:cNvPr id="351" name="Ink 350">
                    <a:extLst>
                      <a:ext uri="{FF2B5EF4-FFF2-40B4-BE49-F238E27FC236}">
                        <a16:creationId xmlns:a16="http://schemas.microsoft.com/office/drawing/2014/main" id="{737409F3-A99C-3E5F-5342-47596B6AB8C0}"/>
                      </a:ext>
                    </a:extLst>
                  </p14:cNvPr>
                  <p14:cNvContentPartPr/>
                  <p14:nvPr/>
                </p14:nvContentPartPr>
                <p14:xfrm>
                  <a:off x="8019810" y="3295680"/>
                  <a:ext cx="360" cy="360"/>
                </p14:xfrm>
              </p:contentPart>
            </mc:Choice>
            <mc:Fallback xmlns="">
              <p:pic>
                <p:nvPicPr>
                  <p:cNvPr id="351" name="Ink 350">
                    <a:extLst>
                      <a:ext uri="{FF2B5EF4-FFF2-40B4-BE49-F238E27FC236}">
                        <a16:creationId xmlns:a16="http://schemas.microsoft.com/office/drawing/2014/main" id="{737409F3-A99C-3E5F-5342-47596B6AB8C0}"/>
                      </a:ext>
                    </a:extLst>
                  </p:cNvPr>
                  <p:cNvPicPr/>
                  <p:nvPr/>
                </p:nvPicPr>
                <p:blipFill>
                  <a:blip r:embed="rId584"/>
                  <a:stretch>
                    <a:fillRect/>
                  </a:stretch>
                </p:blipFill>
                <p:spPr>
                  <a:xfrm>
                    <a:off x="8002170" y="32776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5">
                <p14:nvContentPartPr>
                  <p14:cNvPr id="352" name="Ink 351">
                    <a:extLst>
                      <a:ext uri="{FF2B5EF4-FFF2-40B4-BE49-F238E27FC236}">
                        <a16:creationId xmlns:a16="http://schemas.microsoft.com/office/drawing/2014/main" id="{5BD009AB-82DA-3E7E-BD6B-B3425336667C}"/>
                      </a:ext>
                    </a:extLst>
                  </p14:cNvPr>
                  <p14:cNvContentPartPr/>
                  <p14:nvPr/>
                </p14:nvContentPartPr>
                <p14:xfrm>
                  <a:off x="8089650" y="3263640"/>
                  <a:ext cx="25560" cy="69480"/>
                </p14:xfrm>
              </p:contentPart>
            </mc:Choice>
            <mc:Fallback xmlns="">
              <p:pic>
                <p:nvPicPr>
                  <p:cNvPr id="352" name="Ink 351">
                    <a:extLst>
                      <a:ext uri="{FF2B5EF4-FFF2-40B4-BE49-F238E27FC236}">
                        <a16:creationId xmlns:a16="http://schemas.microsoft.com/office/drawing/2014/main" id="{5BD009AB-82DA-3E7E-BD6B-B3425336667C}"/>
                      </a:ext>
                    </a:extLst>
                  </p:cNvPr>
                  <p:cNvPicPr/>
                  <p:nvPr/>
                </p:nvPicPr>
                <p:blipFill>
                  <a:blip r:embed="rId586"/>
                  <a:stretch>
                    <a:fillRect/>
                  </a:stretch>
                </p:blipFill>
                <p:spPr>
                  <a:xfrm>
                    <a:off x="8072010" y="3246000"/>
                    <a:ext cx="61200" cy="10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7">
                <p14:nvContentPartPr>
                  <p14:cNvPr id="359" name="Ink 358">
                    <a:extLst>
                      <a:ext uri="{FF2B5EF4-FFF2-40B4-BE49-F238E27FC236}">
                        <a16:creationId xmlns:a16="http://schemas.microsoft.com/office/drawing/2014/main" id="{553A6B54-5F70-C3C3-64C0-B731393AD78F}"/>
                      </a:ext>
                    </a:extLst>
                  </p14:cNvPr>
                  <p14:cNvContentPartPr/>
                  <p14:nvPr/>
                </p14:nvContentPartPr>
                <p14:xfrm>
                  <a:off x="8172450" y="3263640"/>
                  <a:ext cx="360" cy="360"/>
                </p14:xfrm>
              </p:contentPart>
            </mc:Choice>
            <mc:Fallback xmlns="">
              <p:pic>
                <p:nvPicPr>
                  <p:cNvPr id="359" name="Ink 358">
                    <a:extLst>
                      <a:ext uri="{FF2B5EF4-FFF2-40B4-BE49-F238E27FC236}">
                        <a16:creationId xmlns:a16="http://schemas.microsoft.com/office/drawing/2014/main" id="{553A6B54-5F70-C3C3-64C0-B731393AD78F}"/>
                      </a:ext>
                    </a:extLst>
                  </p:cNvPr>
                  <p:cNvPicPr/>
                  <p:nvPr/>
                </p:nvPicPr>
                <p:blipFill>
                  <a:blip r:embed="rId588"/>
                  <a:stretch>
                    <a:fillRect/>
                  </a:stretch>
                </p:blipFill>
                <p:spPr>
                  <a:xfrm>
                    <a:off x="8154450" y="32460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9">
                <p14:nvContentPartPr>
                  <p14:cNvPr id="360" name="Ink 359">
                    <a:extLst>
                      <a:ext uri="{FF2B5EF4-FFF2-40B4-BE49-F238E27FC236}">
                        <a16:creationId xmlns:a16="http://schemas.microsoft.com/office/drawing/2014/main" id="{F748C0AF-377C-1C36-51AE-99D29D7B9A06}"/>
                      </a:ext>
                    </a:extLst>
                  </p14:cNvPr>
                  <p14:cNvContentPartPr/>
                  <p14:nvPr/>
                </p14:nvContentPartPr>
                <p14:xfrm>
                  <a:off x="8019810" y="3251040"/>
                  <a:ext cx="360" cy="360"/>
                </p14:xfrm>
              </p:contentPart>
            </mc:Choice>
            <mc:Fallback xmlns="">
              <p:pic>
                <p:nvPicPr>
                  <p:cNvPr id="360" name="Ink 359">
                    <a:extLst>
                      <a:ext uri="{FF2B5EF4-FFF2-40B4-BE49-F238E27FC236}">
                        <a16:creationId xmlns:a16="http://schemas.microsoft.com/office/drawing/2014/main" id="{F748C0AF-377C-1C36-51AE-99D29D7B9A06}"/>
                      </a:ext>
                    </a:extLst>
                  </p:cNvPr>
                  <p:cNvPicPr/>
                  <p:nvPr/>
                </p:nvPicPr>
                <p:blipFill>
                  <a:blip r:embed="rId590"/>
                  <a:stretch>
                    <a:fillRect/>
                  </a:stretch>
                </p:blipFill>
                <p:spPr>
                  <a:xfrm>
                    <a:off x="8002170" y="32334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1">
                <p14:nvContentPartPr>
                  <p14:cNvPr id="361" name="Ink 360">
                    <a:extLst>
                      <a:ext uri="{FF2B5EF4-FFF2-40B4-BE49-F238E27FC236}">
                        <a16:creationId xmlns:a16="http://schemas.microsoft.com/office/drawing/2014/main" id="{16EF8334-A4ED-3D4A-1724-6153FF6E5DB0}"/>
                      </a:ext>
                    </a:extLst>
                  </p14:cNvPr>
                  <p14:cNvContentPartPr/>
                  <p14:nvPr/>
                </p14:nvContentPartPr>
                <p14:xfrm>
                  <a:off x="7924410" y="3238440"/>
                  <a:ext cx="360" cy="360"/>
                </p14:xfrm>
              </p:contentPart>
            </mc:Choice>
            <mc:Fallback xmlns="">
              <p:pic>
                <p:nvPicPr>
                  <p:cNvPr id="361" name="Ink 360">
                    <a:extLst>
                      <a:ext uri="{FF2B5EF4-FFF2-40B4-BE49-F238E27FC236}">
                        <a16:creationId xmlns:a16="http://schemas.microsoft.com/office/drawing/2014/main" id="{16EF8334-A4ED-3D4A-1724-6153FF6E5DB0}"/>
                      </a:ext>
                    </a:extLst>
                  </p:cNvPr>
                  <p:cNvPicPr/>
                  <p:nvPr/>
                </p:nvPicPr>
                <p:blipFill>
                  <a:blip r:embed="rId592"/>
                  <a:stretch>
                    <a:fillRect/>
                  </a:stretch>
                </p:blipFill>
                <p:spPr>
                  <a:xfrm>
                    <a:off x="7906770" y="32204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3">
                <p14:nvContentPartPr>
                  <p14:cNvPr id="362" name="Ink 361">
                    <a:extLst>
                      <a:ext uri="{FF2B5EF4-FFF2-40B4-BE49-F238E27FC236}">
                        <a16:creationId xmlns:a16="http://schemas.microsoft.com/office/drawing/2014/main" id="{C7095745-D62A-B4FE-8853-BB2F49A2A002}"/>
                      </a:ext>
                    </a:extLst>
                  </p14:cNvPr>
                  <p14:cNvContentPartPr/>
                  <p14:nvPr/>
                </p14:nvContentPartPr>
                <p14:xfrm>
                  <a:off x="8064450" y="2990760"/>
                  <a:ext cx="360" cy="360"/>
                </p14:xfrm>
              </p:contentPart>
            </mc:Choice>
            <mc:Fallback xmlns="">
              <p:pic>
                <p:nvPicPr>
                  <p:cNvPr id="362" name="Ink 361">
                    <a:extLst>
                      <a:ext uri="{FF2B5EF4-FFF2-40B4-BE49-F238E27FC236}">
                        <a16:creationId xmlns:a16="http://schemas.microsoft.com/office/drawing/2014/main" id="{C7095745-D62A-B4FE-8853-BB2F49A2A002}"/>
                      </a:ext>
                    </a:extLst>
                  </p:cNvPr>
                  <p:cNvPicPr/>
                  <p:nvPr/>
                </p:nvPicPr>
                <p:blipFill>
                  <a:blip r:embed="rId594"/>
                  <a:stretch>
                    <a:fillRect/>
                  </a:stretch>
                </p:blipFill>
                <p:spPr>
                  <a:xfrm>
                    <a:off x="8046450" y="29731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5">
                <p14:nvContentPartPr>
                  <p14:cNvPr id="363" name="Ink 362">
                    <a:extLst>
                      <a:ext uri="{FF2B5EF4-FFF2-40B4-BE49-F238E27FC236}">
                        <a16:creationId xmlns:a16="http://schemas.microsoft.com/office/drawing/2014/main" id="{AF9CE087-EB06-28A7-8016-14F35B8C1858}"/>
                      </a:ext>
                    </a:extLst>
                  </p14:cNvPr>
                  <p14:cNvContentPartPr/>
                  <p14:nvPr/>
                </p14:nvContentPartPr>
                <p14:xfrm>
                  <a:off x="8153010" y="2622480"/>
                  <a:ext cx="360" cy="360"/>
                </p14:xfrm>
              </p:contentPart>
            </mc:Choice>
            <mc:Fallback xmlns="">
              <p:pic>
                <p:nvPicPr>
                  <p:cNvPr id="363" name="Ink 362">
                    <a:extLst>
                      <a:ext uri="{FF2B5EF4-FFF2-40B4-BE49-F238E27FC236}">
                        <a16:creationId xmlns:a16="http://schemas.microsoft.com/office/drawing/2014/main" id="{AF9CE087-EB06-28A7-8016-14F35B8C1858}"/>
                      </a:ext>
                    </a:extLst>
                  </p:cNvPr>
                  <p:cNvPicPr/>
                  <p:nvPr/>
                </p:nvPicPr>
                <p:blipFill>
                  <a:blip r:embed="rId596"/>
                  <a:stretch>
                    <a:fillRect/>
                  </a:stretch>
                </p:blipFill>
                <p:spPr>
                  <a:xfrm>
                    <a:off x="8135370" y="26044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7">
                <p14:nvContentPartPr>
                  <p14:cNvPr id="364" name="Ink 363">
                    <a:extLst>
                      <a:ext uri="{FF2B5EF4-FFF2-40B4-BE49-F238E27FC236}">
                        <a16:creationId xmlns:a16="http://schemas.microsoft.com/office/drawing/2014/main" id="{BB6126C5-F478-089D-CFF8-D1206384A3DB}"/>
                      </a:ext>
                    </a:extLst>
                  </p14:cNvPr>
                  <p14:cNvContentPartPr/>
                  <p14:nvPr/>
                </p14:nvContentPartPr>
                <p14:xfrm>
                  <a:off x="8077050" y="2590440"/>
                  <a:ext cx="360" cy="360"/>
                </p14:xfrm>
              </p:contentPart>
            </mc:Choice>
            <mc:Fallback xmlns="">
              <p:pic>
                <p:nvPicPr>
                  <p:cNvPr id="364" name="Ink 363">
                    <a:extLst>
                      <a:ext uri="{FF2B5EF4-FFF2-40B4-BE49-F238E27FC236}">
                        <a16:creationId xmlns:a16="http://schemas.microsoft.com/office/drawing/2014/main" id="{BB6126C5-F478-089D-CFF8-D1206384A3DB}"/>
                      </a:ext>
                    </a:extLst>
                  </p:cNvPr>
                  <p:cNvPicPr/>
                  <p:nvPr/>
                </p:nvPicPr>
                <p:blipFill>
                  <a:blip r:embed="rId598"/>
                  <a:stretch>
                    <a:fillRect/>
                  </a:stretch>
                </p:blipFill>
                <p:spPr>
                  <a:xfrm>
                    <a:off x="8059050" y="25728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9">
                <p14:nvContentPartPr>
                  <p14:cNvPr id="365" name="Ink 364">
                    <a:extLst>
                      <a:ext uri="{FF2B5EF4-FFF2-40B4-BE49-F238E27FC236}">
                        <a16:creationId xmlns:a16="http://schemas.microsoft.com/office/drawing/2014/main" id="{B31FEE3E-F035-2413-83E9-DDA46F955F8D}"/>
                      </a:ext>
                    </a:extLst>
                  </p14:cNvPr>
                  <p14:cNvContentPartPr/>
                  <p14:nvPr/>
                </p14:nvContentPartPr>
                <p14:xfrm>
                  <a:off x="8172450" y="2495400"/>
                  <a:ext cx="6840" cy="360"/>
                </p14:xfrm>
              </p:contentPart>
            </mc:Choice>
            <mc:Fallback xmlns="">
              <p:pic>
                <p:nvPicPr>
                  <p:cNvPr id="365" name="Ink 364">
                    <a:extLst>
                      <a:ext uri="{FF2B5EF4-FFF2-40B4-BE49-F238E27FC236}">
                        <a16:creationId xmlns:a16="http://schemas.microsoft.com/office/drawing/2014/main" id="{B31FEE3E-F035-2413-83E9-DDA46F955F8D}"/>
                      </a:ext>
                    </a:extLst>
                  </p:cNvPr>
                  <p:cNvPicPr/>
                  <p:nvPr/>
                </p:nvPicPr>
                <p:blipFill>
                  <a:blip r:embed="rId600"/>
                  <a:stretch>
                    <a:fillRect/>
                  </a:stretch>
                </p:blipFill>
                <p:spPr>
                  <a:xfrm>
                    <a:off x="8154450" y="2477760"/>
                    <a:ext cx="424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1">
                <p14:nvContentPartPr>
                  <p14:cNvPr id="366" name="Ink 365">
                    <a:extLst>
                      <a:ext uri="{FF2B5EF4-FFF2-40B4-BE49-F238E27FC236}">
                        <a16:creationId xmlns:a16="http://schemas.microsoft.com/office/drawing/2014/main" id="{73CE7056-DD16-35A4-9192-A17F444EB16E}"/>
                      </a:ext>
                    </a:extLst>
                  </p14:cNvPr>
                  <p14:cNvContentPartPr/>
                  <p14:nvPr/>
                </p14:nvContentPartPr>
                <p14:xfrm>
                  <a:off x="8207730" y="2800320"/>
                  <a:ext cx="2880" cy="360"/>
                </p14:xfrm>
              </p:contentPart>
            </mc:Choice>
            <mc:Fallback xmlns="">
              <p:pic>
                <p:nvPicPr>
                  <p:cNvPr id="366" name="Ink 365">
                    <a:extLst>
                      <a:ext uri="{FF2B5EF4-FFF2-40B4-BE49-F238E27FC236}">
                        <a16:creationId xmlns:a16="http://schemas.microsoft.com/office/drawing/2014/main" id="{73CE7056-DD16-35A4-9192-A17F444EB16E}"/>
                      </a:ext>
                    </a:extLst>
                  </p:cNvPr>
                  <p:cNvPicPr/>
                  <p:nvPr/>
                </p:nvPicPr>
                <p:blipFill>
                  <a:blip r:embed="rId602"/>
                  <a:stretch>
                    <a:fillRect/>
                  </a:stretch>
                </p:blipFill>
                <p:spPr>
                  <a:xfrm>
                    <a:off x="8190090" y="278232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3">
                <p14:nvContentPartPr>
                  <p14:cNvPr id="367" name="Ink 366">
                    <a:extLst>
                      <a:ext uri="{FF2B5EF4-FFF2-40B4-BE49-F238E27FC236}">
                        <a16:creationId xmlns:a16="http://schemas.microsoft.com/office/drawing/2014/main" id="{FF502ED8-57CB-7C65-F437-2192799A6174}"/>
                      </a:ext>
                    </a:extLst>
                  </p14:cNvPr>
                  <p14:cNvContentPartPr/>
                  <p14:nvPr/>
                </p14:nvContentPartPr>
                <p14:xfrm>
                  <a:off x="8108730" y="2825520"/>
                  <a:ext cx="360" cy="360"/>
                </p14:xfrm>
              </p:contentPart>
            </mc:Choice>
            <mc:Fallback xmlns="">
              <p:pic>
                <p:nvPicPr>
                  <p:cNvPr id="367" name="Ink 366">
                    <a:extLst>
                      <a:ext uri="{FF2B5EF4-FFF2-40B4-BE49-F238E27FC236}">
                        <a16:creationId xmlns:a16="http://schemas.microsoft.com/office/drawing/2014/main" id="{FF502ED8-57CB-7C65-F437-2192799A6174}"/>
                      </a:ext>
                    </a:extLst>
                  </p:cNvPr>
                  <p:cNvPicPr/>
                  <p:nvPr/>
                </p:nvPicPr>
                <p:blipFill>
                  <a:blip r:embed="rId604"/>
                  <a:stretch>
                    <a:fillRect/>
                  </a:stretch>
                </p:blipFill>
                <p:spPr>
                  <a:xfrm>
                    <a:off x="8090730" y="28075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5">
                <p14:nvContentPartPr>
                  <p14:cNvPr id="368" name="Ink 367">
                    <a:extLst>
                      <a:ext uri="{FF2B5EF4-FFF2-40B4-BE49-F238E27FC236}">
                        <a16:creationId xmlns:a16="http://schemas.microsoft.com/office/drawing/2014/main" id="{5DB95BD1-E240-7FE7-3271-F4A4372D8BF0}"/>
                      </a:ext>
                    </a:extLst>
                  </p14:cNvPr>
                  <p14:cNvContentPartPr/>
                  <p14:nvPr/>
                </p14:nvContentPartPr>
                <p14:xfrm>
                  <a:off x="8096130" y="2679720"/>
                  <a:ext cx="360" cy="360"/>
                </p14:xfrm>
              </p:contentPart>
            </mc:Choice>
            <mc:Fallback xmlns="">
              <p:pic>
                <p:nvPicPr>
                  <p:cNvPr id="368" name="Ink 367">
                    <a:extLst>
                      <a:ext uri="{FF2B5EF4-FFF2-40B4-BE49-F238E27FC236}">
                        <a16:creationId xmlns:a16="http://schemas.microsoft.com/office/drawing/2014/main" id="{5DB95BD1-E240-7FE7-3271-F4A4372D8BF0}"/>
                      </a:ext>
                    </a:extLst>
                  </p:cNvPr>
                  <p:cNvPicPr/>
                  <p:nvPr/>
                </p:nvPicPr>
                <p:blipFill>
                  <a:blip r:embed="rId606"/>
                  <a:stretch>
                    <a:fillRect/>
                  </a:stretch>
                </p:blipFill>
                <p:spPr>
                  <a:xfrm>
                    <a:off x="8078130" y="26617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7">
                <p14:nvContentPartPr>
                  <p14:cNvPr id="369" name="Ink 368">
                    <a:extLst>
                      <a:ext uri="{FF2B5EF4-FFF2-40B4-BE49-F238E27FC236}">
                        <a16:creationId xmlns:a16="http://schemas.microsoft.com/office/drawing/2014/main" id="{DDE43F71-A99E-C849-C399-BE68DCEE543D}"/>
                      </a:ext>
                    </a:extLst>
                  </p14:cNvPr>
                  <p14:cNvContentPartPr/>
                  <p14:nvPr/>
                </p14:nvContentPartPr>
                <p14:xfrm>
                  <a:off x="8280090" y="2704920"/>
                  <a:ext cx="6840" cy="6840"/>
                </p14:xfrm>
              </p:contentPart>
            </mc:Choice>
            <mc:Fallback xmlns="">
              <p:pic>
                <p:nvPicPr>
                  <p:cNvPr id="369" name="Ink 368">
                    <a:extLst>
                      <a:ext uri="{FF2B5EF4-FFF2-40B4-BE49-F238E27FC236}">
                        <a16:creationId xmlns:a16="http://schemas.microsoft.com/office/drawing/2014/main" id="{DDE43F71-A99E-C849-C399-BE68DCEE543D}"/>
                      </a:ext>
                    </a:extLst>
                  </p:cNvPr>
                  <p:cNvPicPr/>
                  <p:nvPr/>
                </p:nvPicPr>
                <p:blipFill>
                  <a:blip r:embed="rId608"/>
                  <a:stretch>
                    <a:fillRect/>
                  </a:stretch>
                </p:blipFill>
                <p:spPr>
                  <a:xfrm>
                    <a:off x="8262450" y="2686920"/>
                    <a:ext cx="42480" cy="42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9">
                <p14:nvContentPartPr>
                  <p14:cNvPr id="370" name="Ink 369">
                    <a:extLst>
                      <a:ext uri="{FF2B5EF4-FFF2-40B4-BE49-F238E27FC236}">
                        <a16:creationId xmlns:a16="http://schemas.microsoft.com/office/drawing/2014/main" id="{04627ED9-6258-5D56-FF41-F982A702FF2A}"/>
                      </a:ext>
                    </a:extLst>
                  </p14:cNvPr>
                  <p14:cNvContentPartPr/>
                  <p14:nvPr/>
                </p14:nvContentPartPr>
                <p14:xfrm>
                  <a:off x="8210250" y="2743080"/>
                  <a:ext cx="6840" cy="360"/>
                </p14:xfrm>
              </p:contentPart>
            </mc:Choice>
            <mc:Fallback xmlns="">
              <p:pic>
                <p:nvPicPr>
                  <p:cNvPr id="370" name="Ink 369">
                    <a:extLst>
                      <a:ext uri="{FF2B5EF4-FFF2-40B4-BE49-F238E27FC236}">
                        <a16:creationId xmlns:a16="http://schemas.microsoft.com/office/drawing/2014/main" id="{04627ED9-6258-5D56-FF41-F982A702FF2A}"/>
                      </a:ext>
                    </a:extLst>
                  </p:cNvPr>
                  <p:cNvPicPr/>
                  <p:nvPr/>
                </p:nvPicPr>
                <p:blipFill>
                  <a:blip r:embed="rId610"/>
                  <a:stretch>
                    <a:fillRect/>
                  </a:stretch>
                </p:blipFill>
                <p:spPr>
                  <a:xfrm>
                    <a:off x="8192610" y="2725080"/>
                    <a:ext cx="424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1">
                <p14:nvContentPartPr>
                  <p14:cNvPr id="371" name="Ink 370">
                    <a:extLst>
                      <a:ext uri="{FF2B5EF4-FFF2-40B4-BE49-F238E27FC236}">
                        <a16:creationId xmlns:a16="http://schemas.microsoft.com/office/drawing/2014/main" id="{D477745F-6EC6-6BA0-2297-DF96F2BE029E}"/>
                      </a:ext>
                    </a:extLst>
                  </p14:cNvPr>
                  <p14:cNvContentPartPr/>
                  <p14:nvPr/>
                </p14:nvContentPartPr>
                <p14:xfrm>
                  <a:off x="8191170" y="2749200"/>
                  <a:ext cx="360" cy="360"/>
                </p14:xfrm>
              </p:contentPart>
            </mc:Choice>
            <mc:Fallback xmlns="">
              <p:pic>
                <p:nvPicPr>
                  <p:cNvPr id="371" name="Ink 370">
                    <a:extLst>
                      <a:ext uri="{FF2B5EF4-FFF2-40B4-BE49-F238E27FC236}">
                        <a16:creationId xmlns:a16="http://schemas.microsoft.com/office/drawing/2014/main" id="{D477745F-6EC6-6BA0-2297-DF96F2BE029E}"/>
                      </a:ext>
                    </a:extLst>
                  </p:cNvPr>
                  <p:cNvPicPr/>
                  <p:nvPr/>
                </p:nvPicPr>
                <p:blipFill>
                  <a:blip r:embed="rId612"/>
                  <a:stretch>
                    <a:fillRect/>
                  </a:stretch>
                </p:blipFill>
                <p:spPr>
                  <a:xfrm>
                    <a:off x="8173530" y="27315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3">
                <p14:nvContentPartPr>
                  <p14:cNvPr id="372" name="Ink 371">
                    <a:extLst>
                      <a:ext uri="{FF2B5EF4-FFF2-40B4-BE49-F238E27FC236}">
                        <a16:creationId xmlns:a16="http://schemas.microsoft.com/office/drawing/2014/main" id="{E322A188-3981-4649-5558-1D6BD7D109E6}"/>
                      </a:ext>
                    </a:extLst>
                  </p14:cNvPr>
                  <p14:cNvContentPartPr/>
                  <p14:nvPr/>
                </p14:nvContentPartPr>
                <p14:xfrm>
                  <a:off x="8029890" y="2444640"/>
                  <a:ext cx="2880" cy="360"/>
                </p14:xfrm>
              </p:contentPart>
            </mc:Choice>
            <mc:Fallback xmlns="">
              <p:pic>
                <p:nvPicPr>
                  <p:cNvPr id="372" name="Ink 371">
                    <a:extLst>
                      <a:ext uri="{FF2B5EF4-FFF2-40B4-BE49-F238E27FC236}">
                        <a16:creationId xmlns:a16="http://schemas.microsoft.com/office/drawing/2014/main" id="{E322A188-3981-4649-5558-1D6BD7D109E6}"/>
                      </a:ext>
                    </a:extLst>
                  </p:cNvPr>
                  <p:cNvPicPr/>
                  <p:nvPr/>
                </p:nvPicPr>
                <p:blipFill>
                  <a:blip r:embed="rId614"/>
                  <a:stretch>
                    <a:fillRect/>
                  </a:stretch>
                </p:blipFill>
                <p:spPr>
                  <a:xfrm>
                    <a:off x="8012250" y="242664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5">
                <p14:nvContentPartPr>
                  <p14:cNvPr id="373" name="Ink 372">
                    <a:extLst>
                      <a:ext uri="{FF2B5EF4-FFF2-40B4-BE49-F238E27FC236}">
                        <a16:creationId xmlns:a16="http://schemas.microsoft.com/office/drawing/2014/main" id="{15BBDA50-0016-3C8B-5B5A-CA9249BF64E9}"/>
                      </a:ext>
                    </a:extLst>
                  </p14:cNvPr>
                  <p14:cNvContentPartPr/>
                  <p14:nvPr/>
                </p14:nvContentPartPr>
                <p14:xfrm>
                  <a:off x="7994250" y="2324040"/>
                  <a:ext cx="360" cy="360"/>
                </p14:xfrm>
              </p:contentPart>
            </mc:Choice>
            <mc:Fallback xmlns="">
              <p:pic>
                <p:nvPicPr>
                  <p:cNvPr id="373" name="Ink 372">
                    <a:extLst>
                      <a:ext uri="{FF2B5EF4-FFF2-40B4-BE49-F238E27FC236}">
                        <a16:creationId xmlns:a16="http://schemas.microsoft.com/office/drawing/2014/main" id="{15BBDA50-0016-3C8B-5B5A-CA9249BF64E9}"/>
                      </a:ext>
                    </a:extLst>
                  </p:cNvPr>
                  <p:cNvPicPr/>
                  <p:nvPr/>
                </p:nvPicPr>
                <p:blipFill>
                  <a:blip r:embed="rId616"/>
                  <a:stretch>
                    <a:fillRect/>
                  </a:stretch>
                </p:blipFill>
                <p:spPr>
                  <a:xfrm>
                    <a:off x="7976610" y="23060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7">
                <p14:nvContentPartPr>
                  <p14:cNvPr id="374" name="Ink 373">
                    <a:extLst>
                      <a:ext uri="{FF2B5EF4-FFF2-40B4-BE49-F238E27FC236}">
                        <a16:creationId xmlns:a16="http://schemas.microsoft.com/office/drawing/2014/main" id="{2ADB6F5D-4165-316B-CB12-2E5FCD34B9F0}"/>
                      </a:ext>
                    </a:extLst>
                  </p14:cNvPr>
                  <p14:cNvContentPartPr/>
                  <p14:nvPr/>
                </p14:nvContentPartPr>
                <p14:xfrm>
                  <a:off x="8102250" y="2374800"/>
                  <a:ext cx="360" cy="360"/>
                </p14:xfrm>
              </p:contentPart>
            </mc:Choice>
            <mc:Fallback xmlns="">
              <p:pic>
                <p:nvPicPr>
                  <p:cNvPr id="374" name="Ink 373">
                    <a:extLst>
                      <a:ext uri="{FF2B5EF4-FFF2-40B4-BE49-F238E27FC236}">
                        <a16:creationId xmlns:a16="http://schemas.microsoft.com/office/drawing/2014/main" id="{2ADB6F5D-4165-316B-CB12-2E5FCD34B9F0}"/>
                      </a:ext>
                    </a:extLst>
                  </p:cNvPr>
                  <p:cNvPicPr/>
                  <p:nvPr/>
                </p:nvPicPr>
                <p:blipFill>
                  <a:blip r:embed="rId618"/>
                  <a:stretch>
                    <a:fillRect/>
                  </a:stretch>
                </p:blipFill>
                <p:spPr>
                  <a:xfrm>
                    <a:off x="8084610" y="23571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9">
                <p14:nvContentPartPr>
                  <p14:cNvPr id="375" name="Ink 374">
                    <a:extLst>
                      <a:ext uri="{FF2B5EF4-FFF2-40B4-BE49-F238E27FC236}">
                        <a16:creationId xmlns:a16="http://schemas.microsoft.com/office/drawing/2014/main" id="{39AA9D58-0C3B-ADD9-3877-52842D48201E}"/>
                      </a:ext>
                    </a:extLst>
                  </p14:cNvPr>
                  <p14:cNvContentPartPr/>
                  <p14:nvPr/>
                </p14:nvContentPartPr>
                <p14:xfrm>
                  <a:off x="8185050" y="2120640"/>
                  <a:ext cx="360" cy="360"/>
                </p14:xfrm>
              </p:contentPart>
            </mc:Choice>
            <mc:Fallback xmlns="">
              <p:pic>
                <p:nvPicPr>
                  <p:cNvPr id="375" name="Ink 374">
                    <a:extLst>
                      <a:ext uri="{FF2B5EF4-FFF2-40B4-BE49-F238E27FC236}">
                        <a16:creationId xmlns:a16="http://schemas.microsoft.com/office/drawing/2014/main" id="{39AA9D58-0C3B-ADD9-3877-52842D48201E}"/>
                      </a:ext>
                    </a:extLst>
                  </p:cNvPr>
                  <p:cNvPicPr/>
                  <p:nvPr/>
                </p:nvPicPr>
                <p:blipFill>
                  <a:blip r:embed="rId620"/>
                  <a:stretch>
                    <a:fillRect/>
                  </a:stretch>
                </p:blipFill>
                <p:spPr>
                  <a:xfrm>
                    <a:off x="8167050" y="21030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1">
                <p14:nvContentPartPr>
                  <p14:cNvPr id="376" name="Ink 375">
                    <a:extLst>
                      <a:ext uri="{FF2B5EF4-FFF2-40B4-BE49-F238E27FC236}">
                        <a16:creationId xmlns:a16="http://schemas.microsoft.com/office/drawing/2014/main" id="{B9BCCC94-07FE-B3B0-7040-A64025E952E8}"/>
                      </a:ext>
                    </a:extLst>
                  </p14:cNvPr>
                  <p14:cNvContentPartPr/>
                  <p14:nvPr/>
                </p14:nvContentPartPr>
                <p14:xfrm>
                  <a:off x="8096130" y="2057280"/>
                  <a:ext cx="360" cy="360"/>
                </p14:xfrm>
              </p:contentPart>
            </mc:Choice>
            <mc:Fallback xmlns="">
              <p:pic>
                <p:nvPicPr>
                  <p:cNvPr id="376" name="Ink 375">
                    <a:extLst>
                      <a:ext uri="{FF2B5EF4-FFF2-40B4-BE49-F238E27FC236}">
                        <a16:creationId xmlns:a16="http://schemas.microsoft.com/office/drawing/2014/main" id="{B9BCCC94-07FE-B3B0-7040-A64025E952E8}"/>
                      </a:ext>
                    </a:extLst>
                  </p:cNvPr>
                  <p:cNvPicPr/>
                  <p:nvPr/>
                </p:nvPicPr>
                <p:blipFill>
                  <a:blip r:embed="rId622"/>
                  <a:stretch>
                    <a:fillRect/>
                  </a:stretch>
                </p:blipFill>
                <p:spPr>
                  <a:xfrm>
                    <a:off x="8078130" y="20392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3">
                <p14:nvContentPartPr>
                  <p14:cNvPr id="377" name="Ink 376">
                    <a:extLst>
                      <a:ext uri="{FF2B5EF4-FFF2-40B4-BE49-F238E27FC236}">
                        <a16:creationId xmlns:a16="http://schemas.microsoft.com/office/drawing/2014/main" id="{151A451E-5F71-B5AB-48FE-62FF8C175FD9}"/>
                      </a:ext>
                    </a:extLst>
                  </p14:cNvPr>
                  <p14:cNvContentPartPr/>
                  <p14:nvPr/>
                </p14:nvContentPartPr>
                <p14:xfrm>
                  <a:off x="8000730" y="1924080"/>
                  <a:ext cx="360" cy="360"/>
                </p14:xfrm>
              </p:contentPart>
            </mc:Choice>
            <mc:Fallback xmlns="">
              <p:pic>
                <p:nvPicPr>
                  <p:cNvPr id="377" name="Ink 376">
                    <a:extLst>
                      <a:ext uri="{FF2B5EF4-FFF2-40B4-BE49-F238E27FC236}">
                        <a16:creationId xmlns:a16="http://schemas.microsoft.com/office/drawing/2014/main" id="{151A451E-5F71-B5AB-48FE-62FF8C175FD9}"/>
                      </a:ext>
                    </a:extLst>
                  </p:cNvPr>
                  <p:cNvPicPr/>
                  <p:nvPr/>
                </p:nvPicPr>
                <p:blipFill>
                  <a:blip r:embed="rId624"/>
                  <a:stretch>
                    <a:fillRect/>
                  </a:stretch>
                </p:blipFill>
                <p:spPr>
                  <a:xfrm>
                    <a:off x="7982730" y="1906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5">
                <p14:nvContentPartPr>
                  <p14:cNvPr id="378" name="Ink 377">
                    <a:extLst>
                      <a:ext uri="{FF2B5EF4-FFF2-40B4-BE49-F238E27FC236}">
                        <a16:creationId xmlns:a16="http://schemas.microsoft.com/office/drawing/2014/main" id="{39B0963A-3BD6-C7CE-534B-626E88603669}"/>
                      </a:ext>
                    </a:extLst>
                  </p14:cNvPr>
                  <p14:cNvContentPartPr/>
                  <p14:nvPr/>
                </p14:nvContentPartPr>
                <p14:xfrm>
                  <a:off x="8000730" y="1924080"/>
                  <a:ext cx="360" cy="360"/>
                </p14:xfrm>
              </p:contentPart>
            </mc:Choice>
            <mc:Fallback xmlns="">
              <p:pic>
                <p:nvPicPr>
                  <p:cNvPr id="378" name="Ink 377">
                    <a:extLst>
                      <a:ext uri="{FF2B5EF4-FFF2-40B4-BE49-F238E27FC236}">
                        <a16:creationId xmlns:a16="http://schemas.microsoft.com/office/drawing/2014/main" id="{39B0963A-3BD6-C7CE-534B-626E88603669}"/>
                      </a:ext>
                    </a:extLst>
                  </p:cNvPr>
                  <p:cNvPicPr/>
                  <p:nvPr/>
                </p:nvPicPr>
                <p:blipFill>
                  <a:blip r:embed="rId626"/>
                  <a:stretch>
                    <a:fillRect/>
                  </a:stretch>
                </p:blipFill>
                <p:spPr>
                  <a:xfrm>
                    <a:off x="7982730" y="1906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7">
                <p14:nvContentPartPr>
                  <p14:cNvPr id="222" name="Ink 221">
                    <a:extLst>
                      <a:ext uri="{FF2B5EF4-FFF2-40B4-BE49-F238E27FC236}">
                        <a16:creationId xmlns:a16="http://schemas.microsoft.com/office/drawing/2014/main" id="{906940C5-71C3-8AE5-6423-D313038B1E1E}"/>
                      </a:ext>
                    </a:extLst>
                  </p14:cNvPr>
                  <p14:cNvContentPartPr/>
                  <p14:nvPr/>
                </p14:nvContentPartPr>
                <p14:xfrm>
                  <a:off x="7620060" y="2499060"/>
                  <a:ext cx="360" cy="360"/>
                </p14:xfrm>
              </p:contentPart>
            </mc:Choice>
            <mc:Fallback xmlns="">
              <p:pic>
                <p:nvPicPr>
                  <p:cNvPr id="222" name="Ink 221">
                    <a:extLst>
                      <a:ext uri="{FF2B5EF4-FFF2-40B4-BE49-F238E27FC236}">
                        <a16:creationId xmlns:a16="http://schemas.microsoft.com/office/drawing/2014/main" id="{906940C5-71C3-8AE5-6423-D313038B1E1E}"/>
                      </a:ext>
                    </a:extLst>
                  </p:cNvPr>
                  <p:cNvPicPr/>
                  <p:nvPr/>
                </p:nvPicPr>
                <p:blipFill>
                  <a:blip r:embed="rId628"/>
                  <a:stretch>
                    <a:fillRect/>
                  </a:stretch>
                </p:blipFill>
                <p:spPr>
                  <a:xfrm>
                    <a:off x="7602060" y="2481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9">
                <p14:nvContentPartPr>
                  <p14:cNvPr id="225" name="Ink 224">
                    <a:extLst>
                      <a:ext uri="{FF2B5EF4-FFF2-40B4-BE49-F238E27FC236}">
                        <a16:creationId xmlns:a16="http://schemas.microsoft.com/office/drawing/2014/main" id="{E80DFFC3-0464-FC3D-8D72-26407F781ACF}"/>
                      </a:ext>
                    </a:extLst>
                  </p14:cNvPr>
                  <p14:cNvContentPartPr/>
                  <p14:nvPr/>
                </p14:nvContentPartPr>
                <p14:xfrm>
                  <a:off x="7703940" y="2537220"/>
                  <a:ext cx="360" cy="360"/>
                </p14:xfrm>
              </p:contentPart>
            </mc:Choice>
            <mc:Fallback xmlns="">
              <p:pic>
                <p:nvPicPr>
                  <p:cNvPr id="225" name="Ink 224">
                    <a:extLst>
                      <a:ext uri="{FF2B5EF4-FFF2-40B4-BE49-F238E27FC236}">
                        <a16:creationId xmlns:a16="http://schemas.microsoft.com/office/drawing/2014/main" id="{E80DFFC3-0464-FC3D-8D72-26407F781ACF}"/>
                      </a:ext>
                    </a:extLst>
                  </p:cNvPr>
                  <p:cNvPicPr/>
                  <p:nvPr/>
                </p:nvPicPr>
                <p:blipFill>
                  <a:blip r:embed="rId630"/>
                  <a:stretch>
                    <a:fillRect/>
                  </a:stretch>
                </p:blipFill>
                <p:spPr>
                  <a:xfrm>
                    <a:off x="7685940" y="25195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1">
                <p14:nvContentPartPr>
                  <p14:cNvPr id="383" name="Ink 382">
                    <a:extLst>
                      <a:ext uri="{FF2B5EF4-FFF2-40B4-BE49-F238E27FC236}">
                        <a16:creationId xmlns:a16="http://schemas.microsoft.com/office/drawing/2014/main" id="{51EE89A2-6954-BC47-3704-39367BF714A3}"/>
                      </a:ext>
                    </a:extLst>
                  </p14:cNvPr>
                  <p14:cNvContentPartPr/>
                  <p14:nvPr/>
                </p14:nvContentPartPr>
                <p14:xfrm>
                  <a:off x="7670610" y="2501880"/>
                  <a:ext cx="360" cy="360"/>
                </p14:xfrm>
              </p:contentPart>
            </mc:Choice>
            <mc:Fallback xmlns="">
              <p:pic>
                <p:nvPicPr>
                  <p:cNvPr id="383" name="Ink 382">
                    <a:extLst>
                      <a:ext uri="{FF2B5EF4-FFF2-40B4-BE49-F238E27FC236}">
                        <a16:creationId xmlns:a16="http://schemas.microsoft.com/office/drawing/2014/main" id="{51EE89A2-6954-BC47-3704-39367BF714A3}"/>
                      </a:ext>
                    </a:extLst>
                  </p:cNvPr>
                  <p:cNvPicPr/>
                  <p:nvPr/>
                </p:nvPicPr>
                <p:blipFill>
                  <a:blip r:embed="rId632"/>
                  <a:stretch>
                    <a:fillRect/>
                  </a:stretch>
                </p:blipFill>
                <p:spPr>
                  <a:xfrm>
                    <a:off x="7664490" y="249576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3">
                <p14:nvContentPartPr>
                  <p14:cNvPr id="384" name="Ink 383">
                    <a:extLst>
                      <a:ext uri="{FF2B5EF4-FFF2-40B4-BE49-F238E27FC236}">
                        <a16:creationId xmlns:a16="http://schemas.microsoft.com/office/drawing/2014/main" id="{4D83D942-21FD-9D0C-6B0D-EF190F2C285B}"/>
                      </a:ext>
                    </a:extLst>
                  </p14:cNvPr>
                  <p14:cNvContentPartPr/>
                  <p14:nvPr/>
                </p14:nvContentPartPr>
                <p14:xfrm>
                  <a:off x="7733970" y="2438160"/>
                  <a:ext cx="2880" cy="360"/>
                </p14:xfrm>
              </p:contentPart>
            </mc:Choice>
            <mc:Fallback xmlns="">
              <p:pic>
                <p:nvPicPr>
                  <p:cNvPr id="384" name="Ink 383">
                    <a:extLst>
                      <a:ext uri="{FF2B5EF4-FFF2-40B4-BE49-F238E27FC236}">
                        <a16:creationId xmlns:a16="http://schemas.microsoft.com/office/drawing/2014/main" id="{4D83D942-21FD-9D0C-6B0D-EF190F2C285B}"/>
                      </a:ext>
                    </a:extLst>
                  </p:cNvPr>
                  <p:cNvPicPr/>
                  <p:nvPr/>
                </p:nvPicPr>
                <p:blipFill>
                  <a:blip r:embed="rId634"/>
                  <a:stretch>
                    <a:fillRect/>
                  </a:stretch>
                </p:blipFill>
                <p:spPr>
                  <a:xfrm>
                    <a:off x="7727850" y="2432040"/>
                    <a:ext cx="1512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5">
                <p14:nvContentPartPr>
                  <p14:cNvPr id="385" name="Ink 384">
                    <a:extLst>
                      <a:ext uri="{FF2B5EF4-FFF2-40B4-BE49-F238E27FC236}">
                        <a16:creationId xmlns:a16="http://schemas.microsoft.com/office/drawing/2014/main" id="{344AE091-E730-6F78-724E-DF8C3D7A2CF3}"/>
                      </a:ext>
                    </a:extLst>
                  </p14:cNvPr>
                  <p14:cNvContentPartPr/>
                  <p14:nvPr/>
                </p14:nvContentPartPr>
                <p14:xfrm>
                  <a:off x="7759530" y="2577840"/>
                  <a:ext cx="360" cy="360"/>
                </p14:xfrm>
              </p:contentPart>
            </mc:Choice>
            <mc:Fallback xmlns="">
              <p:pic>
                <p:nvPicPr>
                  <p:cNvPr id="385" name="Ink 384">
                    <a:extLst>
                      <a:ext uri="{FF2B5EF4-FFF2-40B4-BE49-F238E27FC236}">
                        <a16:creationId xmlns:a16="http://schemas.microsoft.com/office/drawing/2014/main" id="{344AE091-E730-6F78-724E-DF8C3D7A2CF3}"/>
                      </a:ext>
                    </a:extLst>
                  </p:cNvPr>
                  <p:cNvPicPr/>
                  <p:nvPr/>
                </p:nvPicPr>
                <p:blipFill>
                  <a:blip r:embed="rId636"/>
                  <a:stretch>
                    <a:fillRect/>
                  </a:stretch>
                </p:blipFill>
                <p:spPr>
                  <a:xfrm>
                    <a:off x="7753410" y="25717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7">
                <p14:nvContentPartPr>
                  <p14:cNvPr id="386" name="Ink 385">
                    <a:extLst>
                      <a:ext uri="{FF2B5EF4-FFF2-40B4-BE49-F238E27FC236}">
                        <a16:creationId xmlns:a16="http://schemas.microsoft.com/office/drawing/2014/main" id="{7FE221A2-3426-1860-9DA7-D1427B057335}"/>
                      </a:ext>
                    </a:extLst>
                  </p14:cNvPr>
                  <p14:cNvContentPartPr/>
                  <p14:nvPr/>
                </p14:nvContentPartPr>
                <p14:xfrm>
                  <a:off x="7746930" y="2673240"/>
                  <a:ext cx="360" cy="360"/>
                </p14:xfrm>
              </p:contentPart>
            </mc:Choice>
            <mc:Fallback xmlns="">
              <p:pic>
                <p:nvPicPr>
                  <p:cNvPr id="386" name="Ink 385">
                    <a:extLst>
                      <a:ext uri="{FF2B5EF4-FFF2-40B4-BE49-F238E27FC236}">
                        <a16:creationId xmlns:a16="http://schemas.microsoft.com/office/drawing/2014/main" id="{7FE221A2-3426-1860-9DA7-D1427B057335}"/>
                      </a:ext>
                    </a:extLst>
                  </p:cNvPr>
                  <p:cNvPicPr/>
                  <p:nvPr/>
                </p:nvPicPr>
                <p:blipFill>
                  <a:blip r:embed="rId638"/>
                  <a:stretch>
                    <a:fillRect/>
                  </a:stretch>
                </p:blipFill>
                <p:spPr>
                  <a:xfrm>
                    <a:off x="7740810" y="26671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9">
                <p14:nvContentPartPr>
                  <p14:cNvPr id="19" name="Ink 18">
                    <a:extLst>
                      <a:ext uri="{FF2B5EF4-FFF2-40B4-BE49-F238E27FC236}">
                        <a16:creationId xmlns:a16="http://schemas.microsoft.com/office/drawing/2014/main" id="{4A8D5858-1360-2B50-5064-F5688FB984EA}"/>
                      </a:ext>
                    </a:extLst>
                  </p14:cNvPr>
                  <p14:cNvContentPartPr/>
                  <p14:nvPr/>
                </p14:nvContentPartPr>
                <p14:xfrm>
                  <a:off x="7638705" y="2742915"/>
                  <a:ext cx="360" cy="360"/>
                </p14:xfrm>
              </p:contentPart>
            </mc:Choice>
            <mc:Fallback xmlns="">
              <p:pic>
                <p:nvPicPr>
                  <p:cNvPr id="19" name="Ink 18">
                    <a:extLst>
                      <a:ext uri="{FF2B5EF4-FFF2-40B4-BE49-F238E27FC236}">
                        <a16:creationId xmlns:a16="http://schemas.microsoft.com/office/drawing/2014/main" id="{4A8D5858-1360-2B50-5064-F5688FB984EA}"/>
                      </a:ext>
                    </a:extLst>
                  </p:cNvPr>
                  <p:cNvPicPr/>
                  <p:nvPr/>
                </p:nvPicPr>
                <p:blipFill>
                  <a:blip r:embed="rId640"/>
                  <a:stretch>
                    <a:fillRect/>
                  </a:stretch>
                </p:blipFill>
                <p:spPr>
                  <a:xfrm>
                    <a:off x="7621065" y="27252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1">
                <p14:nvContentPartPr>
                  <p14:cNvPr id="20" name="Ink 19">
                    <a:extLst>
                      <a:ext uri="{FF2B5EF4-FFF2-40B4-BE49-F238E27FC236}">
                        <a16:creationId xmlns:a16="http://schemas.microsoft.com/office/drawing/2014/main" id="{49F04DD8-D61F-6BF5-3B52-7C21BDAA6AF8}"/>
                      </a:ext>
                    </a:extLst>
                  </p14:cNvPr>
                  <p14:cNvContentPartPr/>
                  <p14:nvPr/>
                </p14:nvContentPartPr>
                <p14:xfrm>
                  <a:off x="7667505" y="2695395"/>
                  <a:ext cx="360" cy="360"/>
                </p14:xfrm>
              </p:contentPart>
            </mc:Choice>
            <mc:Fallback xmlns="">
              <p:pic>
                <p:nvPicPr>
                  <p:cNvPr id="20" name="Ink 19">
                    <a:extLst>
                      <a:ext uri="{FF2B5EF4-FFF2-40B4-BE49-F238E27FC236}">
                        <a16:creationId xmlns:a16="http://schemas.microsoft.com/office/drawing/2014/main" id="{49F04DD8-D61F-6BF5-3B52-7C21BDAA6AF8}"/>
                      </a:ext>
                    </a:extLst>
                  </p:cNvPr>
                  <p:cNvPicPr/>
                  <p:nvPr/>
                </p:nvPicPr>
                <p:blipFill>
                  <a:blip r:embed="rId642"/>
                  <a:stretch>
                    <a:fillRect/>
                  </a:stretch>
                </p:blipFill>
                <p:spPr>
                  <a:xfrm>
                    <a:off x="7649505" y="2677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3">
                <p14:nvContentPartPr>
                  <p14:cNvPr id="387" name="Ink 386">
                    <a:extLst>
                      <a:ext uri="{FF2B5EF4-FFF2-40B4-BE49-F238E27FC236}">
                        <a16:creationId xmlns:a16="http://schemas.microsoft.com/office/drawing/2014/main" id="{4B4FE109-376E-A515-85CC-548482638AA6}"/>
                      </a:ext>
                    </a:extLst>
                  </p14:cNvPr>
                  <p14:cNvContentPartPr/>
                  <p14:nvPr/>
                </p14:nvContentPartPr>
                <p14:xfrm>
                  <a:off x="7607250" y="2724000"/>
                  <a:ext cx="360" cy="360"/>
                </p14:xfrm>
              </p:contentPart>
            </mc:Choice>
            <mc:Fallback xmlns="">
              <p:pic>
                <p:nvPicPr>
                  <p:cNvPr id="387" name="Ink 386">
                    <a:extLst>
                      <a:ext uri="{FF2B5EF4-FFF2-40B4-BE49-F238E27FC236}">
                        <a16:creationId xmlns:a16="http://schemas.microsoft.com/office/drawing/2014/main" id="{4B4FE109-376E-A515-85CC-548482638AA6}"/>
                      </a:ext>
                    </a:extLst>
                  </p:cNvPr>
                  <p:cNvPicPr/>
                  <p:nvPr/>
                </p:nvPicPr>
                <p:blipFill>
                  <a:blip r:embed="rId644"/>
                  <a:stretch>
                    <a:fillRect/>
                  </a:stretch>
                </p:blipFill>
                <p:spPr>
                  <a:xfrm>
                    <a:off x="7601130" y="271788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5">
                <p14:nvContentPartPr>
                  <p14:cNvPr id="388" name="Ink 387">
                    <a:extLst>
                      <a:ext uri="{FF2B5EF4-FFF2-40B4-BE49-F238E27FC236}">
                        <a16:creationId xmlns:a16="http://schemas.microsoft.com/office/drawing/2014/main" id="{08C6EDC1-5439-9A2F-9AEA-AAD37D338D58}"/>
                      </a:ext>
                    </a:extLst>
                  </p14:cNvPr>
                  <p14:cNvContentPartPr/>
                  <p14:nvPr/>
                </p14:nvContentPartPr>
                <p14:xfrm>
                  <a:off x="7592130" y="2787360"/>
                  <a:ext cx="2880" cy="360"/>
                </p14:xfrm>
              </p:contentPart>
            </mc:Choice>
            <mc:Fallback xmlns="">
              <p:pic>
                <p:nvPicPr>
                  <p:cNvPr id="388" name="Ink 387">
                    <a:extLst>
                      <a:ext uri="{FF2B5EF4-FFF2-40B4-BE49-F238E27FC236}">
                        <a16:creationId xmlns:a16="http://schemas.microsoft.com/office/drawing/2014/main" id="{08C6EDC1-5439-9A2F-9AEA-AAD37D338D58}"/>
                      </a:ext>
                    </a:extLst>
                  </p:cNvPr>
                  <p:cNvPicPr/>
                  <p:nvPr/>
                </p:nvPicPr>
                <p:blipFill>
                  <a:blip r:embed="rId646"/>
                  <a:stretch>
                    <a:fillRect/>
                  </a:stretch>
                </p:blipFill>
                <p:spPr>
                  <a:xfrm>
                    <a:off x="7586010" y="2781240"/>
                    <a:ext cx="1512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7">
                <p14:nvContentPartPr>
                  <p14:cNvPr id="391" name="Ink 390">
                    <a:extLst>
                      <a:ext uri="{FF2B5EF4-FFF2-40B4-BE49-F238E27FC236}">
                        <a16:creationId xmlns:a16="http://schemas.microsoft.com/office/drawing/2014/main" id="{BD911128-43B9-5C14-50DE-946F14F03BDE}"/>
                      </a:ext>
                    </a:extLst>
                  </p14:cNvPr>
                  <p14:cNvContentPartPr/>
                  <p14:nvPr/>
                </p14:nvContentPartPr>
                <p14:xfrm>
                  <a:off x="7645050" y="2838480"/>
                  <a:ext cx="360" cy="360"/>
                </p14:xfrm>
              </p:contentPart>
            </mc:Choice>
            <mc:Fallback xmlns="">
              <p:pic>
                <p:nvPicPr>
                  <p:cNvPr id="391" name="Ink 390">
                    <a:extLst>
                      <a:ext uri="{FF2B5EF4-FFF2-40B4-BE49-F238E27FC236}">
                        <a16:creationId xmlns:a16="http://schemas.microsoft.com/office/drawing/2014/main" id="{BD911128-43B9-5C14-50DE-946F14F03BDE}"/>
                      </a:ext>
                    </a:extLst>
                  </p:cNvPr>
                  <p:cNvPicPr/>
                  <p:nvPr/>
                </p:nvPicPr>
                <p:blipFill>
                  <a:blip r:embed="rId648"/>
                  <a:stretch>
                    <a:fillRect/>
                  </a:stretch>
                </p:blipFill>
                <p:spPr>
                  <a:xfrm>
                    <a:off x="7638930" y="283236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9">
                <p14:nvContentPartPr>
                  <p14:cNvPr id="389" name="Ink 388">
                    <a:extLst>
                      <a:ext uri="{FF2B5EF4-FFF2-40B4-BE49-F238E27FC236}">
                        <a16:creationId xmlns:a16="http://schemas.microsoft.com/office/drawing/2014/main" id="{8DAC9C11-8330-C61C-F694-F92398F57782}"/>
                      </a:ext>
                    </a:extLst>
                  </p14:cNvPr>
                  <p14:cNvContentPartPr/>
                  <p14:nvPr/>
                </p14:nvContentPartPr>
                <p14:xfrm>
                  <a:off x="7788690" y="2933520"/>
                  <a:ext cx="2880" cy="360"/>
                </p14:xfrm>
              </p:contentPart>
            </mc:Choice>
            <mc:Fallback xmlns="">
              <p:pic>
                <p:nvPicPr>
                  <p:cNvPr id="389" name="Ink 388">
                    <a:extLst>
                      <a:ext uri="{FF2B5EF4-FFF2-40B4-BE49-F238E27FC236}">
                        <a16:creationId xmlns:a16="http://schemas.microsoft.com/office/drawing/2014/main" id="{8DAC9C11-8330-C61C-F694-F92398F57782}"/>
                      </a:ext>
                    </a:extLst>
                  </p:cNvPr>
                  <p:cNvPicPr/>
                  <p:nvPr/>
                </p:nvPicPr>
                <p:blipFill>
                  <a:blip r:embed="rId650"/>
                  <a:stretch>
                    <a:fillRect/>
                  </a:stretch>
                </p:blipFill>
                <p:spPr>
                  <a:xfrm>
                    <a:off x="7782570" y="2927400"/>
                    <a:ext cx="1512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1">
                <p14:nvContentPartPr>
                  <p14:cNvPr id="390" name="Ink 389">
                    <a:extLst>
                      <a:ext uri="{FF2B5EF4-FFF2-40B4-BE49-F238E27FC236}">
                        <a16:creationId xmlns:a16="http://schemas.microsoft.com/office/drawing/2014/main" id="{6430D06B-9A43-D4A2-9903-96B352AAA7FE}"/>
                      </a:ext>
                    </a:extLst>
                  </p14:cNvPr>
                  <p14:cNvContentPartPr/>
                  <p14:nvPr/>
                </p14:nvContentPartPr>
                <p14:xfrm>
                  <a:off x="7746930" y="2952600"/>
                  <a:ext cx="360" cy="360"/>
                </p14:xfrm>
              </p:contentPart>
            </mc:Choice>
            <mc:Fallback xmlns="">
              <p:pic>
                <p:nvPicPr>
                  <p:cNvPr id="390" name="Ink 389">
                    <a:extLst>
                      <a:ext uri="{FF2B5EF4-FFF2-40B4-BE49-F238E27FC236}">
                        <a16:creationId xmlns:a16="http://schemas.microsoft.com/office/drawing/2014/main" id="{6430D06B-9A43-D4A2-9903-96B352AAA7FE}"/>
                      </a:ext>
                    </a:extLst>
                  </p:cNvPr>
                  <p:cNvPicPr/>
                  <p:nvPr/>
                </p:nvPicPr>
                <p:blipFill>
                  <a:blip r:embed="rId652"/>
                  <a:stretch>
                    <a:fillRect/>
                  </a:stretch>
                </p:blipFill>
                <p:spPr>
                  <a:xfrm>
                    <a:off x="7740810" y="294648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3">
                <p14:nvContentPartPr>
                  <p14:cNvPr id="392" name="Ink 391">
                    <a:extLst>
                      <a:ext uri="{FF2B5EF4-FFF2-40B4-BE49-F238E27FC236}">
                        <a16:creationId xmlns:a16="http://schemas.microsoft.com/office/drawing/2014/main" id="{7A8BB36B-16A1-EC3C-1D64-2BFF6B6F3F53}"/>
                      </a:ext>
                    </a:extLst>
                  </p14:cNvPr>
                  <p14:cNvContentPartPr/>
                  <p14:nvPr/>
                </p14:nvContentPartPr>
                <p14:xfrm>
                  <a:off x="7721370" y="2939640"/>
                  <a:ext cx="6840" cy="18720"/>
                </p14:xfrm>
              </p:contentPart>
            </mc:Choice>
            <mc:Fallback xmlns="">
              <p:pic>
                <p:nvPicPr>
                  <p:cNvPr id="392" name="Ink 391">
                    <a:extLst>
                      <a:ext uri="{FF2B5EF4-FFF2-40B4-BE49-F238E27FC236}">
                        <a16:creationId xmlns:a16="http://schemas.microsoft.com/office/drawing/2014/main" id="{7A8BB36B-16A1-EC3C-1D64-2BFF6B6F3F53}"/>
                      </a:ext>
                    </a:extLst>
                  </p:cNvPr>
                  <p:cNvPicPr/>
                  <p:nvPr/>
                </p:nvPicPr>
                <p:blipFill>
                  <a:blip r:embed="rId654"/>
                  <a:stretch>
                    <a:fillRect/>
                  </a:stretch>
                </p:blipFill>
                <p:spPr>
                  <a:xfrm>
                    <a:off x="7715250" y="2933520"/>
                    <a:ext cx="19080" cy="30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5">
                <p14:nvContentPartPr>
                  <p14:cNvPr id="393" name="Ink 392">
                    <a:extLst>
                      <a:ext uri="{FF2B5EF4-FFF2-40B4-BE49-F238E27FC236}">
                        <a16:creationId xmlns:a16="http://schemas.microsoft.com/office/drawing/2014/main" id="{F94A46C9-7FF8-5974-5AB4-D230E1EC6311}"/>
                      </a:ext>
                    </a:extLst>
                  </p14:cNvPr>
                  <p14:cNvContentPartPr/>
                  <p14:nvPr/>
                </p14:nvContentPartPr>
                <p14:xfrm>
                  <a:off x="7708770" y="2977800"/>
                  <a:ext cx="4320" cy="9360"/>
                </p14:xfrm>
              </p:contentPart>
            </mc:Choice>
            <mc:Fallback xmlns="">
              <p:pic>
                <p:nvPicPr>
                  <p:cNvPr id="393" name="Ink 392">
                    <a:extLst>
                      <a:ext uri="{FF2B5EF4-FFF2-40B4-BE49-F238E27FC236}">
                        <a16:creationId xmlns:a16="http://schemas.microsoft.com/office/drawing/2014/main" id="{F94A46C9-7FF8-5974-5AB4-D230E1EC6311}"/>
                      </a:ext>
                    </a:extLst>
                  </p:cNvPr>
                  <p:cNvPicPr/>
                  <p:nvPr/>
                </p:nvPicPr>
                <p:blipFill>
                  <a:blip r:embed="rId656"/>
                  <a:stretch>
                    <a:fillRect/>
                  </a:stretch>
                </p:blipFill>
                <p:spPr>
                  <a:xfrm>
                    <a:off x="7702650" y="2971680"/>
                    <a:ext cx="16560" cy="21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7">
                <p14:nvContentPartPr>
                  <p14:cNvPr id="35" name="Ink 34">
                    <a:extLst>
                      <a:ext uri="{FF2B5EF4-FFF2-40B4-BE49-F238E27FC236}">
                        <a16:creationId xmlns:a16="http://schemas.microsoft.com/office/drawing/2014/main" id="{2F1DFDC2-EB4F-525B-8DF4-25C5DC808810}"/>
                      </a:ext>
                    </a:extLst>
                  </p14:cNvPr>
                  <p14:cNvContentPartPr/>
                  <p14:nvPr/>
                </p14:nvContentPartPr>
                <p14:xfrm>
                  <a:off x="7576785" y="3052515"/>
                  <a:ext cx="360" cy="360"/>
                </p14:xfrm>
              </p:contentPart>
            </mc:Choice>
            <mc:Fallback xmlns="">
              <p:pic>
                <p:nvPicPr>
                  <p:cNvPr id="35" name="Ink 34">
                    <a:extLst>
                      <a:ext uri="{FF2B5EF4-FFF2-40B4-BE49-F238E27FC236}">
                        <a16:creationId xmlns:a16="http://schemas.microsoft.com/office/drawing/2014/main" id="{2F1DFDC2-EB4F-525B-8DF4-25C5DC808810}"/>
                      </a:ext>
                    </a:extLst>
                  </p:cNvPr>
                  <p:cNvPicPr/>
                  <p:nvPr/>
                </p:nvPicPr>
                <p:blipFill>
                  <a:blip r:embed="rId658"/>
                  <a:stretch>
                    <a:fillRect/>
                  </a:stretch>
                </p:blipFill>
                <p:spPr>
                  <a:xfrm>
                    <a:off x="7559145" y="30348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9">
                <p14:nvContentPartPr>
                  <p14:cNvPr id="37" name="Ink 36">
                    <a:extLst>
                      <a:ext uri="{FF2B5EF4-FFF2-40B4-BE49-F238E27FC236}">
                        <a16:creationId xmlns:a16="http://schemas.microsoft.com/office/drawing/2014/main" id="{083366A5-7A57-A974-7ABE-A688824E62E4}"/>
                      </a:ext>
                    </a:extLst>
                  </p14:cNvPr>
                  <p14:cNvContentPartPr/>
                  <p14:nvPr/>
                </p14:nvContentPartPr>
                <p14:xfrm>
                  <a:off x="7529265" y="3062235"/>
                  <a:ext cx="360" cy="360"/>
                </p14:xfrm>
              </p:contentPart>
            </mc:Choice>
            <mc:Fallback xmlns="">
              <p:pic>
                <p:nvPicPr>
                  <p:cNvPr id="37" name="Ink 36">
                    <a:extLst>
                      <a:ext uri="{FF2B5EF4-FFF2-40B4-BE49-F238E27FC236}">
                        <a16:creationId xmlns:a16="http://schemas.microsoft.com/office/drawing/2014/main" id="{083366A5-7A57-A974-7ABE-A688824E62E4}"/>
                      </a:ext>
                    </a:extLst>
                  </p:cNvPr>
                  <p:cNvPicPr/>
                  <p:nvPr/>
                </p:nvPicPr>
                <p:blipFill>
                  <a:blip r:embed="rId660"/>
                  <a:stretch>
                    <a:fillRect/>
                  </a:stretch>
                </p:blipFill>
                <p:spPr>
                  <a:xfrm>
                    <a:off x="7511265" y="3044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1">
                <p14:nvContentPartPr>
                  <p14:cNvPr id="394" name="Ink 393">
                    <a:extLst>
                      <a:ext uri="{FF2B5EF4-FFF2-40B4-BE49-F238E27FC236}">
                        <a16:creationId xmlns:a16="http://schemas.microsoft.com/office/drawing/2014/main" id="{2AA2EAAD-FF26-8F45-1EE9-9FAC4F31530D}"/>
                      </a:ext>
                    </a:extLst>
                  </p14:cNvPr>
                  <p14:cNvContentPartPr/>
                  <p14:nvPr/>
                </p14:nvContentPartPr>
                <p14:xfrm>
                  <a:off x="7594650" y="3047640"/>
                  <a:ext cx="360" cy="360"/>
                </p14:xfrm>
              </p:contentPart>
            </mc:Choice>
            <mc:Fallback xmlns="">
              <p:pic>
                <p:nvPicPr>
                  <p:cNvPr id="394" name="Ink 393">
                    <a:extLst>
                      <a:ext uri="{FF2B5EF4-FFF2-40B4-BE49-F238E27FC236}">
                        <a16:creationId xmlns:a16="http://schemas.microsoft.com/office/drawing/2014/main" id="{2AA2EAAD-FF26-8F45-1EE9-9FAC4F31530D}"/>
                      </a:ext>
                    </a:extLst>
                  </p:cNvPr>
                  <p:cNvPicPr/>
                  <p:nvPr/>
                </p:nvPicPr>
                <p:blipFill>
                  <a:blip r:embed="rId662"/>
                  <a:stretch>
                    <a:fillRect/>
                  </a:stretch>
                </p:blipFill>
                <p:spPr>
                  <a:xfrm>
                    <a:off x="7588530" y="30415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3">
                <p14:nvContentPartPr>
                  <p14:cNvPr id="395" name="Ink 394">
                    <a:extLst>
                      <a:ext uri="{FF2B5EF4-FFF2-40B4-BE49-F238E27FC236}">
                        <a16:creationId xmlns:a16="http://schemas.microsoft.com/office/drawing/2014/main" id="{05BD20F6-3466-4074-715A-7089B6E35D44}"/>
                      </a:ext>
                    </a:extLst>
                  </p14:cNvPr>
                  <p14:cNvContentPartPr/>
                  <p14:nvPr/>
                </p14:nvContentPartPr>
                <p14:xfrm>
                  <a:off x="7569090" y="2997240"/>
                  <a:ext cx="360" cy="360"/>
                </p14:xfrm>
              </p:contentPart>
            </mc:Choice>
            <mc:Fallback xmlns="">
              <p:pic>
                <p:nvPicPr>
                  <p:cNvPr id="395" name="Ink 394">
                    <a:extLst>
                      <a:ext uri="{FF2B5EF4-FFF2-40B4-BE49-F238E27FC236}">
                        <a16:creationId xmlns:a16="http://schemas.microsoft.com/office/drawing/2014/main" id="{05BD20F6-3466-4074-715A-7089B6E35D44}"/>
                      </a:ext>
                    </a:extLst>
                  </p:cNvPr>
                  <p:cNvPicPr/>
                  <p:nvPr/>
                </p:nvPicPr>
                <p:blipFill>
                  <a:blip r:embed="rId664"/>
                  <a:stretch>
                    <a:fillRect/>
                  </a:stretch>
                </p:blipFill>
                <p:spPr>
                  <a:xfrm>
                    <a:off x="7562970" y="29911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5">
                <p14:nvContentPartPr>
                  <p14:cNvPr id="400" name="Ink 399">
                    <a:extLst>
                      <a:ext uri="{FF2B5EF4-FFF2-40B4-BE49-F238E27FC236}">
                        <a16:creationId xmlns:a16="http://schemas.microsoft.com/office/drawing/2014/main" id="{411C88E8-4AC6-E273-197C-405A90B0D622}"/>
                      </a:ext>
                    </a:extLst>
                  </p14:cNvPr>
                  <p14:cNvContentPartPr/>
                  <p14:nvPr/>
                </p14:nvContentPartPr>
                <p14:xfrm>
                  <a:off x="7421700" y="3207780"/>
                  <a:ext cx="360" cy="360"/>
                </p14:xfrm>
              </p:contentPart>
            </mc:Choice>
            <mc:Fallback xmlns="">
              <p:pic>
                <p:nvPicPr>
                  <p:cNvPr id="400" name="Ink 399">
                    <a:extLst>
                      <a:ext uri="{FF2B5EF4-FFF2-40B4-BE49-F238E27FC236}">
                        <a16:creationId xmlns:a16="http://schemas.microsoft.com/office/drawing/2014/main" id="{411C88E8-4AC6-E273-197C-405A90B0D622}"/>
                      </a:ext>
                    </a:extLst>
                  </p:cNvPr>
                  <p:cNvPicPr/>
                  <p:nvPr/>
                </p:nvPicPr>
                <p:blipFill>
                  <a:blip r:embed="rId666"/>
                  <a:stretch>
                    <a:fillRect/>
                  </a:stretch>
                </p:blipFill>
                <p:spPr>
                  <a:xfrm>
                    <a:off x="7412700" y="3199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7">
                <p14:nvContentPartPr>
                  <p14:cNvPr id="401" name="Ink 400">
                    <a:extLst>
                      <a:ext uri="{FF2B5EF4-FFF2-40B4-BE49-F238E27FC236}">
                        <a16:creationId xmlns:a16="http://schemas.microsoft.com/office/drawing/2014/main" id="{3E2DB17A-F69F-998B-E723-806794E389D2}"/>
                      </a:ext>
                    </a:extLst>
                  </p14:cNvPr>
                  <p14:cNvContentPartPr/>
                  <p14:nvPr/>
                </p14:nvContentPartPr>
                <p14:xfrm>
                  <a:off x="7558860" y="3215340"/>
                  <a:ext cx="5040" cy="3600"/>
                </p14:xfrm>
              </p:contentPart>
            </mc:Choice>
            <mc:Fallback xmlns="">
              <p:pic>
                <p:nvPicPr>
                  <p:cNvPr id="401" name="Ink 400">
                    <a:extLst>
                      <a:ext uri="{FF2B5EF4-FFF2-40B4-BE49-F238E27FC236}">
                        <a16:creationId xmlns:a16="http://schemas.microsoft.com/office/drawing/2014/main" id="{3E2DB17A-F69F-998B-E723-806794E389D2}"/>
                      </a:ext>
                    </a:extLst>
                  </p:cNvPr>
                  <p:cNvPicPr/>
                  <p:nvPr/>
                </p:nvPicPr>
                <p:blipFill>
                  <a:blip r:embed="rId668"/>
                  <a:stretch>
                    <a:fillRect/>
                  </a:stretch>
                </p:blipFill>
                <p:spPr>
                  <a:xfrm>
                    <a:off x="7549860" y="3206700"/>
                    <a:ext cx="2268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9">
                <p14:nvContentPartPr>
                  <p14:cNvPr id="402" name="Ink 401">
                    <a:extLst>
                      <a:ext uri="{FF2B5EF4-FFF2-40B4-BE49-F238E27FC236}">
                        <a16:creationId xmlns:a16="http://schemas.microsoft.com/office/drawing/2014/main" id="{01E9FDF8-E7B3-4610-DFFC-EE8F49A6A5F2}"/>
                      </a:ext>
                    </a:extLst>
                  </p14:cNvPr>
                  <p14:cNvContentPartPr/>
                  <p14:nvPr/>
                </p14:nvContentPartPr>
                <p14:xfrm>
                  <a:off x="7521060" y="3299220"/>
                  <a:ext cx="360" cy="360"/>
                </p14:xfrm>
              </p:contentPart>
            </mc:Choice>
            <mc:Fallback xmlns="">
              <p:pic>
                <p:nvPicPr>
                  <p:cNvPr id="402" name="Ink 401">
                    <a:extLst>
                      <a:ext uri="{FF2B5EF4-FFF2-40B4-BE49-F238E27FC236}">
                        <a16:creationId xmlns:a16="http://schemas.microsoft.com/office/drawing/2014/main" id="{01E9FDF8-E7B3-4610-DFFC-EE8F49A6A5F2}"/>
                      </a:ext>
                    </a:extLst>
                  </p:cNvPr>
                  <p:cNvPicPr/>
                  <p:nvPr/>
                </p:nvPicPr>
                <p:blipFill>
                  <a:blip r:embed="rId670"/>
                  <a:stretch>
                    <a:fillRect/>
                  </a:stretch>
                </p:blipFill>
                <p:spPr>
                  <a:xfrm>
                    <a:off x="7512060" y="32905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1">
                <p14:nvContentPartPr>
                  <p14:cNvPr id="403" name="Ink 402">
                    <a:extLst>
                      <a:ext uri="{FF2B5EF4-FFF2-40B4-BE49-F238E27FC236}">
                        <a16:creationId xmlns:a16="http://schemas.microsoft.com/office/drawing/2014/main" id="{7EE00CE8-A3FA-B75B-C814-30AB2DCBCC64}"/>
                      </a:ext>
                    </a:extLst>
                  </p14:cNvPr>
                  <p14:cNvContentPartPr/>
                  <p14:nvPr/>
                </p14:nvContentPartPr>
                <p14:xfrm>
                  <a:off x="7452300" y="3321900"/>
                  <a:ext cx="360" cy="360"/>
                </p14:xfrm>
              </p:contentPart>
            </mc:Choice>
            <mc:Fallback xmlns="">
              <p:pic>
                <p:nvPicPr>
                  <p:cNvPr id="403" name="Ink 402">
                    <a:extLst>
                      <a:ext uri="{FF2B5EF4-FFF2-40B4-BE49-F238E27FC236}">
                        <a16:creationId xmlns:a16="http://schemas.microsoft.com/office/drawing/2014/main" id="{7EE00CE8-A3FA-B75B-C814-30AB2DCBCC64}"/>
                      </a:ext>
                    </a:extLst>
                  </p:cNvPr>
                  <p:cNvPicPr/>
                  <p:nvPr/>
                </p:nvPicPr>
                <p:blipFill>
                  <a:blip r:embed="rId672"/>
                  <a:stretch>
                    <a:fillRect/>
                  </a:stretch>
                </p:blipFill>
                <p:spPr>
                  <a:xfrm>
                    <a:off x="7443300" y="3313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3">
                <p14:nvContentPartPr>
                  <p14:cNvPr id="404" name="Ink 403">
                    <a:extLst>
                      <a:ext uri="{FF2B5EF4-FFF2-40B4-BE49-F238E27FC236}">
                        <a16:creationId xmlns:a16="http://schemas.microsoft.com/office/drawing/2014/main" id="{46CB4C63-3309-C2C5-66EF-60F75E096379}"/>
                      </a:ext>
                    </a:extLst>
                  </p14:cNvPr>
                  <p14:cNvContentPartPr/>
                  <p14:nvPr/>
                </p14:nvContentPartPr>
                <p14:xfrm>
                  <a:off x="7482900" y="3276180"/>
                  <a:ext cx="360" cy="360"/>
                </p14:xfrm>
              </p:contentPart>
            </mc:Choice>
            <mc:Fallback xmlns="">
              <p:pic>
                <p:nvPicPr>
                  <p:cNvPr id="404" name="Ink 403">
                    <a:extLst>
                      <a:ext uri="{FF2B5EF4-FFF2-40B4-BE49-F238E27FC236}">
                        <a16:creationId xmlns:a16="http://schemas.microsoft.com/office/drawing/2014/main" id="{46CB4C63-3309-C2C5-66EF-60F75E096379}"/>
                      </a:ext>
                    </a:extLst>
                  </p:cNvPr>
                  <p:cNvPicPr/>
                  <p:nvPr/>
                </p:nvPicPr>
                <p:blipFill>
                  <a:blip r:embed="rId674"/>
                  <a:stretch>
                    <a:fillRect/>
                  </a:stretch>
                </p:blipFill>
                <p:spPr>
                  <a:xfrm>
                    <a:off x="7473900" y="3267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5">
                <p14:nvContentPartPr>
                  <p14:cNvPr id="405" name="Ink 404">
                    <a:extLst>
                      <a:ext uri="{FF2B5EF4-FFF2-40B4-BE49-F238E27FC236}">
                        <a16:creationId xmlns:a16="http://schemas.microsoft.com/office/drawing/2014/main" id="{E84EA1E6-DC87-B515-8404-A48B90E1DB3D}"/>
                      </a:ext>
                    </a:extLst>
                  </p14:cNvPr>
                  <p14:cNvContentPartPr/>
                  <p14:nvPr/>
                </p14:nvContentPartPr>
                <p14:xfrm>
                  <a:off x="7673340" y="3268620"/>
                  <a:ext cx="360" cy="360"/>
                </p14:xfrm>
              </p:contentPart>
            </mc:Choice>
            <mc:Fallback xmlns="">
              <p:pic>
                <p:nvPicPr>
                  <p:cNvPr id="405" name="Ink 404">
                    <a:extLst>
                      <a:ext uri="{FF2B5EF4-FFF2-40B4-BE49-F238E27FC236}">
                        <a16:creationId xmlns:a16="http://schemas.microsoft.com/office/drawing/2014/main" id="{E84EA1E6-DC87-B515-8404-A48B90E1DB3D}"/>
                      </a:ext>
                    </a:extLst>
                  </p:cNvPr>
                  <p:cNvPicPr/>
                  <p:nvPr/>
                </p:nvPicPr>
                <p:blipFill>
                  <a:blip r:embed="rId676"/>
                  <a:stretch>
                    <a:fillRect/>
                  </a:stretch>
                </p:blipFill>
                <p:spPr>
                  <a:xfrm>
                    <a:off x="7664340" y="32599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7">
                <p14:nvContentPartPr>
                  <p14:cNvPr id="406" name="Ink 405">
                    <a:extLst>
                      <a:ext uri="{FF2B5EF4-FFF2-40B4-BE49-F238E27FC236}">
                        <a16:creationId xmlns:a16="http://schemas.microsoft.com/office/drawing/2014/main" id="{45055AC9-67F3-7E9D-0F5A-BDE1C94F7B40}"/>
                      </a:ext>
                    </a:extLst>
                  </p14:cNvPr>
                  <p14:cNvContentPartPr/>
                  <p14:nvPr/>
                </p14:nvContentPartPr>
                <p14:xfrm>
                  <a:off x="7597020" y="3215340"/>
                  <a:ext cx="360" cy="360"/>
                </p14:xfrm>
              </p:contentPart>
            </mc:Choice>
            <mc:Fallback xmlns="">
              <p:pic>
                <p:nvPicPr>
                  <p:cNvPr id="406" name="Ink 405">
                    <a:extLst>
                      <a:ext uri="{FF2B5EF4-FFF2-40B4-BE49-F238E27FC236}">
                        <a16:creationId xmlns:a16="http://schemas.microsoft.com/office/drawing/2014/main" id="{45055AC9-67F3-7E9D-0F5A-BDE1C94F7B40}"/>
                      </a:ext>
                    </a:extLst>
                  </p:cNvPr>
                  <p:cNvPicPr/>
                  <p:nvPr/>
                </p:nvPicPr>
                <p:blipFill>
                  <a:blip r:embed="rId678"/>
                  <a:stretch>
                    <a:fillRect/>
                  </a:stretch>
                </p:blipFill>
                <p:spPr>
                  <a:xfrm>
                    <a:off x="7588020" y="3206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9">
                <p14:nvContentPartPr>
                  <p14:cNvPr id="407" name="Ink 406">
                    <a:extLst>
                      <a:ext uri="{FF2B5EF4-FFF2-40B4-BE49-F238E27FC236}">
                        <a16:creationId xmlns:a16="http://schemas.microsoft.com/office/drawing/2014/main" id="{B815A244-FDF5-9D88-1838-18AF0CB7BC05}"/>
                      </a:ext>
                    </a:extLst>
                  </p14:cNvPr>
                  <p14:cNvContentPartPr/>
                  <p14:nvPr/>
                </p14:nvContentPartPr>
                <p14:xfrm>
                  <a:off x="7574340" y="3215340"/>
                  <a:ext cx="360" cy="360"/>
                </p14:xfrm>
              </p:contentPart>
            </mc:Choice>
            <mc:Fallback xmlns="">
              <p:pic>
                <p:nvPicPr>
                  <p:cNvPr id="407" name="Ink 406">
                    <a:extLst>
                      <a:ext uri="{FF2B5EF4-FFF2-40B4-BE49-F238E27FC236}">
                        <a16:creationId xmlns:a16="http://schemas.microsoft.com/office/drawing/2014/main" id="{B815A244-FDF5-9D88-1838-18AF0CB7BC05}"/>
                      </a:ext>
                    </a:extLst>
                  </p:cNvPr>
                  <p:cNvPicPr/>
                  <p:nvPr/>
                </p:nvPicPr>
                <p:blipFill>
                  <a:blip r:embed="rId680"/>
                  <a:stretch>
                    <a:fillRect/>
                  </a:stretch>
                </p:blipFill>
                <p:spPr>
                  <a:xfrm>
                    <a:off x="7565340" y="3206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1">
                <p14:nvContentPartPr>
                  <p14:cNvPr id="408" name="Ink 407">
                    <a:extLst>
                      <a:ext uri="{FF2B5EF4-FFF2-40B4-BE49-F238E27FC236}">
                        <a16:creationId xmlns:a16="http://schemas.microsoft.com/office/drawing/2014/main" id="{C51C3F94-9931-7705-6E2F-5D5E7A036A63}"/>
                      </a:ext>
                    </a:extLst>
                  </p14:cNvPr>
                  <p14:cNvContentPartPr/>
                  <p14:nvPr/>
                </p14:nvContentPartPr>
                <p14:xfrm>
                  <a:off x="7543740" y="3245940"/>
                  <a:ext cx="360" cy="360"/>
                </p14:xfrm>
              </p:contentPart>
            </mc:Choice>
            <mc:Fallback xmlns="">
              <p:pic>
                <p:nvPicPr>
                  <p:cNvPr id="408" name="Ink 407">
                    <a:extLst>
                      <a:ext uri="{FF2B5EF4-FFF2-40B4-BE49-F238E27FC236}">
                        <a16:creationId xmlns:a16="http://schemas.microsoft.com/office/drawing/2014/main" id="{C51C3F94-9931-7705-6E2F-5D5E7A036A63}"/>
                      </a:ext>
                    </a:extLst>
                  </p:cNvPr>
                  <p:cNvPicPr/>
                  <p:nvPr/>
                </p:nvPicPr>
                <p:blipFill>
                  <a:blip r:embed="rId682"/>
                  <a:stretch>
                    <a:fillRect/>
                  </a:stretch>
                </p:blipFill>
                <p:spPr>
                  <a:xfrm>
                    <a:off x="7534740" y="3237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3">
                <p14:nvContentPartPr>
                  <p14:cNvPr id="409" name="Ink 408">
                    <a:extLst>
                      <a:ext uri="{FF2B5EF4-FFF2-40B4-BE49-F238E27FC236}">
                        <a16:creationId xmlns:a16="http://schemas.microsoft.com/office/drawing/2014/main" id="{35BE3D99-713F-0462-E6BE-276CBB71B695}"/>
                      </a:ext>
                    </a:extLst>
                  </p14:cNvPr>
                  <p14:cNvContentPartPr/>
                  <p14:nvPr/>
                </p14:nvContentPartPr>
                <p14:xfrm>
                  <a:off x="7658220" y="3123900"/>
                  <a:ext cx="360" cy="360"/>
                </p14:xfrm>
              </p:contentPart>
            </mc:Choice>
            <mc:Fallback xmlns="">
              <p:pic>
                <p:nvPicPr>
                  <p:cNvPr id="409" name="Ink 408">
                    <a:extLst>
                      <a:ext uri="{FF2B5EF4-FFF2-40B4-BE49-F238E27FC236}">
                        <a16:creationId xmlns:a16="http://schemas.microsoft.com/office/drawing/2014/main" id="{35BE3D99-713F-0462-E6BE-276CBB71B695}"/>
                      </a:ext>
                    </a:extLst>
                  </p:cNvPr>
                  <p:cNvPicPr/>
                  <p:nvPr/>
                </p:nvPicPr>
                <p:blipFill>
                  <a:blip r:embed="rId684"/>
                  <a:stretch>
                    <a:fillRect/>
                  </a:stretch>
                </p:blipFill>
                <p:spPr>
                  <a:xfrm>
                    <a:off x="7649220" y="3115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5">
                <p14:nvContentPartPr>
                  <p14:cNvPr id="410" name="Ink 409">
                    <a:extLst>
                      <a:ext uri="{FF2B5EF4-FFF2-40B4-BE49-F238E27FC236}">
                        <a16:creationId xmlns:a16="http://schemas.microsoft.com/office/drawing/2014/main" id="{6DFCF3E0-7E6E-A971-3A49-EB08D9C8E7E2}"/>
                      </a:ext>
                    </a:extLst>
                  </p14:cNvPr>
                  <p14:cNvContentPartPr/>
                  <p14:nvPr/>
                </p14:nvContentPartPr>
                <p14:xfrm>
                  <a:off x="7749660" y="3200220"/>
                  <a:ext cx="360" cy="11160"/>
                </p14:xfrm>
              </p:contentPart>
            </mc:Choice>
            <mc:Fallback xmlns="">
              <p:pic>
                <p:nvPicPr>
                  <p:cNvPr id="410" name="Ink 409">
                    <a:extLst>
                      <a:ext uri="{FF2B5EF4-FFF2-40B4-BE49-F238E27FC236}">
                        <a16:creationId xmlns:a16="http://schemas.microsoft.com/office/drawing/2014/main" id="{6DFCF3E0-7E6E-A971-3A49-EB08D9C8E7E2}"/>
                      </a:ext>
                    </a:extLst>
                  </p:cNvPr>
                  <p:cNvPicPr/>
                  <p:nvPr/>
                </p:nvPicPr>
                <p:blipFill>
                  <a:blip r:embed="rId686"/>
                  <a:stretch>
                    <a:fillRect/>
                  </a:stretch>
                </p:blipFill>
                <p:spPr>
                  <a:xfrm>
                    <a:off x="7740660" y="3191580"/>
                    <a:ext cx="18000" cy="2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7">
                <p14:nvContentPartPr>
                  <p14:cNvPr id="411" name="Ink 410">
                    <a:extLst>
                      <a:ext uri="{FF2B5EF4-FFF2-40B4-BE49-F238E27FC236}">
                        <a16:creationId xmlns:a16="http://schemas.microsoft.com/office/drawing/2014/main" id="{1F28F11E-78B6-3C3D-2316-88F9668611C9}"/>
                      </a:ext>
                    </a:extLst>
                  </p14:cNvPr>
                  <p14:cNvContentPartPr/>
                  <p14:nvPr/>
                </p14:nvContentPartPr>
                <p14:xfrm>
                  <a:off x="7734180" y="3383100"/>
                  <a:ext cx="360" cy="3600"/>
                </p14:xfrm>
              </p:contentPart>
            </mc:Choice>
            <mc:Fallback xmlns="">
              <p:pic>
                <p:nvPicPr>
                  <p:cNvPr id="411" name="Ink 410">
                    <a:extLst>
                      <a:ext uri="{FF2B5EF4-FFF2-40B4-BE49-F238E27FC236}">
                        <a16:creationId xmlns:a16="http://schemas.microsoft.com/office/drawing/2014/main" id="{1F28F11E-78B6-3C3D-2316-88F9668611C9}"/>
                      </a:ext>
                    </a:extLst>
                  </p:cNvPr>
                  <p:cNvPicPr/>
                  <p:nvPr/>
                </p:nvPicPr>
                <p:blipFill>
                  <a:blip r:embed="rId688"/>
                  <a:stretch>
                    <a:fillRect/>
                  </a:stretch>
                </p:blipFill>
                <p:spPr>
                  <a:xfrm>
                    <a:off x="7725180" y="3374460"/>
                    <a:ext cx="1800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9">
                <p14:nvContentPartPr>
                  <p14:cNvPr id="412" name="Ink 411">
                    <a:extLst>
                      <a:ext uri="{FF2B5EF4-FFF2-40B4-BE49-F238E27FC236}">
                        <a16:creationId xmlns:a16="http://schemas.microsoft.com/office/drawing/2014/main" id="{03F91D24-C7D1-7AE5-1AB7-F47F2A89EBA6}"/>
                      </a:ext>
                    </a:extLst>
                  </p14:cNvPr>
                  <p14:cNvContentPartPr/>
                  <p14:nvPr/>
                </p14:nvContentPartPr>
                <p14:xfrm>
                  <a:off x="7734180" y="3405780"/>
                  <a:ext cx="360" cy="360"/>
                </p14:xfrm>
              </p:contentPart>
            </mc:Choice>
            <mc:Fallback xmlns="">
              <p:pic>
                <p:nvPicPr>
                  <p:cNvPr id="412" name="Ink 411">
                    <a:extLst>
                      <a:ext uri="{FF2B5EF4-FFF2-40B4-BE49-F238E27FC236}">
                        <a16:creationId xmlns:a16="http://schemas.microsoft.com/office/drawing/2014/main" id="{03F91D24-C7D1-7AE5-1AB7-F47F2A89EBA6}"/>
                      </a:ext>
                    </a:extLst>
                  </p:cNvPr>
                  <p:cNvPicPr/>
                  <p:nvPr/>
                </p:nvPicPr>
                <p:blipFill>
                  <a:blip r:embed="rId690"/>
                  <a:stretch>
                    <a:fillRect/>
                  </a:stretch>
                </p:blipFill>
                <p:spPr>
                  <a:xfrm>
                    <a:off x="7725180" y="3397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1">
                <p14:nvContentPartPr>
                  <p14:cNvPr id="413" name="Ink 412">
                    <a:extLst>
                      <a:ext uri="{FF2B5EF4-FFF2-40B4-BE49-F238E27FC236}">
                        <a16:creationId xmlns:a16="http://schemas.microsoft.com/office/drawing/2014/main" id="{C95C501D-FC74-1E83-2EA2-976FF7FF5045}"/>
                      </a:ext>
                    </a:extLst>
                  </p14:cNvPr>
                  <p14:cNvContentPartPr/>
                  <p14:nvPr/>
                </p14:nvContentPartPr>
                <p14:xfrm>
                  <a:off x="7802940" y="3337380"/>
                  <a:ext cx="360" cy="360"/>
                </p14:xfrm>
              </p:contentPart>
            </mc:Choice>
            <mc:Fallback xmlns="">
              <p:pic>
                <p:nvPicPr>
                  <p:cNvPr id="413" name="Ink 412">
                    <a:extLst>
                      <a:ext uri="{FF2B5EF4-FFF2-40B4-BE49-F238E27FC236}">
                        <a16:creationId xmlns:a16="http://schemas.microsoft.com/office/drawing/2014/main" id="{C95C501D-FC74-1E83-2EA2-976FF7FF5045}"/>
                      </a:ext>
                    </a:extLst>
                  </p:cNvPr>
                  <p:cNvPicPr/>
                  <p:nvPr/>
                </p:nvPicPr>
                <p:blipFill>
                  <a:blip r:embed="rId692"/>
                  <a:stretch>
                    <a:fillRect/>
                  </a:stretch>
                </p:blipFill>
                <p:spPr>
                  <a:xfrm>
                    <a:off x="7793940" y="33287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3">
                <p14:nvContentPartPr>
                  <p14:cNvPr id="414" name="Ink 413">
                    <a:extLst>
                      <a:ext uri="{FF2B5EF4-FFF2-40B4-BE49-F238E27FC236}">
                        <a16:creationId xmlns:a16="http://schemas.microsoft.com/office/drawing/2014/main" id="{6190B6B1-C005-D02C-BFF7-26A514563D26}"/>
                      </a:ext>
                    </a:extLst>
                  </p14:cNvPr>
                  <p14:cNvContentPartPr/>
                  <p14:nvPr/>
                </p14:nvContentPartPr>
                <p14:xfrm>
                  <a:off x="7810500" y="3276180"/>
                  <a:ext cx="360" cy="360"/>
                </p14:xfrm>
              </p:contentPart>
            </mc:Choice>
            <mc:Fallback xmlns="">
              <p:pic>
                <p:nvPicPr>
                  <p:cNvPr id="414" name="Ink 413">
                    <a:extLst>
                      <a:ext uri="{FF2B5EF4-FFF2-40B4-BE49-F238E27FC236}">
                        <a16:creationId xmlns:a16="http://schemas.microsoft.com/office/drawing/2014/main" id="{6190B6B1-C005-D02C-BFF7-26A514563D26}"/>
                      </a:ext>
                    </a:extLst>
                  </p:cNvPr>
                  <p:cNvPicPr/>
                  <p:nvPr/>
                </p:nvPicPr>
                <p:blipFill>
                  <a:blip r:embed="rId694"/>
                  <a:stretch>
                    <a:fillRect/>
                  </a:stretch>
                </p:blipFill>
                <p:spPr>
                  <a:xfrm>
                    <a:off x="7801500" y="3267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5">
                <p14:nvContentPartPr>
                  <p14:cNvPr id="415" name="Ink 414">
                    <a:extLst>
                      <a:ext uri="{FF2B5EF4-FFF2-40B4-BE49-F238E27FC236}">
                        <a16:creationId xmlns:a16="http://schemas.microsoft.com/office/drawing/2014/main" id="{7DAC12C5-32EC-B5D4-5BE3-AE94F1226507}"/>
                      </a:ext>
                    </a:extLst>
                  </p14:cNvPr>
                  <p14:cNvContentPartPr/>
                  <p14:nvPr/>
                </p14:nvContentPartPr>
                <p14:xfrm>
                  <a:off x="7764780" y="3154500"/>
                  <a:ext cx="360" cy="3600"/>
                </p14:xfrm>
              </p:contentPart>
            </mc:Choice>
            <mc:Fallback xmlns="">
              <p:pic>
                <p:nvPicPr>
                  <p:cNvPr id="415" name="Ink 414">
                    <a:extLst>
                      <a:ext uri="{FF2B5EF4-FFF2-40B4-BE49-F238E27FC236}">
                        <a16:creationId xmlns:a16="http://schemas.microsoft.com/office/drawing/2014/main" id="{7DAC12C5-32EC-B5D4-5BE3-AE94F1226507}"/>
                      </a:ext>
                    </a:extLst>
                  </p:cNvPr>
                  <p:cNvPicPr/>
                  <p:nvPr/>
                </p:nvPicPr>
                <p:blipFill>
                  <a:blip r:embed="rId696"/>
                  <a:stretch>
                    <a:fillRect/>
                  </a:stretch>
                </p:blipFill>
                <p:spPr>
                  <a:xfrm>
                    <a:off x="7755780" y="3145860"/>
                    <a:ext cx="1800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7">
                <p14:nvContentPartPr>
                  <p14:cNvPr id="416" name="Ink 415">
                    <a:extLst>
                      <a:ext uri="{FF2B5EF4-FFF2-40B4-BE49-F238E27FC236}">
                        <a16:creationId xmlns:a16="http://schemas.microsoft.com/office/drawing/2014/main" id="{469CAC26-8B1C-268F-E986-31B013040101}"/>
                      </a:ext>
                    </a:extLst>
                  </p14:cNvPr>
                  <p14:cNvContentPartPr/>
                  <p14:nvPr/>
                </p14:nvContentPartPr>
                <p14:xfrm>
                  <a:off x="7810500" y="3367620"/>
                  <a:ext cx="3600" cy="360"/>
                </p14:xfrm>
              </p:contentPart>
            </mc:Choice>
            <mc:Fallback xmlns="">
              <p:pic>
                <p:nvPicPr>
                  <p:cNvPr id="416" name="Ink 415">
                    <a:extLst>
                      <a:ext uri="{FF2B5EF4-FFF2-40B4-BE49-F238E27FC236}">
                        <a16:creationId xmlns:a16="http://schemas.microsoft.com/office/drawing/2014/main" id="{469CAC26-8B1C-268F-E986-31B013040101}"/>
                      </a:ext>
                    </a:extLst>
                  </p:cNvPr>
                  <p:cNvPicPr/>
                  <p:nvPr/>
                </p:nvPicPr>
                <p:blipFill>
                  <a:blip r:embed="rId698"/>
                  <a:stretch>
                    <a:fillRect/>
                  </a:stretch>
                </p:blipFill>
                <p:spPr>
                  <a:xfrm>
                    <a:off x="7801500" y="335898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9">
                <p14:nvContentPartPr>
                  <p14:cNvPr id="417" name="Ink 416">
                    <a:extLst>
                      <a:ext uri="{FF2B5EF4-FFF2-40B4-BE49-F238E27FC236}">
                        <a16:creationId xmlns:a16="http://schemas.microsoft.com/office/drawing/2014/main" id="{C96FAEF1-4FDF-5726-B108-342EFEEEA69B}"/>
                      </a:ext>
                    </a:extLst>
                  </p14:cNvPr>
                  <p14:cNvContentPartPr/>
                  <p14:nvPr/>
                </p14:nvContentPartPr>
                <p14:xfrm>
                  <a:off x="8031540" y="3535380"/>
                  <a:ext cx="3600" cy="360"/>
                </p14:xfrm>
              </p:contentPart>
            </mc:Choice>
            <mc:Fallback xmlns="">
              <p:pic>
                <p:nvPicPr>
                  <p:cNvPr id="417" name="Ink 416">
                    <a:extLst>
                      <a:ext uri="{FF2B5EF4-FFF2-40B4-BE49-F238E27FC236}">
                        <a16:creationId xmlns:a16="http://schemas.microsoft.com/office/drawing/2014/main" id="{C96FAEF1-4FDF-5726-B108-342EFEEEA69B}"/>
                      </a:ext>
                    </a:extLst>
                  </p:cNvPr>
                  <p:cNvPicPr/>
                  <p:nvPr/>
                </p:nvPicPr>
                <p:blipFill>
                  <a:blip r:embed="rId700"/>
                  <a:stretch>
                    <a:fillRect/>
                  </a:stretch>
                </p:blipFill>
                <p:spPr>
                  <a:xfrm>
                    <a:off x="8022540" y="352674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1">
                <p14:nvContentPartPr>
                  <p14:cNvPr id="418" name="Ink 417">
                    <a:extLst>
                      <a:ext uri="{FF2B5EF4-FFF2-40B4-BE49-F238E27FC236}">
                        <a16:creationId xmlns:a16="http://schemas.microsoft.com/office/drawing/2014/main" id="{246C354D-E589-2D27-BBF4-5AA830FE0655}"/>
                      </a:ext>
                    </a:extLst>
                  </p14:cNvPr>
                  <p14:cNvContentPartPr/>
                  <p14:nvPr/>
                </p14:nvContentPartPr>
                <p14:xfrm>
                  <a:off x="8122980" y="3443940"/>
                  <a:ext cx="7920" cy="360"/>
                </p14:xfrm>
              </p:contentPart>
            </mc:Choice>
            <mc:Fallback xmlns="">
              <p:pic>
                <p:nvPicPr>
                  <p:cNvPr id="418" name="Ink 417">
                    <a:extLst>
                      <a:ext uri="{FF2B5EF4-FFF2-40B4-BE49-F238E27FC236}">
                        <a16:creationId xmlns:a16="http://schemas.microsoft.com/office/drawing/2014/main" id="{246C354D-E589-2D27-BBF4-5AA830FE0655}"/>
                      </a:ext>
                    </a:extLst>
                  </p:cNvPr>
                  <p:cNvPicPr/>
                  <p:nvPr/>
                </p:nvPicPr>
                <p:blipFill>
                  <a:blip r:embed="rId702"/>
                  <a:stretch>
                    <a:fillRect/>
                  </a:stretch>
                </p:blipFill>
                <p:spPr>
                  <a:xfrm>
                    <a:off x="8113980" y="343530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3">
                <p14:nvContentPartPr>
                  <p14:cNvPr id="419" name="Ink 418">
                    <a:extLst>
                      <a:ext uri="{FF2B5EF4-FFF2-40B4-BE49-F238E27FC236}">
                        <a16:creationId xmlns:a16="http://schemas.microsoft.com/office/drawing/2014/main" id="{9B009E78-B1FF-F54D-3302-E546848704E4}"/>
                      </a:ext>
                    </a:extLst>
                  </p14:cNvPr>
                  <p14:cNvContentPartPr/>
                  <p14:nvPr/>
                </p14:nvContentPartPr>
                <p14:xfrm>
                  <a:off x="8138100" y="3443940"/>
                  <a:ext cx="13680" cy="22320"/>
                </p14:xfrm>
              </p:contentPart>
            </mc:Choice>
            <mc:Fallback xmlns="">
              <p:pic>
                <p:nvPicPr>
                  <p:cNvPr id="419" name="Ink 418">
                    <a:extLst>
                      <a:ext uri="{FF2B5EF4-FFF2-40B4-BE49-F238E27FC236}">
                        <a16:creationId xmlns:a16="http://schemas.microsoft.com/office/drawing/2014/main" id="{9B009E78-B1FF-F54D-3302-E546848704E4}"/>
                      </a:ext>
                    </a:extLst>
                  </p:cNvPr>
                  <p:cNvPicPr/>
                  <p:nvPr/>
                </p:nvPicPr>
                <p:blipFill>
                  <a:blip r:embed="rId704"/>
                  <a:stretch>
                    <a:fillRect/>
                  </a:stretch>
                </p:blipFill>
                <p:spPr>
                  <a:xfrm>
                    <a:off x="8129100" y="3435300"/>
                    <a:ext cx="3132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5">
                <p14:nvContentPartPr>
                  <p14:cNvPr id="420" name="Ink 419">
                    <a:extLst>
                      <a:ext uri="{FF2B5EF4-FFF2-40B4-BE49-F238E27FC236}">
                        <a16:creationId xmlns:a16="http://schemas.microsoft.com/office/drawing/2014/main" id="{B06124F8-2D68-B560-F9C2-14D2F515415C}"/>
                      </a:ext>
                    </a:extLst>
                  </p14:cNvPr>
                  <p14:cNvContentPartPr/>
                  <p14:nvPr/>
                </p14:nvContentPartPr>
                <p14:xfrm>
                  <a:off x="8084820" y="3504780"/>
                  <a:ext cx="360" cy="360"/>
                </p14:xfrm>
              </p:contentPart>
            </mc:Choice>
            <mc:Fallback xmlns="">
              <p:pic>
                <p:nvPicPr>
                  <p:cNvPr id="420" name="Ink 419">
                    <a:extLst>
                      <a:ext uri="{FF2B5EF4-FFF2-40B4-BE49-F238E27FC236}">
                        <a16:creationId xmlns:a16="http://schemas.microsoft.com/office/drawing/2014/main" id="{B06124F8-2D68-B560-F9C2-14D2F515415C}"/>
                      </a:ext>
                    </a:extLst>
                  </p:cNvPr>
                  <p:cNvPicPr/>
                  <p:nvPr/>
                </p:nvPicPr>
                <p:blipFill>
                  <a:blip r:embed="rId706"/>
                  <a:stretch>
                    <a:fillRect/>
                  </a:stretch>
                </p:blipFill>
                <p:spPr>
                  <a:xfrm>
                    <a:off x="8075820" y="3496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7">
                <p14:nvContentPartPr>
                  <p14:cNvPr id="421" name="Ink 420">
                    <a:extLst>
                      <a:ext uri="{FF2B5EF4-FFF2-40B4-BE49-F238E27FC236}">
                        <a16:creationId xmlns:a16="http://schemas.microsoft.com/office/drawing/2014/main" id="{FBCF6A23-BAE0-7213-4262-33A103286F0D}"/>
                      </a:ext>
                    </a:extLst>
                  </p14:cNvPr>
                  <p14:cNvContentPartPr/>
                  <p14:nvPr/>
                </p14:nvContentPartPr>
                <p14:xfrm>
                  <a:off x="8168700" y="3550500"/>
                  <a:ext cx="360" cy="3600"/>
                </p14:xfrm>
              </p:contentPart>
            </mc:Choice>
            <mc:Fallback xmlns="">
              <p:pic>
                <p:nvPicPr>
                  <p:cNvPr id="421" name="Ink 420">
                    <a:extLst>
                      <a:ext uri="{FF2B5EF4-FFF2-40B4-BE49-F238E27FC236}">
                        <a16:creationId xmlns:a16="http://schemas.microsoft.com/office/drawing/2014/main" id="{FBCF6A23-BAE0-7213-4262-33A103286F0D}"/>
                      </a:ext>
                    </a:extLst>
                  </p:cNvPr>
                  <p:cNvPicPr/>
                  <p:nvPr/>
                </p:nvPicPr>
                <p:blipFill>
                  <a:blip r:embed="rId708"/>
                  <a:stretch>
                    <a:fillRect/>
                  </a:stretch>
                </p:blipFill>
                <p:spPr>
                  <a:xfrm>
                    <a:off x="8159700" y="3541860"/>
                    <a:ext cx="1800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9">
                <p14:nvContentPartPr>
                  <p14:cNvPr id="422" name="Ink 421">
                    <a:extLst>
                      <a:ext uri="{FF2B5EF4-FFF2-40B4-BE49-F238E27FC236}">
                        <a16:creationId xmlns:a16="http://schemas.microsoft.com/office/drawing/2014/main" id="{E8FC17EB-7980-25FF-45A0-EFC2F04AD437}"/>
                      </a:ext>
                    </a:extLst>
                  </p14:cNvPr>
                  <p14:cNvContentPartPr/>
                  <p14:nvPr/>
                </p14:nvContentPartPr>
                <p14:xfrm>
                  <a:off x="8176260" y="3657420"/>
                  <a:ext cx="360" cy="360"/>
                </p14:xfrm>
              </p:contentPart>
            </mc:Choice>
            <mc:Fallback xmlns="">
              <p:pic>
                <p:nvPicPr>
                  <p:cNvPr id="422" name="Ink 421">
                    <a:extLst>
                      <a:ext uri="{FF2B5EF4-FFF2-40B4-BE49-F238E27FC236}">
                        <a16:creationId xmlns:a16="http://schemas.microsoft.com/office/drawing/2014/main" id="{E8FC17EB-7980-25FF-45A0-EFC2F04AD437}"/>
                      </a:ext>
                    </a:extLst>
                  </p:cNvPr>
                  <p:cNvPicPr/>
                  <p:nvPr/>
                </p:nvPicPr>
                <p:blipFill>
                  <a:blip r:embed="rId710"/>
                  <a:stretch>
                    <a:fillRect/>
                  </a:stretch>
                </p:blipFill>
                <p:spPr>
                  <a:xfrm>
                    <a:off x="8167260" y="36487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1">
                <p14:nvContentPartPr>
                  <p14:cNvPr id="423" name="Ink 422">
                    <a:extLst>
                      <a:ext uri="{FF2B5EF4-FFF2-40B4-BE49-F238E27FC236}">
                        <a16:creationId xmlns:a16="http://schemas.microsoft.com/office/drawing/2014/main" id="{76BB6E6E-096E-56F0-CC3B-5F6FD544BECC}"/>
                      </a:ext>
                    </a:extLst>
                  </p14:cNvPr>
                  <p14:cNvContentPartPr/>
                  <p14:nvPr/>
                </p14:nvContentPartPr>
                <p14:xfrm>
                  <a:off x="8145300" y="3641940"/>
                  <a:ext cx="7920" cy="360"/>
                </p14:xfrm>
              </p:contentPart>
            </mc:Choice>
            <mc:Fallback xmlns="">
              <p:pic>
                <p:nvPicPr>
                  <p:cNvPr id="423" name="Ink 422">
                    <a:extLst>
                      <a:ext uri="{FF2B5EF4-FFF2-40B4-BE49-F238E27FC236}">
                        <a16:creationId xmlns:a16="http://schemas.microsoft.com/office/drawing/2014/main" id="{76BB6E6E-096E-56F0-CC3B-5F6FD544BECC}"/>
                      </a:ext>
                    </a:extLst>
                  </p:cNvPr>
                  <p:cNvPicPr/>
                  <p:nvPr/>
                </p:nvPicPr>
                <p:blipFill>
                  <a:blip r:embed="rId712"/>
                  <a:stretch>
                    <a:fillRect/>
                  </a:stretch>
                </p:blipFill>
                <p:spPr>
                  <a:xfrm>
                    <a:off x="8136660" y="363330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3">
                <p14:nvContentPartPr>
                  <p14:cNvPr id="424" name="Ink 423">
                    <a:extLst>
                      <a:ext uri="{FF2B5EF4-FFF2-40B4-BE49-F238E27FC236}">
                        <a16:creationId xmlns:a16="http://schemas.microsoft.com/office/drawing/2014/main" id="{EF12B878-168A-AE4E-41A0-EF9CDAB14012}"/>
                      </a:ext>
                    </a:extLst>
                  </p14:cNvPr>
                  <p14:cNvContentPartPr/>
                  <p14:nvPr/>
                </p14:nvContentPartPr>
                <p14:xfrm>
                  <a:off x="8043420" y="3634380"/>
                  <a:ext cx="3600" cy="360"/>
                </p14:xfrm>
              </p:contentPart>
            </mc:Choice>
            <mc:Fallback xmlns="">
              <p:pic>
                <p:nvPicPr>
                  <p:cNvPr id="424" name="Ink 423">
                    <a:extLst>
                      <a:ext uri="{FF2B5EF4-FFF2-40B4-BE49-F238E27FC236}">
                        <a16:creationId xmlns:a16="http://schemas.microsoft.com/office/drawing/2014/main" id="{EF12B878-168A-AE4E-41A0-EF9CDAB14012}"/>
                      </a:ext>
                    </a:extLst>
                  </p:cNvPr>
                  <p:cNvPicPr/>
                  <p:nvPr/>
                </p:nvPicPr>
                <p:blipFill>
                  <a:blip r:embed="rId714"/>
                  <a:stretch>
                    <a:fillRect/>
                  </a:stretch>
                </p:blipFill>
                <p:spPr>
                  <a:xfrm>
                    <a:off x="8034780" y="362574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5">
                <p14:nvContentPartPr>
                  <p14:cNvPr id="425" name="Ink 424">
                    <a:extLst>
                      <a:ext uri="{FF2B5EF4-FFF2-40B4-BE49-F238E27FC236}">
                        <a16:creationId xmlns:a16="http://schemas.microsoft.com/office/drawing/2014/main" id="{4F3E4732-E252-1FD1-31DE-E3B11C9D84B4}"/>
                      </a:ext>
                    </a:extLst>
                  </p14:cNvPr>
                  <p14:cNvContentPartPr/>
                  <p14:nvPr/>
                </p14:nvContentPartPr>
                <p14:xfrm>
                  <a:off x="7942980" y="3687660"/>
                  <a:ext cx="5040" cy="3600"/>
                </p14:xfrm>
              </p:contentPart>
            </mc:Choice>
            <mc:Fallback xmlns="">
              <p:pic>
                <p:nvPicPr>
                  <p:cNvPr id="425" name="Ink 424">
                    <a:extLst>
                      <a:ext uri="{FF2B5EF4-FFF2-40B4-BE49-F238E27FC236}">
                        <a16:creationId xmlns:a16="http://schemas.microsoft.com/office/drawing/2014/main" id="{4F3E4732-E252-1FD1-31DE-E3B11C9D84B4}"/>
                      </a:ext>
                    </a:extLst>
                  </p:cNvPr>
                  <p:cNvPicPr/>
                  <p:nvPr/>
                </p:nvPicPr>
                <p:blipFill>
                  <a:blip r:embed="rId716"/>
                  <a:stretch>
                    <a:fillRect/>
                  </a:stretch>
                </p:blipFill>
                <p:spPr>
                  <a:xfrm>
                    <a:off x="7933980" y="3679020"/>
                    <a:ext cx="2268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7">
                <p14:nvContentPartPr>
                  <p14:cNvPr id="426" name="Ink 425">
                    <a:extLst>
                      <a:ext uri="{FF2B5EF4-FFF2-40B4-BE49-F238E27FC236}">
                        <a16:creationId xmlns:a16="http://schemas.microsoft.com/office/drawing/2014/main" id="{B5A43009-8E31-3F15-A986-68D2E2ACB4B1}"/>
                      </a:ext>
                    </a:extLst>
                  </p14:cNvPr>
                  <p14:cNvContentPartPr/>
                  <p14:nvPr/>
                </p14:nvContentPartPr>
                <p14:xfrm>
                  <a:off x="7932540" y="3733380"/>
                  <a:ext cx="360" cy="360"/>
                </p14:xfrm>
              </p:contentPart>
            </mc:Choice>
            <mc:Fallback xmlns="">
              <p:pic>
                <p:nvPicPr>
                  <p:cNvPr id="426" name="Ink 425">
                    <a:extLst>
                      <a:ext uri="{FF2B5EF4-FFF2-40B4-BE49-F238E27FC236}">
                        <a16:creationId xmlns:a16="http://schemas.microsoft.com/office/drawing/2014/main" id="{B5A43009-8E31-3F15-A986-68D2E2ACB4B1}"/>
                      </a:ext>
                    </a:extLst>
                  </p:cNvPr>
                  <p:cNvPicPr/>
                  <p:nvPr/>
                </p:nvPicPr>
                <p:blipFill>
                  <a:blip r:embed="rId718"/>
                  <a:stretch>
                    <a:fillRect/>
                  </a:stretch>
                </p:blipFill>
                <p:spPr>
                  <a:xfrm>
                    <a:off x="7923540" y="37247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9">
                <p14:nvContentPartPr>
                  <p14:cNvPr id="427" name="Ink 426">
                    <a:extLst>
                      <a:ext uri="{FF2B5EF4-FFF2-40B4-BE49-F238E27FC236}">
                        <a16:creationId xmlns:a16="http://schemas.microsoft.com/office/drawing/2014/main" id="{DF6E552B-F14E-CBAD-125D-01915F869611}"/>
                      </a:ext>
                    </a:extLst>
                  </p14:cNvPr>
                  <p14:cNvContentPartPr/>
                  <p14:nvPr/>
                </p14:nvContentPartPr>
                <p14:xfrm>
                  <a:off x="8138100" y="4045860"/>
                  <a:ext cx="360" cy="360"/>
                </p14:xfrm>
              </p:contentPart>
            </mc:Choice>
            <mc:Fallback xmlns="">
              <p:pic>
                <p:nvPicPr>
                  <p:cNvPr id="427" name="Ink 426">
                    <a:extLst>
                      <a:ext uri="{FF2B5EF4-FFF2-40B4-BE49-F238E27FC236}">
                        <a16:creationId xmlns:a16="http://schemas.microsoft.com/office/drawing/2014/main" id="{DF6E552B-F14E-CBAD-125D-01915F869611}"/>
                      </a:ext>
                    </a:extLst>
                  </p:cNvPr>
                  <p:cNvPicPr/>
                  <p:nvPr/>
                </p:nvPicPr>
                <p:blipFill>
                  <a:blip r:embed="rId720"/>
                  <a:stretch>
                    <a:fillRect/>
                  </a:stretch>
                </p:blipFill>
                <p:spPr>
                  <a:xfrm>
                    <a:off x="8129100" y="4037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1">
                <p14:nvContentPartPr>
                  <p14:cNvPr id="428" name="Ink 427">
                    <a:extLst>
                      <a:ext uri="{FF2B5EF4-FFF2-40B4-BE49-F238E27FC236}">
                        <a16:creationId xmlns:a16="http://schemas.microsoft.com/office/drawing/2014/main" id="{2E6D590E-2CD7-4705-E866-CC1D5B43E830}"/>
                      </a:ext>
                    </a:extLst>
                  </p14:cNvPr>
                  <p14:cNvContentPartPr/>
                  <p14:nvPr/>
                </p14:nvContentPartPr>
                <p14:xfrm>
                  <a:off x="8083020" y="4068900"/>
                  <a:ext cx="16920" cy="360"/>
                </p14:xfrm>
              </p:contentPart>
            </mc:Choice>
            <mc:Fallback xmlns="">
              <p:pic>
                <p:nvPicPr>
                  <p:cNvPr id="428" name="Ink 427">
                    <a:extLst>
                      <a:ext uri="{FF2B5EF4-FFF2-40B4-BE49-F238E27FC236}">
                        <a16:creationId xmlns:a16="http://schemas.microsoft.com/office/drawing/2014/main" id="{2E6D590E-2CD7-4705-E866-CC1D5B43E830}"/>
                      </a:ext>
                    </a:extLst>
                  </p:cNvPr>
                  <p:cNvPicPr/>
                  <p:nvPr/>
                </p:nvPicPr>
                <p:blipFill>
                  <a:blip r:embed="rId722"/>
                  <a:stretch>
                    <a:fillRect/>
                  </a:stretch>
                </p:blipFill>
                <p:spPr>
                  <a:xfrm>
                    <a:off x="8074380" y="4060260"/>
                    <a:ext cx="34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3">
                <p14:nvContentPartPr>
                  <p14:cNvPr id="429" name="Ink 428">
                    <a:extLst>
                      <a:ext uri="{FF2B5EF4-FFF2-40B4-BE49-F238E27FC236}">
                        <a16:creationId xmlns:a16="http://schemas.microsoft.com/office/drawing/2014/main" id="{E48B7FFA-7B5E-48AF-2E10-2747ABF8C1DC}"/>
                      </a:ext>
                    </a:extLst>
                  </p14:cNvPr>
                  <p14:cNvContentPartPr/>
                  <p14:nvPr/>
                </p14:nvContentPartPr>
                <p14:xfrm>
                  <a:off x="7947300" y="4068900"/>
                  <a:ext cx="7920" cy="360"/>
                </p14:xfrm>
              </p:contentPart>
            </mc:Choice>
            <mc:Fallback xmlns="">
              <p:pic>
                <p:nvPicPr>
                  <p:cNvPr id="429" name="Ink 428">
                    <a:extLst>
                      <a:ext uri="{FF2B5EF4-FFF2-40B4-BE49-F238E27FC236}">
                        <a16:creationId xmlns:a16="http://schemas.microsoft.com/office/drawing/2014/main" id="{E48B7FFA-7B5E-48AF-2E10-2747ABF8C1DC}"/>
                      </a:ext>
                    </a:extLst>
                  </p:cNvPr>
                  <p:cNvPicPr/>
                  <p:nvPr/>
                </p:nvPicPr>
                <p:blipFill>
                  <a:blip r:embed="rId724"/>
                  <a:stretch>
                    <a:fillRect/>
                  </a:stretch>
                </p:blipFill>
                <p:spPr>
                  <a:xfrm>
                    <a:off x="7938660" y="406026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5">
                <p14:nvContentPartPr>
                  <p14:cNvPr id="430" name="Ink 429">
                    <a:extLst>
                      <a:ext uri="{FF2B5EF4-FFF2-40B4-BE49-F238E27FC236}">
                        <a16:creationId xmlns:a16="http://schemas.microsoft.com/office/drawing/2014/main" id="{163277F0-3C6E-A49F-0F45-8FC91515A187}"/>
                      </a:ext>
                    </a:extLst>
                  </p14:cNvPr>
                  <p14:cNvContentPartPr/>
                  <p14:nvPr/>
                </p14:nvContentPartPr>
                <p14:xfrm>
                  <a:off x="7940100" y="4068900"/>
                  <a:ext cx="360" cy="360"/>
                </p14:xfrm>
              </p:contentPart>
            </mc:Choice>
            <mc:Fallback xmlns="">
              <p:pic>
                <p:nvPicPr>
                  <p:cNvPr id="430" name="Ink 429">
                    <a:extLst>
                      <a:ext uri="{FF2B5EF4-FFF2-40B4-BE49-F238E27FC236}">
                        <a16:creationId xmlns:a16="http://schemas.microsoft.com/office/drawing/2014/main" id="{163277F0-3C6E-A49F-0F45-8FC91515A187}"/>
                      </a:ext>
                    </a:extLst>
                  </p:cNvPr>
                  <p:cNvPicPr/>
                  <p:nvPr/>
                </p:nvPicPr>
                <p:blipFill>
                  <a:blip r:embed="rId726"/>
                  <a:stretch>
                    <a:fillRect/>
                  </a:stretch>
                </p:blipFill>
                <p:spPr>
                  <a:xfrm>
                    <a:off x="7931100" y="4060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7">
                <p14:nvContentPartPr>
                  <p14:cNvPr id="431" name="Ink 430">
                    <a:extLst>
                      <a:ext uri="{FF2B5EF4-FFF2-40B4-BE49-F238E27FC236}">
                        <a16:creationId xmlns:a16="http://schemas.microsoft.com/office/drawing/2014/main" id="{C5972642-8B15-C8BC-2F3C-7DA8F0EDC2E2}"/>
                      </a:ext>
                    </a:extLst>
                  </p14:cNvPr>
                  <p14:cNvContentPartPr/>
                  <p14:nvPr/>
                </p14:nvContentPartPr>
                <p14:xfrm>
                  <a:off x="7924620" y="4003740"/>
                  <a:ext cx="360" cy="50400"/>
                </p14:xfrm>
              </p:contentPart>
            </mc:Choice>
            <mc:Fallback xmlns="">
              <p:pic>
                <p:nvPicPr>
                  <p:cNvPr id="431" name="Ink 430">
                    <a:extLst>
                      <a:ext uri="{FF2B5EF4-FFF2-40B4-BE49-F238E27FC236}">
                        <a16:creationId xmlns:a16="http://schemas.microsoft.com/office/drawing/2014/main" id="{C5972642-8B15-C8BC-2F3C-7DA8F0EDC2E2}"/>
                      </a:ext>
                    </a:extLst>
                  </p:cNvPr>
                  <p:cNvPicPr/>
                  <p:nvPr/>
                </p:nvPicPr>
                <p:blipFill>
                  <a:blip r:embed="rId728"/>
                  <a:stretch>
                    <a:fillRect/>
                  </a:stretch>
                </p:blipFill>
                <p:spPr>
                  <a:xfrm>
                    <a:off x="7915620" y="3994740"/>
                    <a:ext cx="18000" cy="68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9">
                <p14:nvContentPartPr>
                  <p14:cNvPr id="432" name="Ink 431">
                    <a:extLst>
                      <a:ext uri="{FF2B5EF4-FFF2-40B4-BE49-F238E27FC236}">
                        <a16:creationId xmlns:a16="http://schemas.microsoft.com/office/drawing/2014/main" id="{4EE9A7F8-1ECD-A390-B270-02D4C1D5C986}"/>
                      </a:ext>
                    </a:extLst>
                  </p14:cNvPr>
                  <p14:cNvContentPartPr/>
                  <p14:nvPr/>
                </p14:nvContentPartPr>
                <p14:xfrm>
                  <a:off x="7924620" y="3954420"/>
                  <a:ext cx="360" cy="360"/>
                </p14:xfrm>
              </p:contentPart>
            </mc:Choice>
            <mc:Fallback xmlns="">
              <p:pic>
                <p:nvPicPr>
                  <p:cNvPr id="432" name="Ink 431">
                    <a:extLst>
                      <a:ext uri="{FF2B5EF4-FFF2-40B4-BE49-F238E27FC236}">
                        <a16:creationId xmlns:a16="http://schemas.microsoft.com/office/drawing/2014/main" id="{4EE9A7F8-1ECD-A390-B270-02D4C1D5C986}"/>
                      </a:ext>
                    </a:extLst>
                  </p:cNvPr>
                  <p:cNvPicPr/>
                  <p:nvPr/>
                </p:nvPicPr>
                <p:blipFill>
                  <a:blip r:embed="rId730"/>
                  <a:stretch>
                    <a:fillRect/>
                  </a:stretch>
                </p:blipFill>
                <p:spPr>
                  <a:xfrm>
                    <a:off x="7915620" y="39457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1">
                <p14:nvContentPartPr>
                  <p14:cNvPr id="433" name="Ink 432">
                    <a:extLst>
                      <a:ext uri="{FF2B5EF4-FFF2-40B4-BE49-F238E27FC236}">
                        <a16:creationId xmlns:a16="http://schemas.microsoft.com/office/drawing/2014/main" id="{3AE8B123-D70A-203C-61D5-7EE95DCF4B16}"/>
                      </a:ext>
                    </a:extLst>
                  </p14:cNvPr>
                  <p14:cNvContentPartPr/>
                  <p14:nvPr/>
                </p14:nvContentPartPr>
                <p14:xfrm>
                  <a:off x="7940100" y="3954420"/>
                  <a:ext cx="7920" cy="3600"/>
                </p14:xfrm>
              </p:contentPart>
            </mc:Choice>
            <mc:Fallback xmlns="">
              <p:pic>
                <p:nvPicPr>
                  <p:cNvPr id="433" name="Ink 432">
                    <a:extLst>
                      <a:ext uri="{FF2B5EF4-FFF2-40B4-BE49-F238E27FC236}">
                        <a16:creationId xmlns:a16="http://schemas.microsoft.com/office/drawing/2014/main" id="{3AE8B123-D70A-203C-61D5-7EE95DCF4B16}"/>
                      </a:ext>
                    </a:extLst>
                  </p:cNvPr>
                  <p:cNvPicPr/>
                  <p:nvPr/>
                </p:nvPicPr>
                <p:blipFill>
                  <a:blip r:embed="rId732"/>
                  <a:stretch>
                    <a:fillRect/>
                  </a:stretch>
                </p:blipFill>
                <p:spPr>
                  <a:xfrm>
                    <a:off x="7931100" y="3945780"/>
                    <a:ext cx="2556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3">
                <p14:nvContentPartPr>
                  <p14:cNvPr id="434" name="Ink 433">
                    <a:extLst>
                      <a:ext uri="{FF2B5EF4-FFF2-40B4-BE49-F238E27FC236}">
                        <a16:creationId xmlns:a16="http://schemas.microsoft.com/office/drawing/2014/main" id="{01C76536-1C21-CFD6-3FF4-1A520644189A}"/>
                      </a:ext>
                    </a:extLst>
                  </p14:cNvPr>
                  <p14:cNvContentPartPr/>
                  <p14:nvPr/>
                </p14:nvContentPartPr>
                <p14:xfrm>
                  <a:off x="8016060" y="3985020"/>
                  <a:ext cx="6480" cy="7920"/>
                </p14:xfrm>
              </p:contentPart>
            </mc:Choice>
            <mc:Fallback xmlns="">
              <p:pic>
                <p:nvPicPr>
                  <p:cNvPr id="434" name="Ink 433">
                    <a:extLst>
                      <a:ext uri="{FF2B5EF4-FFF2-40B4-BE49-F238E27FC236}">
                        <a16:creationId xmlns:a16="http://schemas.microsoft.com/office/drawing/2014/main" id="{01C76536-1C21-CFD6-3FF4-1A520644189A}"/>
                      </a:ext>
                    </a:extLst>
                  </p:cNvPr>
                  <p:cNvPicPr/>
                  <p:nvPr/>
                </p:nvPicPr>
                <p:blipFill>
                  <a:blip r:embed="rId734"/>
                  <a:stretch>
                    <a:fillRect/>
                  </a:stretch>
                </p:blipFill>
                <p:spPr>
                  <a:xfrm>
                    <a:off x="8007060" y="3976380"/>
                    <a:ext cx="24120" cy="2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5">
                <p14:nvContentPartPr>
                  <p14:cNvPr id="435" name="Ink 434">
                    <a:extLst>
                      <a:ext uri="{FF2B5EF4-FFF2-40B4-BE49-F238E27FC236}">
                        <a16:creationId xmlns:a16="http://schemas.microsoft.com/office/drawing/2014/main" id="{0BE3A521-61D5-B1DD-84E5-019B8B2A2C32}"/>
                      </a:ext>
                    </a:extLst>
                  </p14:cNvPr>
                  <p14:cNvContentPartPr/>
                  <p14:nvPr/>
                </p14:nvContentPartPr>
                <p14:xfrm>
                  <a:off x="8023980" y="4030740"/>
                  <a:ext cx="360" cy="360"/>
                </p14:xfrm>
              </p:contentPart>
            </mc:Choice>
            <mc:Fallback xmlns="">
              <p:pic>
                <p:nvPicPr>
                  <p:cNvPr id="435" name="Ink 434">
                    <a:extLst>
                      <a:ext uri="{FF2B5EF4-FFF2-40B4-BE49-F238E27FC236}">
                        <a16:creationId xmlns:a16="http://schemas.microsoft.com/office/drawing/2014/main" id="{0BE3A521-61D5-B1DD-84E5-019B8B2A2C32}"/>
                      </a:ext>
                    </a:extLst>
                  </p:cNvPr>
                  <p:cNvPicPr/>
                  <p:nvPr/>
                </p:nvPicPr>
                <p:blipFill>
                  <a:blip r:embed="rId736"/>
                  <a:stretch>
                    <a:fillRect/>
                  </a:stretch>
                </p:blipFill>
                <p:spPr>
                  <a:xfrm>
                    <a:off x="8014980" y="40221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7">
                <p14:nvContentPartPr>
                  <p14:cNvPr id="436" name="Ink 435">
                    <a:extLst>
                      <a:ext uri="{FF2B5EF4-FFF2-40B4-BE49-F238E27FC236}">
                        <a16:creationId xmlns:a16="http://schemas.microsoft.com/office/drawing/2014/main" id="{1B0140A9-907D-F16A-D64B-EF331A88CDB4}"/>
                      </a:ext>
                    </a:extLst>
                  </p14:cNvPr>
                  <p14:cNvContentPartPr/>
                  <p14:nvPr/>
                </p14:nvContentPartPr>
                <p14:xfrm>
                  <a:off x="8099940" y="3908700"/>
                  <a:ext cx="3600" cy="360"/>
                </p14:xfrm>
              </p:contentPart>
            </mc:Choice>
            <mc:Fallback xmlns="">
              <p:pic>
                <p:nvPicPr>
                  <p:cNvPr id="436" name="Ink 435">
                    <a:extLst>
                      <a:ext uri="{FF2B5EF4-FFF2-40B4-BE49-F238E27FC236}">
                        <a16:creationId xmlns:a16="http://schemas.microsoft.com/office/drawing/2014/main" id="{1B0140A9-907D-F16A-D64B-EF331A88CDB4}"/>
                      </a:ext>
                    </a:extLst>
                  </p:cNvPr>
                  <p:cNvPicPr/>
                  <p:nvPr/>
                </p:nvPicPr>
                <p:blipFill>
                  <a:blip r:embed="rId738"/>
                  <a:stretch>
                    <a:fillRect/>
                  </a:stretch>
                </p:blipFill>
                <p:spPr>
                  <a:xfrm>
                    <a:off x="8090940" y="390006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9">
                <p14:nvContentPartPr>
                  <p14:cNvPr id="437" name="Ink 436">
                    <a:extLst>
                      <a:ext uri="{FF2B5EF4-FFF2-40B4-BE49-F238E27FC236}">
                        <a16:creationId xmlns:a16="http://schemas.microsoft.com/office/drawing/2014/main" id="{39619809-1F5A-B88B-DF37-7927A58B437C}"/>
                      </a:ext>
                    </a:extLst>
                  </p14:cNvPr>
                  <p14:cNvContentPartPr/>
                  <p14:nvPr/>
                </p14:nvContentPartPr>
                <p14:xfrm>
                  <a:off x="8122980" y="3840300"/>
                  <a:ext cx="7920" cy="360"/>
                </p14:xfrm>
              </p:contentPart>
            </mc:Choice>
            <mc:Fallback xmlns="">
              <p:pic>
                <p:nvPicPr>
                  <p:cNvPr id="437" name="Ink 436">
                    <a:extLst>
                      <a:ext uri="{FF2B5EF4-FFF2-40B4-BE49-F238E27FC236}">
                        <a16:creationId xmlns:a16="http://schemas.microsoft.com/office/drawing/2014/main" id="{39619809-1F5A-B88B-DF37-7927A58B437C}"/>
                      </a:ext>
                    </a:extLst>
                  </p:cNvPr>
                  <p:cNvPicPr/>
                  <p:nvPr/>
                </p:nvPicPr>
                <p:blipFill>
                  <a:blip r:embed="rId740"/>
                  <a:stretch>
                    <a:fillRect/>
                  </a:stretch>
                </p:blipFill>
                <p:spPr>
                  <a:xfrm>
                    <a:off x="8113980" y="383166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1">
                <p14:nvContentPartPr>
                  <p14:cNvPr id="438" name="Ink 437">
                    <a:extLst>
                      <a:ext uri="{FF2B5EF4-FFF2-40B4-BE49-F238E27FC236}">
                        <a16:creationId xmlns:a16="http://schemas.microsoft.com/office/drawing/2014/main" id="{44A9B01F-51FD-8432-8DFA-CC435AFFF387}"/>
                      </a:ext>
                    </a:extLst>
                  </p14:cNvPr>
                  <p14:cNvContentPartPr/>
                  <p14:nvPr/>
                </p14:nvContentPartPr>
                <p14:xfrm>
                  <a:off x="7940100" y="3672540"/>
                  <a:ext cx="360" cy="360"/>
                </p14:xfrm>
              </p:contentPart>
            </mc:Choice>
            <mc:Fallback xmlns="">
              <p:pic>
                <p:nvPicPr>
                  <p:cNvPr id="438" name="Ink 437">
                    <a:extLst>
                      <a:ext uri="{FF2B5EF4-FFF2-40B4-BE49-F238E27FC236}">
                        <a16:creationId xmlns:a16="http://schemas.microsoft.com/office/drawing/2014/main" id="{44A9B01F-51FD-8432-8DFA-CC435AFFF387}"/>
                      </a:ext>
                    </a:extLst>
                  </p:cNvPr>
                  <p:cNvPicPr/>
                  <p:nvPr/>
                </p:nvPicPr>
                <p:blipFill>
                  <a:blip r:embed="rId742"/>
                  <a:stretch>
                    <a:fillRect/>
                  </a:stretch>
                </p:blipFill>
                <p:spPr>
                  <a:xfrm>
                    <a:off x="7931100" y="3663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3">
                <p14:nvContentPartPr>
                  <p14:cNvPr id="439" name="Ink 438">
                    <a:extLst>
                      <a:ext uri="{FF2B5EF4-FFF2-40B4-BE49-F238E27FC236}">
                        <a16:creationId xmlns:a16="http://schemas.microsoft.com/office/drawing/2014/main" id="{0D0ED8D7-4E24-EEDF-0257-4E74D9E60821}"/>
                      </a:ext>
                    </a:extLst>
                  </p14:cNvPr>
                  <p14:cNvContentPartPr/>
                  <p14:nvPr/>
                </p14:nvContentPartPr>
                <p14:xfrm>
                  <a:off x="7940100" y="3666420"/>
                  <a:ext cx="360" cy="6480"/>
                </p14:xfrm>
              </p:contentPart>
            </mc:Choice>
            <mc:Fallback xmlns="">
              <p:pic>
                <p:nvPicPr>
                  <p:cNvPr id="439" name="Ink 438">
                    <a:extLst>
                      <a:ext uri="{FF2B5EF4-FFF2-40B4-BE49-F238E27FC236}">
                        <a16:creationId xmlns:a16="http://schemas.microsoft.com/office/drawing/2014/main" id="{0D0ED8D7-4E24-EEDF-0257-4E74D9E60821}"/>
                      </a:ext>
                    </a:extLst>
                  </p:cNvPr>
                  <p:cNvPicPr/>
                  <p:nvPr/>
                </p:nvPicPr>
                <p:blipFill>
                  <a:blip r:embed="rId744"/>
                  <a:stretch>
                    <a:fillRect/>
                  </a:stretch>
                </p:blipFill>
                <p:spPr>
                  <a:xfrm>
                    <a:off x="7931100" y="3657780"/>
                    <a:ext cx="18000" cy="24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5">
                <p14:nvContentPartPr>
                  <p14:cNvPr id="440" name="Ink 439">
                    <a:extLst>
                      <a:ext uri="{FF2B5EF4-FFF2-40B4-BE49-F238E27FC236}">
                        <a16:creationId xmlns:a16="http://schemas.microsoft.com/office/drawing/2014/main" id="{F56197A4-3FAC-60E3-2EA0-ECDD29B2CDB4}"/>
                      </a:ext>
                    </a:extLst>
                  </p14:cNvPr>
                  <p14:cNvContentPartPr/>
                  <p14:nvPr/>
                </p14:nvContentPartPr>
                <p14:xfrm>
                  <a:off x="7962780" y="3558420"/>
                  <a:ext cx="3600" cy="360"/>
                </p14:xfrm>
              </p:contentPart>
            </mc:Choice>
            <mc:Fallback xmlns="">
              <p:pic>
                <p:nvPicPr>
                  <p:cNvPr id="440" name="Ink 439">
                    <a:extLst>
                      <a:ext uri="{FF2B5EF4-FFF2-40B4-BE49-F238E27FC236}">
                        <a16:creationId xmlns:a16="http://schemas.microsoft.com/office/drawing/2014/main" id="{F56197A4-3FAC-60E3-2EA0-ECDD29B2CDB4}"/>
                      </a:ext>
                    </a:extLst>
                  </p:cNvPr>
                  <p:cNvPicPr/>
                  <p:nvPr/>
                </p:nvPicPr>
                <p:blipFill>
                  <a:blip r:embed="rId746"/>
                  <a:stretch>
                    <a:fillRect/>
                  </a:stretch>
                </p:blipFill>
                <p:spPr>
                  <a:xfrm>
                    <a:off x="7953780" y="354978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7">
                <p14:nvContentPartPr>
                  <p14:cNvPr id="441" name="Ink 440">
                    <a:extLst>
                      <a:ext uri="{FF2B5EF4-FFF2-40B4-BE49-F238E27FC236}">
                        <a16:creationId xmlns:a16="http://schemas.microsoft.com/office/drawing/2014/main" id="{07A47545-EDA9-C946-B6C4-BB7F1A007D64}"/>
                      </a:ext>
                    </a:extLst>
                  </p14:cNvPr>
                  <p14:cNvContentPartPr/>
                  <p14:nvPr/>
                </p14:nvContentPartPr>
                <p14:xfrm>
                  <a:off x="7764780" y="2605860"/>
                  <a:ext cx="360" cy="360"/>
                </p14:xfrm>
              </p:contentPart>
            </mc:Choice>
            <mc:Fallback xmlns="">
              <p:pic>
                <p:nvPicPr>
                  <p:cNvPr id="441" name="Ink 440">
                    <a:extLst>
                      <a:ext uri="{FF2B5EF4-FFF2-40B4-BE49-F238E27FC236}">
                        <a16:creationId xmlns:a16="http://schemas.microsoft.com/office/drawing/2014/main" id="{07A47545-EDA9-C946-B6C4-BB7F1A007D64}"/>
                      </a:ext>
                    </a:extLst>
                  </p:cNvPr>
                  <p:cNvPicPr/>
                  <p:nvPr/>
                </p:nvPicPr>
                <p:blipFill>
                  <a:blip r:embed="rId748"/>
                  <a:stretch>
                    <a:fillRect/>
                  </a:stretch>
                </p:blipFill>
                <p:spPr>
                  <a:xfrm>
                    <a:off x="7755780" y="2597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9">
                <p14:nvContentPartPr>
                  <p14:cNvPr id="442" name="Ink 441">
                    <a:extLst>
                      <a:ext uri="{FF2B5EF4-FFF2-40B4-BE49-F238E27FC236}">
                        <a16:creationId xmlns:a16="http://schemas.microsoft.com/office/drawing/2014/main" id="{11689FE2-8AA7-AFD9-055F-AD7B11BE3D50}"/>
                      </a:ext>
                    </a:extLst>
                  </p14:cNvPr>
                  <p14:cNvContentPartPr/>
                  <p14:nvPr/>
                </p14:nvContentPartPr>
                <p14:xfrm>
                  <a:off x="7688460" y="2605860"/>
                  <a:ext cx="360" cy="360"/>
                </p14:xfrm>
              </p:contentPart>
            </mc:Choice>
            <mc:Fallback xmlns="">
              <p:pic>
                <p:nvPicPr>
                  <p:cNvPr id="442" name="Ink 441">
                    <a:extLst>
                      <a:ext uri="{FF2B5EF4-FFF2-40B4-BE49-F238E27FC236}">
                        <a16:creationId xmlns:a16="http://schemas.microsoft.com/office/drawing/2014/main" id="{11689FE2-8AA7-AFD9-055F-AD7B11BE3D50}"/>
                      </a:ext>
                    </a:extLst>
                  </p:cNvPr>
                  <p:cNvPicPr/>
                  <p:nvPr/>
                </p:nvPicPr>
                <p:blipFill>
                  <a:blip r:embed="rId750"/>
                  <a:stretch>
                    <a:fillRect/>
                  </a:stretch>
                </p:blipFill>
                <p:spPr>
                  <a:xfrm>
                    <a:off x="7679460" y="2597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1">
                <p14:nvContentPartPr>
                  <p14:cNvPr id="443" name="Ink 442">
                    <a:extLst>
                      <a:ext uri="{FF2B5EF4-FFF2-40B4-BE49-F238E27FC236}">
                        <a16:creationId xmlns:a16="http://schemas.microsoft.com/office/drawing/2014/main" id="{3C6404AE-9DF2-90D7-9665-A04927609976}"/>
                      </a:ext>
                    </a:extLst>
                  </p14:cNvPr>
                  <p14:cNvContentPartPr/>
                  <p14:nvPr/>
                </p14:nvContentPartPr>
                <p14:xfrm>
                  <a:off x="7764780" y="2255220"/>
                  <a:ext cx="360" cy="360"/>
                </p14:xfrm>
              </p:contentPart>
            </mc:Choice>
            <mc:Fallback xmlns="">
              <p:pic>
                <p:nvPicPr>
                  <p:cNvPr id="443" name="Ink 442">
                    <a:extLst>
                      <a:ext uri="{FF2B5EF4-FFF2-40B4-BE49-F238E27FC236}">
                        <a16:creationId xmlns:a16="http://schemas.microsoft.com/office/drawing/2014/main" id="{3C6404AE-9DF2-90D7-9665-A04927609976}"/>
                      </a:ext>
                    </a:extLst>
                  </p:cNvPr>
                  <p:cNvPicPr/>
                  <p:nvPr/>
                </p:nvPicPr>
                <p:blipFill>
                  <a:blip r:embed="rId752"/>
                  <a:stretch>
                    <a:fillRect/>
                  </a:stretch>
                </p:blipFill>
                <p:spPr>
                  <a:xfrm>
                    <a:off x="7755780" y="22465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3">
                <p14:nvContentPartPr>
                  <p14:cNvPr id="444" name="Ink 443">
                    <a:extLst>
                      <a:ext uri="{FF2B5EF4-FFF2-40B4-BE49-F238E27FC236}">
                        <a16:creationId xmlns:a16="http://schemas.microsoft.com/office/drawing/2014/main" id="{33840F0E-E6E6-23E3-2B9D-F86650CCE227}"/>
                      </a:ext>
                    </a:extLst>
                  </p14:cNvPr>
                  <p14:cNvContentPartPr/>
                  <p14:nvPr/>
                </p14:nvContentPartPr>
                <p14:xfrm>
                  <a:off x="7738500" y="2221740"/>
                  <a:ext cx="3600" cy="3600"/>
                </p14:xfrm>
              </p:contentPart>
            </mc:Choice>
            <mc:Fallback xmlns="">
              <p:pic>
                <p:nvPicPr>
                  <p:cNvPr id="444" name="Ink 443">
                    <a:extLst>
                      <a:ext uri="{FF2B5EF4-FFF2-40B4-BE49-F238E27FC236}">
                        <a16:creationId xmlns:a16="http://schemas.microsoft.com/office/drawing/2014/main" id="{33840F0E-E6E6-23E3-2B9D-F86650CCE227}"/>
                      </a:ext>
                    </a:extLst>
                  </p:cNvPr>
                  <p:cNvPicPr/>
                  <p:nvPr/>
                </p:nvPicPr>
                <p:blipFill>
                  <a:blip r:embed="rId754"/>
                  <a:stretch>
                    <a:fillRect/>
                  </a:stretch>
                </p:blipFill>
                <p:spPr>
                  <a:xfrm>
                    <a:off x="7729860" y="2212740"/>
                    <a:ext cx="2124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5">
                <p14:nvContentPartPr>
                  <p14:cNvPr id="445" name="Ink 444">
                    <a:extLst>
                      <a:ext uri="{FF2B5EF4-FFF2-40B4-BE49-F238E27FC236}">
                        <a16:creationId xmlns:a16="http://schemas.microsoft.com/office/drawing/2014/main" id="{94A9A307-54CC-4FEE-C797-F4EDD639EA82}"/>
                      </a:ext>
                    </a:extLst>
                  </p14:cNvPr>
                  <p14:cNvContentPartPr/>
                  <p14:nvPr/>
                </p14:nvContentPartPr>
                <p14:xfrm>
                  <a:off x="7536180" y="2072340"/>
                  <a:ext cx="360" cy="360"/>
                </p14:xfrm>
              </p:contentPart>
            </mc:Choice>
            <mc:Fallback xmlns="">
              <p:pic>
                <p:nvPicPr>
                  <p:cNvPr id="445" name="Ink 444">
                    <a:extLst>
                      <a:ext uri="{FF2B5EF4-FFF2-40B4-BE49-F238E27FC236}">
                        <a16:creationId xmlns:a16="http://schemas.microsoft.com/office/drawing/2014/main" id="{94A9A307-54CC-4FEE-C797-F4EDD639EA82}"/>
                      </a:ext>
                    </a:extLst>
                  </p:cNvPr>
                  <p:cNvPicPr/>
                  <p:nvPr/>
                </p:nvPicPr>
                <p:blipFill>
                  <a:blip r:embed="rId756"/>
                  <a:stretch>
                    <a:fillRect/>
                  </a:stretch>
                </p:blipFill>
                <p:spPr>
                  <a:xfrm>
                    <a:off x="7527180" y="2063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7">
                <p14:nvContentPartPr>
                  <p14:cNvPr id="446" name="Ink 445">
                    <a:extLst>
                      <a:ext uri="{FF2B5EF4-FFF2-40B4-BE49-F238E27FC236}">
                        <a16:creationId xmlns:a16="http://schemas.microsoft.com/office/drawing/2014/main" id="{3463E569-83F2-5359-AB3E-46E465A980A2}"/>
                      </a:ext>
                    </a:extLst>
                  </p14:cNvPr>
                  <p14:cNvContentPartPr/>
                  <p14:nvPr/>
                </p14:nvContentPartPr>
                <p14:xfrm>
                  <a:off x="7581900" y="2034180"/>
                  <a:ext cx="360" cy="360"/>
                </p14:xfrm>
              </p:contentPart>
            </mc:Choice>
            <mc:Fallback xmlns="">
              <p:pic>
                <p:nvPicPr>
                  <p:cNvPr id="446" name="Ink 445">
                    <a:extLst>
                      <a:ext uri="{FF2B5EF4-FFF2-40B4-BE49-F238E27FC236}">
                        <a16:creationId xmlns:a16="http://schemas.microsoft.com/office/drawing/2014/main" id="{3463E569-83F2-5359-AB3E-46E465A980A2}"/>
                      </a:ext>
                    </a:extLst>
                  </p:cNvPr>
                  <p:cNvPicPr/>
                  <p:nvPr/>
                </p:nvPicPr>
                <p:blipFill>
                  <a:blip r:embed="rId758"/>
                  <a:stretch>
                    <a:fillRect/>
                  </a:stretch>
                </p:blipFill>
                <p:spPr>
                  <a:xfrm>
                    <a:off x="7572900" y="2025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9">
                <p14:nvContentPartPr>
                  <p14:cNvPr id="447" name="Ink 446">
                    <a:extLst>
                      <a:ext uri="{FF2B5EF4-FFF2-40B4-BE49-F238E27FC236}">
                        <a16:creationId xmlns:a16="http://schemas.microsoft.com/office/drawing/2014/main" id="{8B07EBC5-2EEE-8A90-8B7C-EF8D2D55E50D}"/>
                      </a:ext>
                    </a:extLst>
                  </p14:cNvPr>
                  <p14:cNvContentPartPr/>
                  <p14:nvPr/>
                </p14:nvContentPartPr>
                <p14:xfrm>
                  <a:off x="7658220" y="1942740"/>
                  <a:ext cx="360" cy="360"/>
                </p14:xfrm>
              </p:contentPart>
            </mc:Choice>
            <mc:Fallback xmlns="">
              <p:pic>
                <p:nvPicPr>
                  <p:cNvPr id="447" name="Ink 446">
                    <a:extLst>
                      <a:ext uri="{FF2B5EF4-FFF2-40B4-BE49-F238E27FC236}">
                        <a16:creationId xmlns:a16="http://schemas.microsoft.com/office/drawing/2014/main" id="{8B07EBC5-2EEE-8A90-8B7C-EF8D2D55E50D}"/>
                      </a:ext>
                    </a:extLst>
                  </p:cNvPr>
                  <p:cNvPicPr/>
                  <p:nvPr/>
                </p:nvPicPr>
                <p:blipFill>
                  <a:blip r:embed="rId760"/>
                  <a:stretch>
                    <a:fillRect/>
                  </a:stretch>
                </p:blipFill>
                <p:spPr>
                  <a:xfrm>
                    <a:off x="7649220" y="19341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1">
                <p14:nvContentPartPr>
                  <p14:cNvPr id="448" name="Ink 447">
                    <a:extLst>
                      <a:ext uri="{FF2B5EF4-FFF2-40B4-BE49-F238E27FC236}">
                        <a16:creationId xmlns:a16="http://schemas.microsoft.com/office/drawing/2014/main" id="{3E4A556C-540B-602F-881E-4738F4DCA1D4}"/>
                      </a:ext>
                    </a:extLst>
                  </p14:cNvPr>
                  <p14:cNvContentPartPr/>
                  <p14:nvPr/>
                </p14:nvContentPartPr>
                <p14:xfrm>
                  <a:off x="7658220" y="1945980"/>
                  <a:ext cx="6480" cy="5040"/>
                </p14:xfrm>
              </p:contentPart>
            </mc:Choice>
            <mc:Fallback xmlns="">
              <p:pic>
                <p:nvPicPr>
                  <p:cNvPr id="448" name="Ink 447">
                    <a:extLst>
                      <a:ext uri="{FF2B5EF4-FFF2-40B4-BE49-F238E27FC236}">
                        <a16:creationId xmlns:a16="http://schemas.microsoft.com/office/drawing/2014/main" id="{3E4A556C-540B-602F-881E-4738F4DCA1D4}"/>
                      </a:ext>
                    </a:extLst>
                  </p:cNvPr>
                  <p:cNvPicPr/>
                  <p:nvPr/>
                </p:nvPicPr>
                <p:blipFill>
                  <a:blip r:embed="rId762"/>
                  <a:stretch>
                    <a:fillRect/>
                  </a:stretch>
                </p:blipFill>
                <p:spPr>
                  <a:xfrm>
                    <a:off x="7649220" y="1936980"/>
                    <a:ext cx="24120" cy="22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3">
                <p14:nvContentPartPr>
                  <p14:cNvPr id="449" name="Ink 448">
                    <a:extLst>
                      <a:ext uri="{FF2B5EF4-FFF2-40B4-BE49-F238E27FC236}">
                        <a16:creationId xmlns:a16="http://schemas.microsoft.com/office/drawing/2014/main" id="{0AE124B4-79AC-5D19-B98D-9F74C830BC3D}"/>
                      </a:ext>
                    </a:extLst>
                  </p14:cNvPr>
                  <p14:cNvContentPartPr/>
                  <p14:nvPr/>
                </p14:nvContentPartPr>
                <p14:xfrm>
                  <a:off x="7772340" y="1866780"/>
                  <a:ext cx="3600" cy="360"/>
                </p14:xfrm>
              </p:contentPart>
            </mc:Choice>
            <mc:Fallback xmlns="">
              <p:pic>
                <p:nvPicPr>
                  <p:cNvPr id="449" name="Ink 448">
                    <a:extLst>
                      <a:ext uri="{FF2B5EF4-FFF2-40B4-BE49-F238E27FC236}">
                        <a16:creationId xmlns:a16="http://schemas.microsoft.com/office/drawing/2014/main" id="{0AE124B4-79AC-5D19-B98D-9F74C830BC3D}"/>
                      </a:ext>
                    </a:extLst>
                  </p:cNvPr>
                  <p:cNvPicPr/>
                  <p:nvPr/>
                </p:nvPicPr>
                <p:blipFill>
                  <a:blip r:embed="rId764"/>
                  <a:stretch>
                    <a:fillRect/>
                  </a:stretch>
                </p:blipFill>
                <p:spPr>
                  <a:xfrm>
                    <a:off x="7763340" y="185814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5">
                <p14:nvContentPartPr>
                  <p14:cNvPr id="450" name="Ink 449">
                    <a:extLst>
                      <a:ext uri="{FF2B5EF4-FFF2-40B4-BE49-F238E27FC236}">
                        <a16:creationId xmlns:a16="http://schemas.microsoft.com/office/drawing/2014/main" id="{D29C436B-30B1-D20D-02DE-D89359CA64DA}"/>
                      </a:ext>
                    </a:extLst>
                  </p14:cNvPr>
                  <p14:cNvContentPartPr/>
                  <p14:nvPr/>
                </p14:nvContentPartPr>
                <p14:xfrm>
                  <a:off x="7818060" y="1855980"/>
                  <a:ext cx="5040" cy="3600"/>
                </p14:xfrm>
              </p:contentPart>
            </mc:Choice>
            <mc:Fallback xmlns="">
              <p:pic>
                <p:nvPicPr>
                  <p:cNvPr id="450" name="Ink 449">
                    <a:extLst>
                      <a:ext uri="{FF2B5EF4-FFF2-40B4-BE49-F238E27FC236}">
                        <a16:creationId xmlns:a16="http://schemas.microsoft.com/office/drawing/2014/main" id="{D29C436B-30B1-D20D-02DE-D89359CA64DA}"/>
                      </a:ext>
                    </a:extLst>
                  </p:cNvPr>
                  <p:cNvPicPr/>
                  <p:nvPr/>
                </p:nvPicPr>
                <p:blipFill>
                  <a:blip r:embed="rId766"/>
                  <a:stretch>
                    <a:fillRect/>
                  </a:stretch>
                </p:blipFill>
                <p:spPr>
                  <a:xfrm>
                    <a:off x="7809060" y="1846980"/>
                    <a:ext cx="2268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7">
                <p14:nvContentPartPr>
                  <p14:cNvPr id="451" name="Ink 450">
                    <a:extLst>
                      <a:ext uri="{FF2B5EF4-FFF2-40B4-BE49-F238E27FC236}">
                        <a16:creationId xmlns:a16="http://schemas.microsoft.com/office/drawing/2014/main" id="{DA7E8C01-A460-EA8B-AD27-93B764AD6F8E}"/>
                      </a:ext>
                    </a:extLst>
                  </p14:cNvPr>
                  <p14:cNvContentPartPr/>
                  <p14:nvPr/>
                </p14:nvContentPartPr>
                <p14:xfrm>
                  <a:off x="7735260" y="1851300"/>
                  <a:ext cx="98280" cy="127080"/>
                </p14:xfrm>
              </p:contentPart>
            </mc:Choice>
            <mc:Fallback xmlns="">
              <p:pic>
                <p:nvPicPr>
                  <p:cNvPr id="451" name="Ink 450">
                    <a:extLst>
                      <a:ext uri="{FF2B5EF4-FFF2-40B4-BE49-F238E27FC236}">
                        <a16:creationId xmlns:a16="http://schemas.microsoft.com/office/drawing/2014/main" id="{DA7E8C01-A460-EA8B-AD27-93B764AD6F8E}"/>
                      </a:ext>
                    </a:extLst>
                  </p:cNvPr>
                  <p:cNvPicPr/>
                  <p:nvPr/>
                </p:nvPicPr>
                <p:blipFill>
                  <a:blip r:embed="rId768"/>
                  <a:stretch>
                    <a:fillRect/>
                  </a:stretch>
                </p:blipFill>
                <p:spPr>
                  <a:xfrm>
                    <a:off x="7726260" y="1842660"/>
                    <a:ext cx="115920" cy="14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9">
                <p14:nvContentPartPr>
                  <p14:cNvPr id="452" name="Ink 451">
                    <a:extLst>
                      <a:ext uri="{FF2B5EF4-FFF2-40B4-BE49-F238E27FC236}">
                        <a16:creationId xmlns:a16="http://schemas.microsoft.com/office/drawing/2014/main" id="{164BBA24-EA29-42EC-8468-C1B94731B895}"/>
                      </a:ext>
                    </a:extLst>
                  </p14:cNvPr>
                  <p14:cNvContentPartPr/>
                  <p14:nvPr/>
                </p14:nvContentPartPr>
                <p14:xfrm>
                  <a:off x="7100940" y="3588660"/>
                  <a:ext cx="4320" cy="27720"/>
                </p14:xfrm>
              </p:contentPart>
            </mc:Choice>
            <mc:Fallback xmlns="">
              <p:pic>
                <p:nvPicPr>
                  <p:cNvPr id="452" name="Ink 451">
                    <a:extLst>
                      <a:ext uri="{FF2B5EF4-FFF2-40B4-BE49-F238E27FC236}">
                        <a16:creationId xmlns:a16="http://schemas.microsoft.com/office/drawing/2014/main" id="{164BBA24-EA29-42EC-8468-C1B94731B895}"/>
                      </a:ext>
                    </a:extLst>
                  </p:cNvPr>
                  <p:cNvPicPr/>
                  <p:nvPr/>
                </p:nvPicPr>
                <p:blipFill>
                  <a:blip r:embed="rId770"/>
                  <a:stretch>
                    <a:fillRect/>
                  </a:stretch>
                </p:blipFill>
                <p:spPr>
                  <a:xfrm>
                    <a:off x="7091940" y="3580020"/>
                    <a:ext cx="21960" cy="4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1">
                <p14:nvContentPartPr>
                  <p14:cNvPr id="453" name="Ink 452">
                    <a:extLst>
                      <a:ext uri="{FF2B5EF4-FFF2-40B4-BE49-F238E27FC236}">
                        <a16:creationId xmlns:a16="http://schemas.microsoft.com/office/drawing/2014/main" id="{4C735F04-9C0A-E345-EB16-C2499F6AD923}"/>
                      </a:ext>
                    </a:extLst>
                  </p14:cNvPr>
                  <p14:cNvContentPartPr/>
                  <p14:nvPr/>
                </p14:nvContentPartPr>
                <p14:xfrm>
                  <a:off x="7094100" y="3695580"/>
                  <a:ext cx="3600" cy="3600"/>
                </p14:xfrm>
              </p:contentPart>
            </mc:Choice>
            <mc:Fallback xmlns="">
              <p:pic>
                <p:nvPicPr>
                  <p:cNvPr id="453" name="Ink 452">
                    <a:extLst>
                      <a:ext uri="{FF2B5EF4-FFF2-40B4-BE49-F238E27FC236}">
                        <a16:creationId xmlns:a16="http://schemas.microsoft.com/office/drawing/2014/main" id="{4C735F04-9C0A-E345-EB16-C2499F6AD923}"/>
                      </a:ext>
                    </a:extLst>
                  </p:cNvPr>
                  <p:cNvPicPr/>
                  <p:nvPr/>
                </p:nvPicPr>
                <p:blipFill>
                  <a:blip r:embed="rId772"/>
                  <a:stretch>
                    <a:fillRect/>
                  </a:stretch>
                </p:blipFill>
                <p:spPr>
                  <a:xfrm>
                    <a:off x="7085100" y="3686940"/>
                    <a:ext cx="2124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3">
                <p14:nvContentPartPr>
                  <p14:cNvPr id="454" name="Ink 453">
                    <a:extLst>
                      <a:ext uri="{FF2B5EF4-FFF2-40B4-BE49-F238E27FC236}">
                        <a16:creationId xmlns:a16="http://schemas.microsoft.com/office/drawing/2014/main" id="{3B5B74D1-60EF-9AEB-F129-4529021360F7}"/>
                      </a:ext>
                    </a:extLst>
                  </p14:cNvPr>
                  <p14:cNvContentPartPr/>
                  <p14:nvPr/>
                </p14:nvContentPartPr>
                <p14:xfrm>
                  <a:off x="7383900" y="3428820"/>
                  <a:ext cx="360" cy="360"/>
                </p14:xfrm>
              </p:contentPart>
            </mc:Choice>
            <mc:Fallback xmlns="">
              <p:pic>
                <p:nvPicPr>
                  <p:cNvPr id="454" name="Ink 453">
                    <a:extLst>
                      <a:ext uri="{FF2B5EF4-FFF2-40B4-BE49-F238E27FC236}">
                        <a16:creationId xmlns:a16="http://schemas.microsoft.com/office/drawing/2014/main" id="{3B5B74D1-60EF-9AEB-F129-4529021360F7}"/>
                      </a:ext>
                    </a:extLst>
                  </p:cNvPr>
                  <p:cNvPicPr/>
                  <p:nvPr/>
                </p:nvPicPr>
                <p:blipFill>
                  <a:blip r:embed="rId774"/>
                  <a:stretch>
                    <a:fillRect/>
                  </a:stretch>
                </p:blipFill>
                <p:spPr>
                  <a:xfrm>
                    <a:off x="7374900" y="34201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5">
                <p14:nvContentPartPr>
                  <p14:cNvPr id="455" name="Ink 454">
                    <a:extLst>
                      <a:ext uri="{FF2B5EF4-FFF2-40B4-BE49-F238E27FC236}">
                        <a16:creationId xmlns:a16="http://schemas.microsoft.com/office/drawing/2014/main" id="{A5C3BCEF-3975-43E9-2702-F7C9E7796C6E}"/>
                      </a:ext>
                    </a:extLst>
                  </p14:cNvPr>
                  <p14:cNvContentPartPr/>
                  <p14:nvPr/>
                </p14:nvContentPartPr>
                <p14:xfrm>
                  <a:off x="7399020" y="3398220"/>
                  <a:ext cx="3600" cy="360"/>
                </p14:xfrm>
              </p:contentPart>
            </mc:Choice>
            <mc:Fallback xmlns="">
              <p:pic>
                <p:nvPicPr>
                  <p:cNvPr id="455" name="Ink 454">
                    <a:extLst>
                      <a:ext uri="{FF2B5EF4-FFF2-40B4-BE49-F238E27FC236}">
                        <a16:creationId xmlns:a16="http://schemas.microsoft.com/office/drawing/2014/main" id="{A5C3BCEF-3975-43E9-2702-F7C9E7796C6E}"/>
                      </a:ext>
                    </a:extLst>
                  </p:cNvPr>
                  <p:cNvPicPr/>
                  <p:nvPr/>
                </p:nvPicPr>
                <p:blipFill>
                  <a:blip r:embed="rId776"/>
                  <a:stretch>
                    <a:fillRect/>
                  </a:stretch>
                </p:blipFill>
                <p:spPr>
                  <a:xfrm>
                    <a:off x="7390020" y="338958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7">
                <p14:nvContentPartPr>
                  <p14:cNvPr id="456" name="Ink 455">
                    <a:extLst>
                      <a:ext uri="{FF2B5EF4-FFF2-40B4-BE49-F238E27FC236}">
                        <a16:creationId xmlns:a16="http://schemas.microsoft.com/office/drawing/2014/main" id="{C1BB24BD-0CDB-3AD4-16DA-7C47CA3847CE}"/>
                      </a:ext>
                    </a:extLst>
                  </p14:cNvPr>
                  <p14:cNvContentPartPr/>
                  <p14:nvPr/>
                </p14:nvContentPartPr>
                <p14:xfrm>
                  <a:off x="7444740" y="3565980"/>
                  <a:ext cx="3600" cy="360"/>
                </p14:xfrm>
              </p:contentPart>
            </mc:Choice>
            <mc:Fallback xmlns="">
              <p:pic>
                <p:nvPicPr>
                  <p:cNvPr id="456" name="Ink 455">
                    <a:extLst>
                      <a:ext uri="{FF2B5EF4-FFF2-40B4-BE49-F238E27FC236}">
                        <a16:creationId xmlns:a16="http://schemas.microsoft.com/office/drawing/2014/main" id="{C1BB24BD-0CDB-3AD4-16DA-7C47CA3847CE}"/>
                      </a:ext>
                    </a:extLst>
                  </p:cNvPr>
                  <p:cNvPicPr/>
                  <p:nvPr/>
                </p:nvPicPr>
                <p:blipFill>
                  <a:blip r:embed="rId778"/>
                  <a:stretch>
                    <a:fillRect/>
                  </a:stretch>
                </p:blipFill>
                <p:spPr>
                  <a:xfrm>
                    <a:off x="7435740" y="355734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9">
                <p14:nvContentPartPr>
                  <p14:cNvPr id="457" name="Ink 456">
                    <a:extLst>
                      <a:ext uri="{FF2B5EF4-FFF2-40B4-BE49-F238E27FC236}">
                        <a16:creationId xmlns:a16="http://schemas.microsoft.com/office/drawing/2014/main" id="{A9FD39B8-F17D-CC09-A10D-2797CC91C181}"/>
                      </a:ext>
                    </a:extLst>
                  </p14:cNvPr>
                  <p14:cNvContentPartPr/>
                  <p14:nvPr/>
                </p14:nvContentPartPr>
                <p14:xfrm>
                  <a:off x="7452300" y="3565980"/>
                  <a:ext cx="360" cy="360"/>
                </p14:xfrm>
              </p:contentPart>
            </mc:Choice>
            <mc:Fallback xmlns="">
              <p:pic>
                <p:nvPicPr>
                  <p:cNvPr id="457" name="Ink 456">
                    <a:extLst>
                      <a:ext uri="{FF2B5EF4-FFF2-40B4-BE49-F238E27FC236}">
                        <a16:creationId xmlns:a16="http://schemas.microsoft.com/office/drawing/2014/main" id="{A9FD39B8-F17D-CC09-A10D-2797CC91C181}"/>
                      </a:ext>
                    </a:extLst>
                  </p:cNvPr>
                  <p:cNvPicPr/>
                  <p:nvPr/>
                </p:nvPicPr>
                <p:blipFill>
                  <a:blip r:embed="rId780"/>
                  <a:stretch>
                    <a:fillRect/>
                  </a:stretch>
                </p:blipFill>
                <p:spPr>
                  <a:xfrm>
                    <a:off x="7443300" y="35573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1">
                <p14:nvContentPartPr>
                  <p14:cNvPr id="458" name="Ink 457">
                    <a:extLst>
                      <a:ext uri="{FF2B5EF4-FFF2-40B4-BE49-F238E27FC236}">
                        <a16:creationId xmlns:a16="http://schemas.microsoft.com/office/drawing/2014/main" id="{25CAE463-0178-DD11-D447-0CA9002C17C3}"/>
                      </a:ext>
                    </a:extLst>
                  </p14:cNvPr>
                  <p14:cNvContentPartPr/>
                  <p14:nvPr/>
                </p14:nvContentPartPr>
                <p14:xfrm>
                  <a:off x="7459860" y="3542940"/>
                  <a:ext cx="360" cy="360"/>
                </p14:xfrm>
              </p:contentPart>
            </mc:Choice>
            <mc:Fallback xmlns="">
              <p:pic>
                <p:nvPicPr>
                  <p:cNvPr id="458" name="Ink 457">
                    <a:extLst>
                      <a:ext uri="{FF2B5EF4-FFF2-40B4-BE49-F238E27FC236}">
                        <a16:creationId xmlns:a16="http://schemas.microsoft.com/office/drawing/2014/main" id="{25CAE463-0178-DD11-D447-0CA9002C17C3}"/>
                      </a:ext>
                    </a:extLst>
                  </p:cNvPr>
                  <p:cNvPicPr/>
                  <p:nvPr/>
                </p:nvPicPr>
                <p:blipFill>
                  <a:blip r:embed="rId782"/>
                  <a:stretch>
                    <a:fillRect/>
                  </a:stretch>
                </p:blipFill>
                <p:spPr>
                  <a:xfrm>
                    <a:off x="7450860" y="3534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3">
                <p14:nvContentPartPr>
                  <p14:cNvPr id="459" name="Ink 458">
                    <a:extLst>
                      <a:ext uri="{FF2B5EF4-FFF2-40B4-BE49-F238E27FC236}">
                        <a16:creationId xmlns:a16="http://schemas.microsoft.com/office/drawing/2014/main" id="{C74DDDE2-7159-5EFE-9EB6-500B3FC118CD}"/>
                      </a:ext>
                    </a:extLst>
                  </p14:cNvPr>
                  <p14:cNvContentPartPr/>
                  <p14:nvPr/>
                </p14:nvContentPartPr>
                <p14:xfrm>
                  <a:off x="7521060" y="3383100"/>
                  <a:ext cx="360" cy="360"/>
                </p14:xfrm>
              </p:contentPart>
            </mc:Choice>
            <mc:Fallback xmlns="">
              <p:pic>
                <p:nvPicPr>
                  <p:cNvPr id="459" name="Ink 458">
                    <a:extLst>
                      <a:ext uri="{FF2B5EF4-FFF2-40B4-BE49-F238E27FC236}">
                        <a16:creationId xmlns:a16="http://schemas.microsoft.com/office/drawing/2014/main" id="{C74DDDE2-7159-5EFE-9EB6-500B3FC118CD}"/>
                      </a:ext>
                    </a:extLst>
                  </p:cNvPr>
                  <p:cNvPicPr/>
                  <p:nvPr/>
                </p:nvPicPr>
                <p:blipFill>
                  <a:blip r:embed="rId784"/>
                  <a:stretch>
                    <a:fillRect/>
                  </a:stretch>
                </p:blipFill>
                <p:spPr>
                  <a:xfrm>
                    <a:off x="7512060" y="33744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5">
                <p14:nvContentPartPr>
                  <p14:cNvPr id="460" name="Ink 459">
                    <a:extLst>
                      <a:ext uri="{FF2B5EF4-FFF2-40B4-BE49-F238E27FC236}">
                        <a16:creationId xmlns:a16="http://schemas.microsoft.com/office/drawing/2014/main" id="{C660095B-1D3E-779D-9C2C-7404795C1A03}"/>
                      </a:ext>
                    </a:extLst>
                  </p14:cNvPr>
                  <p14:cNvContentPartPr/>
                  <p14:nvPr/>
                </p14:nvContentPartPr>
                <p14:xfrm>
                  <a:off x="7521060" y="3383100"/>
                  <a:ext cx="360" cy="360"/>
                </p14:xfrm>
              </p:contentPart>
            </mc:Choice>
            <mc:Fallback xmlns="">
              <p:pic>
                <p:nvPicPr>
                  <p:cNvPr id="460" name="Ink 459">
                    <a:extLst>
                      <a:ext uri="{FF2B5EF4-FFF2-40B4-BE49-F238E27FC236}">
                        <a16:creationId xmlns:a16="http://schemas.microsoft.com/office/drawing/2014/main" id="{C660095B-1D3E-779D-9C2C-7404795C1A03}"/>
                      </a:ext>
                    </a:extLst>
                  </p:cNvPr>
                  <p:cNvPicPr/>
                  <p:nvPr/>
                </p:nvPicPr>
                <p:blipFill>
                  <a:blip r:embed="rId786"/>
                  <a:stretch>
                    <a:fillRect/>
                  </a:stretch>
                </p:blipFill>
                <p:spPr>
                  <a:xfrm>
                    <a:off x="7512060" y="33744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7">
                <p14:nvContentPartPr>
                  <p14:cNvPr id="461" name="Ink 460">
                    <a:extLst>
                      <a:ext uri="{FF2B5EF4-FFF2-40B4-BE49-F238E27FC236}">
                        <a16:creationId xmlns:a16="http://schemas.microsoft.com/office/drawing/2014/main" id="{66010366-FEBE-C7E2-49BD-88812A4214A6}"/>
                      </a:ext>
                    </a:extLst>
                  </p14:cNvPr>
                  <p14:cNvContentPartPr/>
                  <p14:nvPr/>
                </p14:nvContentPartPr>
                <p14:xfrm>
                  <a:off x="7343220" y="3311460"/>
                  <a:ext cx="48600" cy="3600"/>
                </p14:xfrm>
              </p:contentPart>
            </mc:Choice>
            <mc:Fallback xmlns="">
              <p:pic>
                <p:nvPicPr>
                  <p:cNvPr id="461" name="Ink 460">
                    <a:extLst>
                      <a:ext uri="{FF2B5EF4-FFF2-40B4-BE49-F238E27FC236}">
                        <a16:creationId xmlns:a16="http://schemas.microsoft.com/office/drawing/2014/main" id="{66010366-FEBE-C7E2-49BD-88812A4214A6}"/>
                      </a:ext>
                    </a:extLst>
                  </p:cNvPr>
                  <p:cNvPicPr/>
                  <p:nvPr/>
                </p:nvPicPr>
                <p:blipFill>
                  <a:blip r:embed="rId788"/>
                  <a:stretch>
                    <a:fillRect/>
                  </a:stretch>
                </p:blipFill>
                <p:spPr>
                  <a:xfrm>
                    <a:off x="7334220" y="3302460"/>
                    <a:ext cx="6624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9">
                <p14:nvContentPartPr>
                  <p14:cNvPr id="465" name="Ink 464">
                    <a:extLst>
                      <a:ext uri="{FF2B5EF4-FFF2-40B4-BE49-F238E27FC236}">
                        <a16:creationId xmlns:a16="http://schemas.microsoft.com/office/drawing/2014/main" id="{355F90D3-344D-CCB3-72E8-17256BE723EE}"/>
                      </a:ext>
                    </a:extLst>
                  </p14:cNvPr>
                  <p14:cNvContentPartPr/>
                  <p14:nvPr/>
                </p14:nvContentPartPr>
                <p14:xfrm>
                  <a:off x="6987540" y="3245940"/>
                  <a:ext cx="360" cy="360"/>
                </p14:xfrm>
              </p:contentPart>
            </mc:Choice>
            <mc:Fallback xmlns="">
              <p:pic>
                <p:nvPicPr>
                  <p:cNvPr id="465" name="Ink 464">
                    <a:extLst>
                      <a:ext uri="{FF2B5EF4-FFF2-40B4-BE49-F238E27FC236}">
                        <a16:creationId xmlns:a16="http://schemas.microsoft.com/office/drawing/2014/main" id="{355F90D3-344D-CCB3-72E8-17256BE723EE}"/>
                      </a:ext>
                    </a:extLst>
                  </p:cNvPr>
                  <p:cNvPicPr/>
                  <p:nvPr/>
                </p:nvPicPr>
                <p:blipFill>
                  <a:blip r:embed="rId790"/>
                  <a:stretch>
                    <a:fillRect/>
                  </a:stretch>
                </p:blipFill>
                <p:spPr>
                  <a:xfrm>
                    <a:off x="6978540" y="3237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1">
                <p14:nvContentPartPr>
                  <p14:cNvPr id="466" name="Ink 465">
                    <a:extLst>
                      <a:ext uri="{FF2B5EF4-FFF2-40B4-BE49-F238E27FC236}">
                        <a16:creationId xmlns:a16="http://schemas.microsoft.com/office/drawing/2014/main" id="{E92DA921-BD99-33B4-CE4D-C3406F27A408}"/>
                      </a:ext>
                    </a:extLst>
                  </p14:cNvPr>
                  <p14:cNvContentPartPr/>
                  <p14:nvPr/>
                </p14:nvContentPartPr>
                <p14:xfrm>
                  <a:off x="7292460" y="3428820"/>
                  <a:ext cx="360" cy="360"/>
                </p14:xfrm>
              </p:contentPart>
            </mc:Choice>
            <mc:Fallback xmlns="">
              <p:pic>
                <p:nvPicPr>
                  <p:cNvPr id="466" name="Ink 465">
                    <a:extLst>
                      <a:ext uri="{FF2B5EF4-FFF2-40B4-BE49-F238E27FC236}">
                        <a16:creationId xmlns:a16="http://schemas.microsoft.com/office/drawing/2014/main" id="{E92DA921-BD99-33B4-CE4D-C3406F27A408}"/>
                      </a:ext>
                    </a:extLst>
                  </p:cNvPr>
                  <p:cNvPicPr/>
                  <p:nvPr/>
                </p:nvPicPr>
                <p:blipFill>
                  <a:blip r:embed="rId792"/>
                  <a:stretch>
                    <a:fillRect/>
                  </a:stretch>
                </p:blipFill>
                <p:spPr>
                  <a:xfrm>
                    <a:off x="7283460" y="34201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3">
                <p14:nvContentPartPr>
                  <p14:cNvPr id="469" name="Ink 468">
                    <a:extLst>
                      <a:ext uri="{FF2B5EF4-FFF2-40B4-BE49-F238E27FC236}">
                        <a16:creationId xmlns:a16="http://schemas.microsoft.com/office/drawing/2014/main" id="{927DADBD-4F52-F989-C007-82E3E09AD2C0}"/>
                      </a:ext>
                    </a:extLst>
                  </p14:cNvPr>
                  <p14:cNvContentPartPr/>
                  <p14:nvPr/>
                </p14:nvContentPartPr>
                <p14:xfrm>
                  <a:off x="7375980" y="3063060"/>
                  <a:ext cx="360" cy="360"/>
                </p14:xfrm>
              </p:contentPart>
            </mc:Choice>
            <mc:Fallback xmlns="">
              <p:pic>
                <p:nvPicPr>
                  <p:cNvPr id="469" name="Ink 468">
                    <a:extLst>
                      <a:ext uri="{FF2B5EF4-FFF2-40B4-BE49-F238E27FC236}">
                        <a16:creationId xmlns:a16="http://schemas.microsoft.com/office/drawing/2014/main" id="{927DADBD-4F52-F989-C007-82E3E09AD2C0}"/>
                      </a:ext>
                    </a:extLst>
                  </p:cNvPr>
                  <p:cNvPicPr/>
                  <p:nvPr/>
                </p:nvPicPr>
                <p:blipFill>
                  <a:blip r:embed="rId794"/>
                  <a:stretch>
                    <a:fillRect/>
                  </a:stretch>
                </p:blipFill>
                <p:spPr>
                  <a:xfrm>
                    <a:off x="7366980" y="30544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5">
                <p14:nvContentPartPr>
                  <p14:cNvPr id="470" name="Ink 469">
                    <a:extLst>
                      <a:ext uri="{FF2B5EF4-FFF2-40B4-BE49-F238E27FC236}">
                        <a16:creationId xmlns:a16="http://schemas.microsoft.com/office/drawing/2014/main" id="{AF11BF80-7B46-1744-4D72-46C75619F798}"/>
                      </a:ext>
                    </a:extLst>
                  </p14:cNvPr>
                  <p14:cNvContentPartPr/>
                  <p14:nvPr/>
                </p14:nvContentPartPr>
                <p14:xfrm>
                  <a:off x="7406580" y="3047580"/>
                  <a:ext cx="360" cy="360"/>
                </p14:xfrm>
              </p:contentPart>
            </mc:Choice>
            <mc:Fallback xmlns="">
              <p:pic>
                <p:nvPicPr>
                  <p:cNvPr id="470" name="Ink 469">
                    <a:extLst>
                      <a:ext uri="{FF2B5EF4-FFF2-40B4-BE49-F238E27FC236}">
                        <a16:creationId xmlns:a16="http://schemas.microsoft.com/office/drawing/2014/main" id="{AF11BF80-7B46-1744-4D72-46C75619F798}"/>
                      </a:ext>
                    </a:extLst>
                  </p:cNvPr>
                  <p:cNvPicPr/>
                  <p:nvPr/>
                </p:nvPicPr>
                <p:blipFill>
                  <a:blip r:embed="rId796"/>
                  <a:stretch>
                    <a:fillRect/>
                  </a:stretch>
                </p:blipFill>
                <p:spPr>
                  <a:xfrm>
                    <a:off x="7397580" y="3038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7">
                <p14:nvContentPartPr>
                  <p14:cNvPr id="471" name="Ink 470">
                    <a:extLst>
                      <a:ext uri="{FF2B5EF4-FFF2-40B4-BE49-F238E27FC236}">
                        <a16:creationId xmlns:a16="http://schemas.microsoft.com/office/drawing/2014/main" id="{5FE38B97-DF61-A0DF-E744-F74360F0F6EE}"/>
                      </a:ext>
                    </a:extLst>
                  </p14:cNvPr>
                  <p14:cNvContentPartPr/>
                  <p14:nvPr/>
                </p14:nvContentPartPr>
                <p14:xfrm>
                  <a:off x="7612500" y="2880180"/>
                  <a:ext cx="360" cy="360"/>
                </p14:xfrm>
              </p:contentPart>
            </mc:Choice>
            <mc:Fallback xmlns="">
              <p:pic>
                <p:nvPicPr>
                  <p:cNvPr id="471" name="Ink 470">
                    <a:extLst>
                      <a:ext uri="{FF2B5EF4-FFF2-40B4-BE49-F238E27FC236}">
                        <a16:creationId xmlns:a16="http://schemas.microsoft.com/office/drawing/2014/main" id="{5FE38B97-DF61-A0DF-E744-F74360F0F6EE}"/>
                      </a:ext>
                    </a:extLst>
                  </p:cNvPr>
                  <p:cNvPicPr/>
                  <p:nvPr/>
                </p:nvPicPr>
                <p:blipFill>
                  <a:blip r:embed="rId798"/>
                  <a:stretch>
                    <a:fillRect/>
                  </a:stretch>
                </p:blipFill>
                <p:spPr>
                  <a:xfrm>
                    <a:off x="760350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9">
                <p14:nvContentPartPr>
                  <p14:cNvPr id="472" name="Ink 471">
                    <a:extLst>
                      <a:ext uri="{FF2B5EF4-FFF2-40B4-BE49-F238E27FC236}">
                        <a16:creationId xmlns:a16="http://schemas.microsoft.com/office/drawing/2014/main" id="{6143FE35-BD20-9047-47F6-8AD9A60BC4D2}"/>
                      </a:ext>
                    </a:extLst>
                  </p14:cNvPr>
                  <p14:cNvContentPartPr/>
                  <p14:nvPr/>
                </p14:nvContentPartPr>
                <p14:xfrm>
                  <a:off x="7528620" y="2964060"/>
                  <a:ext cx="16920" cy="360"/>
                </p14:xfrm>
              </p:contentPart>
            </mc:Choice>
            <mc:Fallback xmlns="">
              <p:pic>
                <p:nvPicPr>
                  <p:cNvPr id="472" name="Ink 471">
                    <a:extLst>
                      <a:ext uri="{FF2B5EF4-FFF2-40B4-BE49-F238E27FC236}">
                        <a16:creationId xmlns:a16="http://schemas.microsoft.com/office/drawing/2014/main" id="{6143FE35-BD20-9047-47F6-8AD9A60BC4D2}"/>
                      </a:ext>
                    </a:extLst>
                  </p:cNvPr>
                  <p:cNvPicPr/>
                  <p:nvPr/>
                </p:nvPicPr>
                <p:blipFill>
                  <a:blip r:embed="rId800"/>
                  <a:stretch>
                    <a:fillRect/>
                  </a:stretch>
                </p:blipFill>
                <p:spPr>
                  <a:xfrm>
                    <a:off x="7519620" y="2955420"/>
                    <a:ext cx="34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1">
                <p14:nvContentPartPr>
                  <p14:cNvPr id="473" name="Ink 472">
                    <a:extLst>
                      <a:ext uri="{FF2B5EF4-FFF2-40B4-BE49-F238E27FC236}">
                        <a16:creationId xmlns:a16="http://schemas.microsoft.com/office/drawing/2014/main" id="{8086A0C0-28E4-AA93-EFC6-CCF6265FCDF9}"/>
                      </a:ext>
                    </a:extLst>
                  </p14:cNvPr>
                  <p14:cNvContentPartPr/>
                  <p14:nvPr/>
                </p14:nvContentPartPr>
                <p14:xfrm>
                  <a:off x="7871340" y="2880180"/>
                  <a:ext cx="3600" cy="360"/>
                </p14:xfrm>
              </p:contentPart>
            </mc:Choice>
            <mc:Fallback xmlns="">
              <p:pic>
                <p:nvPicPr>
                  <p:cNvPr id="473" name="Ink 472">
                    <a:extLst>
                      <a:ext uri="{FF2B5EF4-FFF2-40B4-BE49-F238E27FC236}">
                        <a16:creationId xmlns:a16="http://schemas.microsoft.com/office/drawing/2014/main" id="{8086A0C0-28E4-AA93-EFC6-CCF6265FCDF9}"/>
                      </a:ext>
                    </a:extLst>
                  </p:cNvPr>
                  <p:cNvPicPr/>
                  <p:nvPr/>
                </p:nvPicPr>
                <p:blipFill>
                  <a:blip r:embed="rId802"/>
                  <a:stretch>
                    <a:fillRect/>
                  </a:stretch>
                </p:blipFill>
                <p:spPr>
                  <a:xfrm>
                    <a:off x="7862340" y="287154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3">
                <p14:nvContentPartPr>
                  <p14:cNvPr id="474" name="Ink 473">
                    <a:extLst>
                      <a:ext uri="{FF2B5EF4-FFF2-40B4-BE49-F238E27FC236}">
                        <a16:creationId xmlns:a16="http://schemas.microsoft.com/office/drawing/2014/main" id="{892D6DD4-B2D7-3ABA-6CA2-10855CCA3A5F}"/>
                      </a:ext>
                    </a:extLst>
                  </p14:cNvPr>
                  <p14:cNvContentPartPr/>
                  <p14:nvPr/>
                </p14:nvContentPartPr>
                <p14:xfrm>
                  <a:off x="7917060" y="2880180"/>
                  <a:ext cx="360" cy="360"/>
                </p14:xfrm>
              </p:contentPart>
            </mc:Choice>
            <mc:Fallback xmlns="">
              <p:pic>
                <p:nvPicPr>
                  <p:cNvPr id="474" name="Ink 473">
                    <a:extLst>
                      <a:ext uri="{FF2B5EF4-FFF2-40B4-BE49-F238E27FC236}">
                        <a16:creationId xmlns:a16="http://schemas.microsoft.com/office/drawing/2014/main" id="{892D6DD4-B2D7-3ABA-6CA2-10855CCA3A5F}"/>
                      </a:ext>
                    </a:extLst>
                  </p:cNvPr>
                  <p:cNvPicPr/>
                  <p:nvPr/>
                </p:nvPicPr>
                <p:blipFill>
                  <a:blip r:embed="rId804"/>
                  <a:stretch>
                    <a:fillRect/>
                  </a:stretch>
                </p:blipFill>
                <p:spPr>
                  <a:xfrm>
                    <a:off x="790806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5">
                <p14:nvContentPartPr>
                  <p14:cNvPr id="475" name="Ink 474">
                    <a:extLst>
                      <a:ext uri="{FF2B5EF4-FFF2-40B4-BE49-F238E27FC236}">
                        <a16:creationId xmlns:a16="http://schemas.microsoft.com/office/drawing/2014/main" id="{D0D5A13D-999C-C0ED-E958-20EFCB6C66A0}"/>
                      </a:ext>
                    </a:extLst>
                  </p14:cNvPr>
                  <p14:cNvContentPartPr/>
                  <p14:nvPr/>
                </p14:nvContentPartPr>
                <p14:xfrm>
                  <a:off x="7917060" y="2880180"/>
                  <a:ext cx="360" cy="360"/>
                </p14:xfrm>
              </p:contentPart>
            </mc:Choice>
            <mc:Fallback xmlns="">
              <p:pic>
                <p:nvPicPr>
                  <p:cNvPr id="475" name="Ink 474">
                    <a:extLst>
                      <a:ext uri="{FF2B5EF4-FFF2-40B4-BE49-F238E27FC236}">
                        <a16:creationId xmlns:a16="http://schemas.microsoft.com/office/drawing/2014/main" id="{D0D5A13D-999C-C0ED-E958-20EFCB6C66A0}"/>
                      </a:ext>
                    </a:extLst>
                  </p:cNvPr>
                  <p:cNvPicPr/>
                  <p:nvPr/>
                </p:nvPicPr>
                <p:blipFill>
                  <a:blip r:embed="rId806"/>
                  <a:stretch>
                    <a:fillRect/>
                  </a:stretch>
                </p:blipFill>
                <p:spPr>
                  <a:xfrm>
                    <a:off x="790806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7">
                <p14:nvContentPartPr>
                  <p14:cNvPr id="476" name="Ink 475">
                    <a:extLst>
                      <a:ext uri="{FF2B5EF4-FFF2-40B4-BE49-F238E27FC236}">
                        <a16:creationId xmlns:a16="http://schemas.microsoft.com/office/drawing/2014/main" id="{A5E9CA63-193B-CAA6-EA30-09BC42DF3A87}"/>
                      </a:ext>
                    </a:extLst>
                  </p14:cNvPr>
                  <p14:cNvContentPartPr/>
                  <p14:nvPr/>
                </p14:nvContentPartPr>
                <p14:xfrm>
                  <a:off x="8054220" y="2880180"/>
                  <a:ext cx="360" cy="360"/>
                </p14:xfrm>
              </p:contentPart>
            </mc:Choice>
            <mc:Fallback xmlns="">
              <p:pic>
                <p:nvPicPr>
                  <p:cNvPr id="476" name="Ink 475">
                    <a:extLst>
                      <a:ext uri="{FF2B5EF4-FFF2-40B4-BE49-F238E27FC236}">
                        <a16:creationId xmlns:a16="http://schemas.microsoft.com/office/drawing/2014/main" id="{A5E9CA63-193B-CAA6-EA30-09BC42DF3A87}"/>
                      </a:ext>
                    </a:extLst>
                  </p:cNvPr>
                  <p:cNvPicPr/>
                  <p:nvPr/>
                </p:nvPicPr>
                <p:blipFill>
                  <a:blip r:embed="rId808"/>
                  <a:stretch>
                    <a:fillRect/>
                  </a:stretch>
                </p:blipFill>
                <p:spPr>
                  <a:xfrm>
                    <a:off x="804522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9">
                <p14:nvContentPartPr>
                  <p14:cNvPr id="477" name="Ink 476">
                    <a:extLst>
                      <a:ext uri="{FF2B5EF4-FFF2-40B4-BE49-F238E27FC236}">
                        <a16:creationId xmlns:a16="http://schemas.microsoft.com/office/drawing/2014/main" id="{C140D5DE-B86F-EC4C-CCDC-225F5321A9FD}"/>
                      </a:ext>
                    </a:extLst>
                  </p14:cNvPr>
                  <p14:cNvContentPartPr/>
                  <p14:nvPr/>
                </p14:nvContentPartPr>
                <p14:xfrm>
                  <a:off x="8039100" y="2948580"/>
                  <a:ext cx="360" cy="360"/>
                </p14:xfrm>
              </p:contentPart>
            </mc:Choice>
            <mc:Fallback xmlns="">
              <p:pic>
                <p:nvPicPr>
                  <p:cNvPr id="477" name="Ink 476">
                    <a:extLst>
                      <a:ext uri="{FF2B5EF4-FFF2-40B4-BE49-F238E27FC236}">
                        <a16:creationId xmlns:a16="http://schemas.microsoft.com/office/drawing/2014/main" id="{C140D5DE-B86F-EC4C-CCDC-225F5321A9FD}"/>
                      </a:ext>
                    </a:extLst>
                  </p:cNvPr>
                  <p:cNvPicPr/>
                  <p:nvPr/>
                </p:nvPicPr>
                <p:blipFill>
                  <a:blip r:embed="rId810"/>
                  <a:stretch>
                    <a:fillRect/>
                  </a:stretch>
                </p:blipFill>
                <p:spPr>
                  <a:xfrm>
                    <a:off x="8030100" y="2939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1">
                <p14:nvContentPartPr>
                  <p14:cNvPr id="478" name="Ink 477">
                    <a:extLst>
                      <a:ext uri="{FF2B5EF4-FFF2-40B4-BE49-F238E27FC236}">
                        <a16:creationId xmlns:a16="http://schemas.microsoft.com/office/drawing/2014/main" id="{DF4836D7-EAC7-43AA-3587-AD2283516EF4}"/>
                      </a:ext>
                    </a:extLst>
                  </p14:cNvPr>
                  <p14:cNvContentPartPr/>
                  <p14:nvPr/>
                </p14:nvContentPartPr>
                <p14:xfrm>
                  <a:off x="8000940" y="2964060"/>
                  <a:ext cx="360" cy="360"/>
                </p14:xfrm>
              </p:contentPart>
            </mc:Choice>
            <mc:Fallback xmlns="">
              <p:pic>
                <p:nvPicPr>
                  <p:cNvPr id="478" name="Ink 477">
                    <a:extLst>
                      <a:ext uri="{FF2B5EF4-FFF2-40B4-BE49-F238E27FC236}">
                        <a16:creationId xmlns:a16="http://schemas.microsoft.com/office/drawing/2014/main" id="{DF4836D7-EAC7-43AA-3587-AD2283516EF4}"/>
                      </a:ext>
                    </a:extLst>
                  </p:cNvPr>
                  <p:cNvPicPr/>
                  <p:nvPr/>
                </p:nvPicPr>
                <p:blipFill>
                  <a:blip r:embed="rId812"/>
                  <a:stretch>
                    <a:fillRect/>
                  </a:stretch>
                </p:blipFill>
                <p:spPr>
                  <a:xfrm>
                    <a:off x="7991940" y="29554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3">
                <p14:nvContentPartPr>
                  <p14:cNvPr id="479" name="Ink 478">
                    <a:extLst>
                      <a:ext uri="{FF2B5EF4-FFF2-40B4-BE49-F238E27FC236}">
                        <a16:creationId xmlns:a16="http://schemas.microsoft.com/office/drawing/2014/main" id="{0EBEF985-8C43-D6A6-70AF-64930F6DA911}"/>
                      </a:ext>
                    </a:extLst>
                  </p14:cNvPr>
                  <p14:cNvContentPartPr/>
                  <p14:nvPr/>
                </p14:nvContentPartPr>
                <p14:xfrm>
                  <a:off x="8016060" y="2842020"/>
                  <a:ext cx="360" cy="360"/>
                </p14:xfrm>
              </p:contentPart>
            </mc:Choice>
            <mc:Fallback xmlns="">
              <p:pic>
                <p:nvPicPr>
                  <p:cNvPr id="479" name="Ink 478">
                    <a:extLst>
                      <a:ext uri="{FF2B5EF4-FFF2-40B4-BE49-F238E27FC236}">
                        <a16:creationId xmlns:a16="http://schemas.microsoft.com/office/drawing/2014/main" id="{0EBEF985-8C43-D6A6-70AF-64930F6DA911}"/>
                      </a:ext>
                    </a:extLst>
                  </p:cNvPr>
                  <p:cNvPicPr/>
                  <p:nvPr/>
                </p:nvPicPr>
                <p:blipFill>
                  <a:blip r:embed="rId814"/>
                  <a:stretch>
                    <a:fillRect/>
                  </a:stretch>
                </p:blipFill>
                <p:spPr>
                  <a:xfrm>
                    <a:off x="8007060" y="28333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5">
                <p14:nvContentPartPr>
                  <p14:cNvPr id="480" name="Ink 479">
                    <a:extLst>
                      <a:ext uri="{FF2B5EF4-FFF2-40B4-BE49-F238E27FC236}">
                        <a16:creationId xmlns:a16="http://schemas.microsoft.com/office/drawing/2014/main" id="{C77FB82F-8436-5CA1-BA56-6D56E78B7880}"/>
                      </a:ext>
                    </a:extLst>
                  </p14:cNvPr>
                  <p14:cNvContentPartPr/>
                  <p14:nvPr/>
                </p14:nvContentPartPr>
                <p14:xfrm>
                  <a:off x="7985820" y="2941020"/>
                  <a:ext cx="360" cy="3600"/>
                </p14:xfrm>
              </p:contentPart>
            </mc:Choice>
            <mc:Fallback xmlns="">
              <p:pic>
                <p:nvPicPr>
                  <p:cNvPr id="480" name="Ink 479">
                    <a:extLst>
                      <a:ext uri="{FF2B5EF4-FFF2-40B4-BE49-F238E27FC236}">
                        <a16:creationId xmlns:a16="http://schemas.microsoft.com/office/drawing/2014/main" id="{C77FB82F-8436-5CA1-BA56-6D56E78B7880}"/>
                      </a:ext>
                    </a:extLst>
                  </p:cNvPr>
                  <p:cNvPicPr/>
                  <p:nvPr/>
                </p:nvPicPr>
                <p:blipFill>
                  <a:blip r:embed="rId816"/>
                  <a:stretch>
                    <a:fillRect/>
                  </a:stretch>
                </p:blipFill>
                <p:spPr>
                  <a:xfrm>
                    <a:off x="7976820" y="2932380"/>
                    <a:ext cx="1800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7">
                <p14:nvContentPartPr>
                  <p14:cNvPr id="481" name="Ink 480">
                    <a:extLst>
                      <a:ext uri="{FF2B5EF4-FFF2-40B4-BE49-F238E27FC236}">
                        <a16:creationId xmlns:a16="http://schemas.microsoft.com/office/drawing/2014/main" id="{CE964892-96CA-1FB6-E07F-BF59C3DB88A4}"/>
                      </a:ext>
                    </a:extLst>
                  </p14:cNvPr>
                  <p14:cNvContentPartPr/>
                  <p14:nvPr/>
                </p14:nvContentPartPr>
                <p14:xfrm>
                  <a:off x="8031540" y="2933460"/>
                  <a:ext cx="360" cy="360"/>
                </p14:xfrm>
              </p:contentPart>
            </mc:Choice>
            <mc:Fallback xmlns="">
              <p:pic>
                <p:nvPicPr>
                  <p:cNvPr id="481" name="Ink 480">
                    <a:extLst>
                      <a:ext uri="{FF2B5EF4-FFF2-40B4-BE49-F238E27FC236}">
                        <a16:creationId xmlns:a16="http://schemas.microsoft.com/office/drawing/2014/main" id="{CE964892-96CA-1FB6-E07F-BF59C3DB88A4}"/>
                      </a:ext>
                    </a:extLst>
                  </p:cNvPr>
                  <p:cNvPicPr/>
                  <p:nvPr/>
                </p:nvPicPr>
                <p:blipFill>
                  <a:blip r:embed="rId818"/>
                  <a:stretch>
                    <a:fillRect/>
                  </a:stretch>
                </p:blipFill>
                <p:spPr>
                  <a:xfrm>
                    <a:off x="8022540" y="29248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9">
                <p14:nvContentPartPr>
                  <p14:cNvPr id="482" name="Ink 481">
                    <a:extLst>
                      <a:ext uri="{FF2B5EF4-FFF2-40B4-BE49-F238E27FC236}">
                        <a16:creationId xmlns:a16="http://schemas.microsoft.com/office/drawing/2014/main" id="{AA63076F-051F-E10E-32F4-49529202807B}"/>
                      </a:ext>
                    </a:extLst>
                  </p14:cNvPr>
                  <p14:cNvContentPartPr/>
                  <p14:nvPr/>
                </p14:nvContentPartPr>
                <p14:xfrm>
                  <a:off x="8016060" y="2918340"/>
                  <a:ext cx="360" cy="360"/>
                </p14:xfrm>
              </p:contentPart>
            </mc:Choice>
            <mc:Fallback xmlns="">
              <p:pic>
                <p:nvPicPr>
                  <p:cNvPr id="482" name="Ink 481">
                    <a:extLst>
                      <a:ext uri="{FF2B5EF4-FFF2-40B4-BE49-F238E27FC236}">
                        <a16:creationId xmlns:a16="http://schemas.microsoft.com/office/drawing/2014/main" id="{AA63076F-051F-E10E-32F4-49529202807B}"/>
                      </a:ext>
                    </a:extLst>
                  </p:cNvPr>
                  <p:cNvPicPr/>
                  <p:nvPr/>
                </p:nvPicPr>
                <p:blipFill>
                  <a:blip r:embed="rId820"/>
                  <a:stretch>
                    <a:fillRect/>
                  </a:stretch>
                </p:blipFill>
                <p:spPr>
                  <a:xfrm>
                    <a:off x="8007060" y="2909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1">
                <p14:nvContentPartPr>
                  <p14:cNvPr id="483" name="Ink 482">
                    <a:extLst>
                      <a:ext uri="{FF2B5EF4-FFF2-40B4-BE49-F238E27FC236}">
                        <a16:creationId xmlns:a16="http://schemas.microsoft.com/office/drawing/2014/main" id="{FB091313-4043-77B5-4326-A147DBAB1B93}"/>
                      </a:ext>
                    </a:extLst>
                  </p14:cNvPr>
                  <p14:cNvContentPartPr/>
                  <p14:nvPr/>
                </p14:nvContentPartPr>
                <p14:xfrm>
                  <a:off x="7993380" y="2864700"/>
                  <a:ext cx="360" cy="360"/>
                </p14:xfrm>
              </p:contentPart>
            </mc:Choice>
            <mc:Fallback xmlns="">
              <p:pic>
                <p:nvPicPr>
                  <p:cNvPr id="483" name="Ink 482">
                    <a:extLst>
                      <a:ext uri="{FF2B5EF4-FFF2-40B4-BE49-F238E27FC236}">
                        <a16:creationId xmlns:a16="http://schemas.microsoft.com/office/drawing/2014/main" id="{FB091313-4043-77B5-4326-A147DBAB1B93}"/>
                      </a:ext>
                    </a:extLst>
                  </p:cNvPr>
                  <p:cNvPicPr/>
                  <p:nvPr/>
                </p:nvPicPr>
                <p:blipFill>
                  <a:blip r:embed="rId822"/>
                  <a:stretch>
                    <a:fillRect/>
                  </a:stretch>
                </p:blipFill>
                <p:spPr>
                  <a:xfrm>
                    <a:off x="7984380" y="28560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3">
                <p14:nvContentPartPr>
                  <p14:cNvPr id="484" name="Ink 483">
                    <a:extLst>
                      <a:ext uri="{FF2B5EF4-FFF2-40B4-BE49-F238E27FC236}">
                        <a16:creationId xmlns:a16="http://schemas.microsoft.com/office/drawing/2014/main" id="{8368ACF2-EAE0-A753-5310-54E08D5243FC}"/>
                      </a:ext>
                    </a:extLst>
                  </p14:cNvPr>
                  <p14:cNvContentPartPr/>
                  <p14:nvPr/>
                </p14:nvContentPartPr>
                <p14:xfrm>
                  <a:off x="7978260" y="2880180"/>
                  <a:ext cx="360" cy="7920"/>
                </p14:xfrm>
              </p:contentPart>
            </mc:Choice>
            <mc:Fallback xmlns="">
              <p:pic>
                <p:nvPicPr>
                  <p:cNvPr id="484" name="Ink 483">
                    <a:extLst>
                      <a:ext uri="{FF2B5EF4-FFF2-40B4-BE49-F238E27FC236}">
                        <a16:creationId xmlns:a16="http://schemas.microsoft.com/office/drawing/2014/main" id="{8368ACF2-EAE0-A753-5310-54E08D5243FC}"/>
                      </a:ext>
                    </a:extLst>
                  </p:cNvPr>
                  <p:cNvPicPr/>
                  <p:nvPr/>
                </p:nvPicPr>
                <p:blipFill>
                  <a:blip r:embed="rId824"/>
                  <a:stretch>
                    <a:fillRect/>
                  </a:stretch>
                </p:blipFill>
                <p:spPr>
                  <a:xfrm>
                    <a:off x="7969260" y="2871540"/>
                    <a:ext cx="18000" cy="2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5">
                <p14:nvContentPartPr>
                  <p14:cNvPr id="485" name="Ink 484">
                    <a:extLst>
                      <a:ext uri="{FF2B5EF4-FFF2-40B4-BE49-F238E27FC236}">
                        <a16:creationId xmlns:a16="http://schemas.microsoft.com/office/drawing/2014/main" id="{A3B5A916-74BA-0F9F-C95D-881E963AEF1E}"/>
                      </a:ext>
                    </a:extLst>
                  </p14:cNvPr>
                  <p14:cNvContentPartPr/>
                  <p14:nvPr/>
                </p14:nvContentPartPr>
                <p14:xfrm>
                  <a:off x="7962780" y="2956140"/>
                  <a:ext cx="360" cy="360"/>
                </p14:xfrm>
              </p:contentPart>
            </mc:Choice>
            <mc:Fallback xmlns="">
              <p:pic>
                <p:nvPicPr>
                  <p:cNvPr id="485" name="Ink 484">
                    <a:extLst>
                      <a:ext uri="{FF2B5EF4-FFF2-40B4-BE49-F238E27FC236}">
                        <a16:creationId xmlns:a16="http://schemas.microsoft.com/office/drawing/2014/main" id="{A3B5A916-74BA-0F9F-C95D-881E963AEF1E}"/>
                      </a:ext>
                    </a:extLst>
                  </p:cNvPr>
                  <p:cNvPicPr/>
                  <p:nvPr/>
                </p:nvPicPr>
                <p:blipFill>
                  <a:blip r:embed="rId826"/>
                  <a:stretch>
                    <a:fillRect/>
                  </a:stretch>
                </p:blipFill>
                <p:spPr>
                  <a:xfrm>
                    <a:off x="7953780" y="29475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7">
                <p14:nvContentPartPr>
                  <p14:cNvPr id="486" name="Ink 485">
                    <a:extLst>
                      <a:ext uri="{FF2B5EF4-FFF2-40B4-BE49-F238E27FC236}">
                        <a16:creationId xmlns:a16="http://schemas.microsoft.com/office/drawing/2014/main" id="{3004573D-DFE3-BF9B-D2A6-BD4758075B63}"/>
                      </a:ext>
                    </a:extLst>
                  </p14:cNvPr>
                  <p14:cNvContentPartPr/>
                  <p14:nvPr/>
                </p14:nvContentPartPr>
                <p14:xfrm>
                  <a:off x="7848660" y="3017340"/>
                  <a:ext cx="360" cy="360"/>
                </p14:xfrm>
              </p:contentPart>
            </mc:Choice>
            <mc:Fallback xmlns="">
              <p:pic>
                <p:nvPicPr>
                  <p:cNvPr id="486" name="Ink 485">
                    <a:extLst>
                      <a:ext uri="{FF2B5EF4-FFF2-40B4-BE49-F238E27FC236}">
                        <a16:creationId xmlns:a16="http://schemas.microsoft.com/office/drawing/2014/main" id="{3004573D-DFE3-BF9B-D2A6-BD4758075B63}"/>
                      </a:ext>
                    </a:extLst>
                  </p:cNvPr>
                  <p:cNvPicPr/>
                  <p:nvPr/>
                </p:nvPicPr>
                <p:blipFill>
                  <a:blip r:embed="rId828"/>
                  <a:stretch>
                    <a:fillRect/>
                  </a:stretch>
                </p:blipFill>
                <p:spPr>
                  <a:xfrm>
                    <a:off x="7839660" y="3008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9">
                <p14:nvContentPartPr>
                  <p14:cNvPr id="487" name="Ink 486">
                    <a:extLst>
                      <a:ext uri="{FF2B5EF4-FFF2-40B4-BE49-F238E27FC236}">
                        <a16:creationId xmlns:a16="http://schemas.microsoft.com/office/drawing/2014/main" id="{D0048665-6BE7-60D1-3DAA-987216EB2DEF}"/>
                      </a:ext>
                    </a:extLst>
                  </p14:cNvPr>
                  <p14:cNvContentPartPr/>
                  <p14:nvPr/>
                </p14:nvContentPartPr>
                <p14:xfrm>
                  <a:off x="7856220" y="2948580"/>
                  <a:ext cx="360" cy="360"/>
                </p14:xfrm>
              </p:contentPart>
            </mc:Choice>
            <mc:Fallback xmlns="">
              <p:pic>
                <p:nvPicPr>
                  <p:cNvPr id="487" name="Ink 486">
                    <a:extLst>
                      <a:ext uri="{FF2B5EF4-FFF2-40B4-BE49-F238E27FC236}">
                        <a16:creationId xmlns:a16="http://schemas.microsoft.com/office/drawing/2014/main" id="{D0048665-6BE7-60D1-3DAA-987216EB2DEF}"/>
                      </a:ext>
                    </a:extLst>
                  </p:cNvPr>
                  <p:cNvPicPr/>
                  <p:nvPr/>
                </p:nvPicPr>
                <p:blipFill>
                  <a:blip r:embed="rId830"/>
                  <a:stretch>
                    <a:fillRect/>
                  </a:stretch>
                </p:blipFill>
                <p:spPr>
                  <a:xfrm>
                    <a:off x="7847220" y="2939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1">
                <p14:nvContentPartPr>
                  <p14:cNvPr id="488" name="Ink 487">
                    <a:extLst>
                      <a:ext uri="{FF2B5EF4-FFF2-40B4-BE49-F238E27FC236}">
                        <a16:creationId xmlns:a16="http://schemas.microsoft.com/office/drawing/2014/main" id="{20F734DF-DDFA-C54A-2F80-7776ECAB1CCE}"/>
                      </a:ext>
                    </a:extLst>
                  </p14:cNvPr>
                  <p14:cNvContentPartPr/>
                  <p14:nvPr/>
                </p14:nvContentPartPr>
                <p14:xfrm>
                  <a:off x="7795380" y="2902860"/>
                  <a:ext cx="360" cy="360"/>
                </p14:xfrm>
              </p:contentPart>
            </mc:Choice>
            <mc:Fallback xmlns="">
              <p:pic>
                <p:nvPicPr>
                  <p:cNvPr id="488" name="Ink 487">
                    <a:extLst>
                      <a:ext uri="{FF2B5EF4-FFF2-40B4-BE49-F238E27FC236}">
                        <a16:creationId xmlns:a16="http://schemas.microsoft.com/office/drawing/2014/main" id="{20F734DF-DDFA-C54A-2F80-7776ECAB1CCE}"/>
                      </a:ext>
                    </a:extLst>
                  </p:cNvPr>
                  <p:cNvPicPr/>
                  <p:nvPr/>
                </p:nvPicPr>
                <p:blipFill>
                  <a:blip r:embed="rId832"/>
                  <a:stretch>
                    <a:fillRect/>
                  </a:stretch>
                </p:blipFill>
                <p:spPr>
                  <a:xfrm>
                    <a:off x="7786380" y="2894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3">
                <p14:nvContentPartPr>
                  <p14:cNvPr id="489" name="Ink 488">
                    <a:extLst>
                      <a:ext uri="{FF2B5EF4-FFF2-40B4-BE49-F238E27FC236}">
                        <a16:creationId xmlns:a16="http://schemas.microsoft.com/office/drawing/2014/main" id="{3352F7B0-169B-FC4C-37FE-92846872DDBA}"/>
                      </a:ext>
                    </a:extLst>
                  </p14:cNvPr>
                  <p14:cNvContentPartPr/>
                  <p14:nvPr/>
                </p14:nvContentPartPr>
                <p14:xfrm>
                  <a:off x="7802940" y="2895300"/>
                  <a:ext cx="360" cy="360"/>
                </p14:xfrm>
              </p:contentPart>
            </mc:Choice>
            <mc:Fallback xmlns="">
              <p:pic>
                <p:nvPicPr>
                  <p:cNvPr id="489" name="Ink 488">
                    <a:extLst>
                      <a:ext uri="{FF2B5EF4-FFF2-40B4-BE49-F238E27FC236}">
                        <a16:creationId xmlns:a16="http://schemas.microsoft.com/office/drawing/2014/main" id="{3352F7B0-169B-FC4C-37FE-92846872DDBA}"/>
                      </a:ext>
                    </a:extLst>
                  </p:cNvPr>
                  <p:cNvPicPr/>
                  <p:nvPr/>
                </p:nvPicPr>
                <p:blipFill>
                  <a:blip r:embed="rId834"/>
                  <a:stretch>
                    <a:fillRect/>
                  </a:stretch>
                </p:blipFill>
                <p:spPr>
                  <a:xfrm>
                    <a:off x="7793940" y="28866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5">
                <p14:nvContentPartPr>
                  <p14:cNvPr id="490" name="Ink 489">
                    <a:extLst>
                      <a:ext uri="{FF2B5EF4-FFF2-40B4-BE49-F238E27FC236}">
                        <a16:creationId xmlns:a16="http://schemas.microsoft.com/office/drawing/2014/main" id="{AB4304F8-1017-B6AB-92FA-894D31DEE340}"/>
                      </a:ext>
                    </a:extLst>
                  </p14:cNvPr>
                  <p14:cNvContentPartPr/>
                  <p14:nvPr/>
                </p14:nvContentPartPr>
                <p14:xfrm>
                  <a:off x="7825620" y="2849580"/>
                  <a:ext cx="360" cy="360"/>
                </p14:xfrm>
              </p:contentPart>
            </mc:Choice>
            <mc:Fallback xmlns="">
              <p:pic>
                <p:nvPicPr>
                  <p:cNvPr id="490" name="Ink 489">
                    <a:extLst>
                      <a:ext uri="{FF2B5EF4-FFF2-40B4-BE49-F238E27FC236}">
                        <a16:creationId xmlns:a16="http://schemas.microsoft.com/office/drawing/2014/main" id="{AB4304F8-1017-B6AB-92FA-894D31DEE340}"/>
                      </a:ext>
                    </a:extLst>
                  </p:cNvPr>
                  <p:cNvPicPr/>
                  <p:nvPr/>
                </p:nvPicPr>
                <p:blipFill>
                  <a:blip r:embed="rId836"/>
                  <a:stretch>
                    <a:fillRect/>
                  </a:stretch>
                </p:blipFill>
                <p:spPr>
                  <a:xfrm>
                    <a:off x="7816620" y="2840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7">
                <p14:nvContentPartPr>
                  <p14:cNvPr id="491" name="Ink 490">
                    <a:extLst>
                      <a:ext uri="{FF2B5EF4-FFF2-40B4-BE49-F238E27FC236}">
                        <a16:creationId xmlns:a16="http://schemas.microsoft.com/office/drawing/2014/main" id="{6D379D52-8565-07AE-6039-954685A965E0}"/>
                      </a:ext>
                    </a:extLst>
                  </p14:cNvPr>
                  <p14:cNvContentPartPr/>
                  <p14:nvPr/>
                </p14:nvContentPartPr>
                <p14:xfrm>
                  <a:off x="7730940" y="2872620"/>
                  <a:ext cx="3600" cy="6480"/>
                </p14:xfrm>
              </p:contentPart>
            </mc:Choice>
            <mc:Fallback xmlns="">
              <p:pic>
                <p:nvPicPr>
                  <p:cNvPr id="491" name="Ink 490">
                    <a:extLst>
                      <a:ext uri="{FF2B5EF4-FFF2-40B4-BE49-F238E27FC236}">
                        <a16:creationId xmlns:a16="http://schemas.microsoft.com/office/drawing/2014/main" id="{6D379D52-8565-07AE-6039-954685A965E0}"/>
                      </a:ext>
                    </a:extLst>
                  </p:cNvPr>
                  <p:cNvPicPr/>
                  <p:nvPr/>
                </p:nvPicPr>
                <p:blipFill>
                  <a:blip r:embed="rId838"/>
                  <a:stretch>
                    <a:fillRect/>
                  </a:stretch>
                </p:blipFill>
                <p:spPr>
                  <a:xfrm>
                    <a:off x="7722300" y="2863980"/>
                    <a:ext cx="21240" cy="24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9">
                <p14:nvContentPartPr>
                  <p14:cNvPr id="492" name="Ink 491">
                    <a:extLst>
                      <a:ext uri="{FF2B5EF4-FFF2-40B4-BE49-F238E27FC236}">
                        <a16:creationId xmlns:a16="http://schemas.microsoft.com/office/drawing/2014/main" id="{AD3AE629-F574-221A-81CF-DE121223EFDE}"/>
                      </a:ext>
                    </a:extLst>
                  </p14:cNvPr>
                  <p14:cNvContentPartPr/>
                  <p14:nvPr/>
                </p14:nvContentPartPr>
                <p14:xfrm>
                  <a:off x="7696020" y="2925900"/>
                  <a:ext cx="360" cy="360"/>
                </p14:xfrm>
              </p:contentPart>
            </mc:Choice>
            <mc:Fallback xmlns="">
              <p:pic>
                <p:nvPicPr>
                  <p:cNvPr id="492" name="Ink 491">
                    <a:extLst>
                      <a:ext uri="{FF2B5EF4-FFF2-40B4-BE49-F238E27FC236}">
                        <a16:creationId xmlns:a16="http://schemas.microsoft.com/office/drawing/2014/main" id="{AD3AE629-F574-221A-81CF-DE121223EFDE}"/>
                      </a:ext>
                    </a:extLst>
                  </p:cNvPr>
                  <p:cNvPicPr/>
                  <p:nvPr/>
                </p:nvPicPr>
                <p:blipFill>
                  <a:blip r:embed="rId840"/>
                  <a:stretch>
                    <a:fillRect/>
                  </a:stretch>
                </p:blipFill>
                <p:spPr>
                  <a:xfrm>
                    <a:off x="7687020" y="2917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1">
                <p14:nvContentPartPr>
                  <p14:cNvPr id="493" name="Ink 492">
                    <a:extLst>
                      <a:ext uri="{FF2B5EF4-FFF2-40B4-BE49-F238E27FC236}">
                        <a16:creationId xmlns:a16="http://schemas.microsoft.com/office/drawing/2014/main" id="{76C03D10-273C-235B-8DD5-D84EF22E700C}"/>
                      </a:ext>
                    </a:extLst>
                  </p14:cNvPr>
                  <p14:cNvContentPartPr/>
                  <p14:nvPr/>
                </p14:nvContentPartPr>
                <p14:xfrm>
                  <a:off x="7673340" y="2948580"/>
                  <a:ext cx="360" cy="360"/>
                </p14:xfrm>
              </p:contentPart>
            </mc:Choice>
            <mc:Fallback xmlns="">
              <p:pic>
                <p:nvPicPr>
                  <p:cNvPr id="493" name="Ink 492">
                    <a:extLst>
                      <a:ext uri="{FF2B5EF4-FFF2-40B4-BE49-F238E27FC236}">
                        <a16:creationId xmlns:a16="http://schemas.microsoft.com/office/drawing/2014/main" id="{76C03D10-273C-235B-8DD5-D84EF22E700C}"/>
                      </a:ext>
                    </a:extLst>
                  </p:cNvPr>
                  <p:cNvPicPr/>
                  <p:nvPr/>
                </p:nvPicPr>
                <p:blipFill>
                  <a:blip r:embed="rId842"/>
                  <a:stretch>
                    <a:fillRect/>
                  </a:stretch>
                </p:blipFill>
                <p:spPr>
                  <a:xfrm>
                    <a:off x="7664340" y="2939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3">
                <p14:nvContentPartPr>
                  <p14:cNvPr id="494" name="Ink 493">
                    <a:extLst>
                      <a:ext uri="{FF2B5EF4-FFF2-40B4-BE49-F238E27FC236}">
                        <a16:creationId xmlns:a16="http://schemas.microsoft.com/office/drawing/2014/main" id="{7A936454-E334-271C-A916-65F0F35932D0}"/>
                      </a:ext>
                    </a:extLst>
                  </p14:cNvPr>
                  <p14:cNvContentPartPr/>
                  <p14:nvPr/>
                </p14:nvContentPartPr>
                <p14:xfrm>
                  <a:off x="7589460" y="2910420"/>
                  <a:ext cx="360" cy="360"/>
                </p14:xfrm>
              </p:contentPart>
            </mc:Choice>
            <mc:Fallback xmlns="">
              <p:pic>
                <p:nvPicPr>
                  <p:cNvPr id="494" name="Ink 493">
                    <a:extLst>
                      <a:ext uri="{FF2B5EF4-FFF2-40B4-BE49-F238E27FC236}">
                        <a16:creationId xmlns:a16="http://schemas.microsoft.com/office/drawing/2014/main" id="{7A936454-E334-271C-A916-65F0F35932D0}"/>
                      </a:ext>
                    </a:extLst>
                  </p:cNvPr>
                  <p:cNvPicPr/>
                  <p:nvPr/>
                </p:nvPicPr>
                <p:blipFill>
                  <a:blip r:embed="rId844"/>
                  <a:stretch>
                    <a:fillRect/>
                  </a:stretch>
                </p:blipFill>
                <p:spPr>
                  <a:xfrm>
                    <a:off x="7580460" y="29017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5">
                <p14:nvContentPartPr>
                  <p14:cNvPr id="495" name="Ink 494">
                    <a:extLst>
                      <a:ext uri="{FF2B5EF4-FFF2-40B4-BE49-F238E27FC236}">
                        <a16:creationId xmlns:a16="http://schemas.microsoft.com/office/drawing/2014/main" id="{404CE51E-7F38-FE7F-04AC-A14E0A0FCB78}"/>
                      </a:ext>
                    </a:extLst>
                  </p14:cNvPr>
                  <p14:cNvContentPartPr/>
                  <p14:nvPr/>
                </p14:nvContentPartPr>
                <p14:xfrm>
                  <a:off x="7532940" y="2925900"/>
                  <a:ext cx="3600" cy="3600"/>
                </p14:xfrm>
              </p:contentPart>
            </mc:Choice>
            <mc:Fallback xmlns="">
              <p:pic>
                <p:nvPicPr>
                  <p:cNvPr id="495" name="Ink 494">
                    <a:extLst>
                      <a:ext uri="{FF2B5EF4-FFF2-40B4-BE49-F238E27FC236}">
                        <a16:creationId xmlns:a16="http://schemas.microsoft.com/office/drawing/2014/main" id="{404CE51E-7F38-FE7F-04AC-A14E0A0FCB78}"/>
                      </a:ext>
                    </a:extLst>
                  </p:cNvPr>
                  <p:cNvPicPr/>
                  <p:nvPr/>
                </p:nvPicPr>
                <p:blipFill>
                  <a:blip r:embed="rId846"/>
                  <a:stretch>
                    <a:fillRect/>
                  </a:stretch>
                </p:blipFill>
                <p:spPr>
                  <a:xfrm>
                    <a:off x="7524300" y="2917260"/>
                    <a:ext cx="2124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7">
                <p14:nvContentPartPr>
                  <p14:cNvPr id="496" name="Ink 495">
                    <a:extLst>
                      <a:ext uri="{FF2B5EF4-FFF2-40B4-BE49-F238E27FC236}">
                        <a16:creationId xmlns:a16="http://schemas.microsoft.com/office/drawing/2014/main" id="{5CAFA96D-4261-578F-6B97-4B87D618912C}"/>
                      </a:ext>
                    </a:extLst>
                  </p14:cNvPr>
                  <p14:cNvContentPartPr/>
                  <p14:nvPr/>
                </p14:nvContentPartPr>
                <p14:xfrm>
                  <a:off x="7494780" y="3017340"/>
                  <a:ext cx="3600" cy="360"/>
                </p14:xfrm>
              </p:contentPart>
            </mc:Choice>
            <mc:Fallback xmlns="">
              <p:pic>
                <p:nvPicPr>
                  <p:cNvPr id="496" name="Ink 495">
                    <a:extLst>
                      <a:ext uri="{FF2B5EF4-FFF2-40B4-BE49-F238E27FC236}">
                        <a16:creationId xmlns:a16="http://schemas.microsoft.com/office/drawing/2014/main" id="{5CAFA96D-4261-578F-6B97-4B87D618912C}"/>
                      </a:ext>
                    </a:extLst>
                  </p:cNvPr>
                  <p:cNvPicPr/>
                  <p:nvPr/>
                </p:nvPicPr>
                <p:blipFill>
                  <a:blip r:embed="rId848"/>
                  <a:stretch>
                    <a:fillRect/>
                  </a:stretch>
                </p:blipFill>
                <p:spPr>
                  <a:xfrm>
                    <a:off x="7486140" y="300870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9">
                <p14:nvContentPartPr>
                  <p14:cNvPr id="497" name="Ink 496">
                    <a:extLst>
                      <a:ext uri="{FF2B5EF4-FFF2-40B4-BE49-F238E27FC236}">
                        <a16:creationId xmlns:a16="http://schemas.microsoft.com/office/drawing/2014/main" id="{07DFD0B6-2B1E-E65F-BDA6-BFDE45B2A490}"/>
                      </a:ext>
                    </a:extLst>
                  </p14:cNvPr>
                  <p14:cNvContentPartPr/>
                  <p14:nvPr/>
                </p14:nvContentPartPr>
                <p14:xfrm>
                  <a:off x="7433940" y="3006540"/>
                  <a:ext cx="3600" cy="3600"/>
                </p14:xfrm>
              </p:contentPart>
            </mc:Choice>
            <mc:Fallback xmlns="">
              <p:pic>
                <p:nvPicPr>
                  <p:cNvPr id="497" name="Ink 496">
                    <a:extLst>
                      <a:ext uri="{FF2B5EF4-FFF2-40B4-BE49-F238E27FC236}">
                        <a16:creationId xmlns:a16="http://schemas.microsoft.com/office/drawing/2014/main" id="{07DFD0B6-2B1E-E65F-BDA6-BFDE45B2A490}"/>
                      </a:ext>
                    </a:extLst>
                  </p:cNvPr>
                  <p:cNvPicPr/>
                  <p:nvPr/>
                </p:nvPicPr>
                <p:blipFill>
                  <a:blip r:embed="rId850"/>
                  <a:stretch>
                    <a:fillRect/>
                  </a:stretch>
                </p:blipFill>
                <p:spPr>
                  <a:xfrm>
                    <a:off x="7425300" y="2997900"/>
                    <a:ext cx="2124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1">
                <p14:nvContentPartPr>
                  <p14:cNvPr id="498" name="Ink 497">
                    <a:extLst>
                      <a:ext uri="{FF2B5EF4-FFF2-40B4-BE49-F238E27FC236}">
                        <a16:creationId xmlns:a16="http://schemas.microsoft.com/office/drawing/2014/main" id="{928416F0-FF07-F0CC-918D-494BC9752EF6}"/>
                      </a:ext>
                    </a:extLst>
                  </p14:cNvPr>
                  <p14:cNvContentPartPr/>
                  <p14:nvPr/>
                </p14:nvContentPartPr>
                <p14:xfrm>
                  <a:off x="7396860" y="2964060"/>
                  <a:ext cx="17280" cy="360"/>
                </p14:xfrm>
              </p:contentPart>
            </mc:Choice>
            <mc:Fallback xmlns="">
              <p:pic>
                <p:nvPicPr>
                  <p:cNvPr id="498" name="Ink 497">
                    <a:extLst>
                      <a:ext uri="{FF2B5EF4-FFF2-40B4-BE49-F238E27FC236}">
                        <a16:creationId xmlns:a16="http://schemas.microsoft.com/office/drawing/2014/main" id="{928416F0-FF07-F0CC-918D-494BC9752EF6}"/>
                      </a:ext>
                    </a:extLst>
                  </p:cNvPr>
                  <p:cNvPicPr/>
                  <p:nvPr/>
                </p:nvPicPr>
                <p:blipFill>
                  <a:blip r:embed="rId852"/>
                  <a:stretch>
                    <a:fillRect/>
                  </a:stretch>
                </p:blipFill>
                <p:spPr>
                  <a:xfrm>
                    <a:off x="7388220" y="2955420"/>
                    <a:ext cx="3492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3">
                <p14:nvContentPartPr>
                  <p14:cNvPr id="499" name="Ink 498">
                    <a:extLst>
                      <a:ext uri="{FF2B5EF4-FFF2-40B4-BE49-F238E27FC236}">
                        <a16:creationId xmlns:a16="http://schemas.microsoft.com/office/drawing/2014/main" id="{40F10935-A2C2-63AD-9045-BBE9C79A6219}"/>
                      </a:ext>
                    </a:extLst>
                  </p14:cNvPr>
                  <p14:cNvContentPartPr/>
                  <p14:nvPr/>
                </p14:nvContentPartPr>
                <p14:xfrm>
                  <a:off x="7353300" y="2964060"/>
                  <a:ext cx="360" cy="360"/>
                </p14:xfrm>
              </p:contentPart>
            </mc:Choice>
            <mc:Fallback xmlns="">
              <p:pic>
                <p:nvPicPr>
                  <p:cNvPr id="499" name="Ink 498">
                    <a:extLst>
                      <a:ext uri="{FF2B5EF4-FFF2-40B4-BE49-F238E27FC236}">
                        <a16:creationId xmlns:a16="http://schemas.microsoft.com/office/drawing/2014/main" id="{40F10935-A2C2-63AD-9045-BBE9C79A6219}"/>
                      </a:ext>
                    </a:extLst>
                  </p:cNvPr>
                  <p:cNvPicPr/>
                  <p:nvPr/>
                </p:nvPicPr>
                <p:blipFill>
                  <a:blip r:embed="rId854"/>
                  <a:stretch>
                    <a:fillRect/>
                  </a:stretch>
                </p:blipFill>
                <p:spPr>
                  <a:xfrm>
                    <a:off x="7344300" y="29554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5">
                <p14:nvContentPartPr>
                  <p14:cNvPr id="500" name="Ink 499">
                    <a:extLst>
                      <a:ext uri="{FF2B5EF4-FFF2-40B4-BE49-F238E27FC236}">
                        <a16:creationId xmlns:a16="http://schemas.microsoft.com/office/drawing/2014/main" id="{60CDDE3A-4D50-65A6-2B18-83026082C695}"/>
                      </a:ext>
                    </a:extLst>
                  </p14:cNvPr>
                  <p14:cNvContentPartPr/>
                  <p14:nvPr/>
                </p14:nvContentPartPr>
                <p14:xfrm>
                  <a:off x="7353300" y="3001860"/>
                  <a:ext cx="360" cy="360"/>
                </p14:xfrm>
              </p:contentPart>
            </mc:Choice>
            <mc:Fallback xmlns="">
              <p:pic>
                <p:nvPicPr>
                  <p:cNvPr id="500" name="Ink 499">
                    <a:extLst>
                      <a:ext uri="{FF2B5EF4-FFF2-40B4-BE49-F238E27FC236}">
                        <a16:creationId xmlns:a16="http://schemas.microsoft.com/office/drawing/2014/main" id="{60CDDE3A-4D50-65A6-2B18-83026082C695}"/>
                      </a:ext>
                    </a:extLst>
                  </p:cNvPr>
                  <p:cNvPicPr/>
                  <p:nvPr/>
                </p:nvPicPr>
                <p:blipFill>
                  <a:blip r:embed="rId856"/>
                  <a:stretch>
                    <a:fillRect/>
                  </a:stretch>
                </p:blipFill>
                <p:spPr>
                  <a:xfrm>
                    <a:off x="7344300" y="2993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7">
                <p14:nvContentPartPr>
                  <p14:cNvPr id="501" name="Ink 500">
                    <a:extLst>
                      <a:ext uri="{FF2B5EF4-FFF2-40B4-BE49-F238E27FC236}">
                        <a16:creationId xmlns:a16="http://schemas.microsoft.com/office/drawing/2014/main" id="{AFBA6690-7BD1-51C6-0E0A-0D3EBE9C19B6}"/>
                      </a:ext>
                    </a:extLst>
                  </p14:cNvPr>
                  <p14:cNvContentPartPr/>
                  <p14:nvPr/>
                </p14:nvContentPartPr>
                <p14:xfrm>
                  <a:off x="7300020" y="3101220"/>
                  <a:ext cx="360" cy="360"/>
                </p14:xfrm>
              </p:contentPart>
            </mc:Choice>
            <mc:Fallback xmlns="">
              <p:pic>
                <p:nvPicPr>
                  <p:cNvPr id="501" name="Ink 500">
                    <a:extLst>
                      <a:ext uri="{FF2B5EF4-FFF2-40B4-BE49-F238E27FC236}">
                        <a16:creationId xmlns:a16="http://schemas.microsoft.com/office/drawing/2014/main" id="{AFBA6690-7BD1-51C6-0E0A-0D3EBE9C19B6}"/>
                      </a:ext>
                    </a:extLst>
                  </p:cNvPr>
                  <p:cNvPicPr/>
                  <p:nvPr/>
                </p:nvPicPr>
                <p:blipFill>
                  <a:blip r:embed="rId858"/>
                  <a:stretch>
                    <a:fillRect/>
                  </a:stretch>
                </p:blipFill>
                <p:spPr>
                  <a:xfrm>
                    <a:off x="7291020" y="30925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9">
                <p14:nvContentPartPr>
                  <p14:cNvPr id="504" name="Ink 503">
                    <a:extLst>
                      <a:ext uri="{FF2B5EF4-FFF2-40B4-BE49-F238E27FC236}">
                        <a16:creationId xmlns:a16="http://schemas.microsoft.com/office/drawing/2014/main" id="{EAD6AB41-0E2F-ADD2-B16E-618A92334599}"/>
                      </a:ext>
                    </a:extLst>
                  </p14:cNvPr>
                  <p14:cNvContentPartPr/>
                  <p14:nvPr/>
                </p14:nvContentPartPr>
                <p14:xfrm>
                  <a:off x="7208580" y="3101220"/>
                  <a:ext cx="3600" cy="360"/>
                </p14:xfrm>
              </p:contentPart>
            </mc:Choice>
            <mc:Fallback xmlns="">
              <p:pic>
                <p:nvPicPr>
                  <p:cNvPr id="504" name="Ink 503">
                    <a:extLst>
                      <a:ext uri="{FF2B5EF4-FFF2-40B4-BE49-F238E27FC236}">
                        <a16:creationId xmlns:a16="http://schemas.microsoft.com/office/drawing/2014/main" id="{EAD6AB41-0E2F-ADD2-B16E-618A92334599}"/>
                      </a:ext>
                    </a:extLst>
                  </p:cNvPr>
                  <p:cNvPicPr/>
                  <p:nvPr/>
                </p:nvPicPr>
                <p:blipFill>
                  <a:blip r:embed="rId860"/>
                  <a:stretch>
                    <a:fillRect/>
                  </a:stretch>
                </p:blipFill>
                <p:spPr>
                  <a:xfrm>
                    <a:off x="7199580" y="309258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1">
                <p14:nvContentPartPr>
                  <p14:cNvPr id="505" name="Ink 504">
                    <a:extLst>
                      <a:ext uri="{FF2B5EF4-FFF2-40B4-BE49-F238E27FC236}">
                        <a16:creationId xmlns:a16="http://schemas.microsoft.com/office/drawing/2014/main" id="{95A370BE-BFC3-404E-E006-7A243D2A6519}"/>
                      </a:ext>
                    </a:extLst>
                  </p14:cNvPr>
                  <p14:cNvContentPartPr/>
                  <p14:nvPr/>
                </p14:nvContentPartPr>
                <p14:xfrm>
                  <a:off x="7228020" y="3108780"/>
                  <a:ext cx="3600" cy="360"/>
                </p14:xfrm>
              </p:contentPart>
            </mc:Choice>
            <mc:Fallback xmlns="">
              <p:pic>
                <p:nvPicPr>
                  <p:cNvPr id="505" name="Ink 504">
                    <a:extLst>
                      <a:ext uri="{FF2B5EF4-FFF2-40B4-BE49-F238E27FC236}">
                        <a16:creationId xmlns:a16="http://schemas.microsoft.com/office/drawing/2014/main" id="{95A370BE-BFC3-404E-E006-7A243D2A6519}"/>
                      </a:ext>
                    </a:extLst>
                  </p:cNvPr>
                  <p:cNvPicPr/>
                  <p:nvPr/>
                </p:nvPicPr>
                <p:blipFill>
                  <a:blip r:embed="rId862"/>
                  <a:stretch>
                    <a:fillRect/>
                  </a:stretch>
                </p:blipFill>
                <p:spPr>
                  <a:xfrm>
                    <a:off x="7219380" y="3100140"/>
                    <a:ext cx="2124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3">
                <p14:nvContentPartPr>
                  <p14:cNvPr id="45" name="Ink 44">
                    <a:extLst>
                      <a:ext uri="{FF2B5EF4-FFF2-40B4-BE49-F238E27FC236}">
                        <a16:creationId xmlns:a16="http://schemas.microsoft.com/office/drawing/2014/main" id="{CA66359E-3F9D-F7DF-D7EC-91E729D1EA18}"/>
                      </a:ext>
                    </a:extLst>
                  </p14:cNvPr>
                  <p14:cNvContentPartPr/>
                  <p14:nvPr/>
                </p14:nvContentPartPr>
                <p14:xfrm>
                  <a:off x="7353225" y="3166995"/>
                  <a:ext cx="360" cy="360"/>
                </p14:xfrm>
              </p:contentPart>
            </mc:Choice>
            <mc:Fallback xmlns="">
              <p:pic>
                <p:nvPicPr>
                  <p:cNvPr id="45" name="Ink 44">
                    <a:extLst>
                      <a:ext uri="{FF2B5EF4-FFF2-40B4-BE49-F238E27FC236}">
                        <a16:creationId xmlns:a16="http://schemas.microsoft.com/office/drawing/2014/main" id="{CA66359E-3F9D-F7DF-D7EC-91E729D1EA18}"/>
                      </a:ext>
                    </a:extLst>
                  </p:cNvPr>
                  <p:cNvPicPr/>
                  <p:nvPr/>
                </p:nvPicPr>
                <p:blipFill>
                  <a:blip r:embed="rId864"/>
                  <a:stretch>
                    <a:fillRect/>
                  </a:stretch>
                </p:blipFill>
                <p:spPr>
                  <a:xfrm>
                    <a:off x="7335225" y="3148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5">
                <p14:nvContentPartPr>
                  <p14:cNvPr id="47" name="Ink 46">
                    <a:extLst>
                      <a:ext uri="{FF2B5EF4-FFF2-40B4-BE49-F238E27FC236}">
                        <a16:creationId xmlns:a16="http://schemas.microsoft.com/office/drawing/2014/main" id="{0CFDF312-9F94-E75A-8A8F-E664A5B2B500}"/>
                      </a:ext>
                    </a:extLst>
                  </p14:cNvPr>
                  <p14:cNvContentPartPr/>
                  <p14:nvPr/>
                </p14:nvContentPartPr>
                <p14:xfrm>
                  <a:off x="7295985" y="3162315"/>
                  <a:ext cx="360" cy="360"/>
                </p14:xfrm>
              </p:contentPart>
            </mc:Choice>
            <mc:Fallback xmlns="">
              <p:pic>
                <p:nvPicPr>
                  <p:cNvPr id="47" name="Ink 46">
                    <a:extLst>
                      <a:ext uri="{FF2B5EF4-FFF2-40B4-BE49-F238E27FC236}">
                        <a16:creationId xmlns:a16="http://schemas.microsoft.com/office/drawing/2014/main" id="{0CFDF312-9F94-E75A-8A8F-E664A5B2B500}"/>
                      </a:ext>
                    </a:extLst>
                  </p:cNvPr>
                  <p:cNvPicPr/>
                  <p:nvPr/>
                </p:nvPicPr>
                <p:blipFill>
                  <a:blip r:embed="rId866"/>
                  <a:stretch>
                    <a:fillRect/>
                  </a:stretch>
                </p:blipFill>
                <p:spPr>
                  <a:xfrm>
                    <a:off x="7277985" y="3144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7">
                <p14:nvContentPartPr>
                  <p14:cNvPr id="48" name="Ink 47">
                    <a:extLst>
                      <a:ext uri="{FF2B5EF4-FFF2-40B4-BE49-F238E27FC236}">
                        <a16:creationId xmlns:a16="http://schemas.microsoft.com/office/drawing/2014/main" id="{00C1E292-3116-4B68-8125-3F3CCB68D933}"/>
                      </a:ext>
                    </a:extLst>
                  </p14:cNvPr>
                  <p14:cNvContentPartPr/>
                  <p14:nvPr/>
                </p14:nvContentPartPr>
                <p14:xfrm>
                  <a:off x="7286625" y="3238275"/>
                  <a:ext cx="360" cy="360"/>
                </p14:xfrm>
              </p:contentPart>
            </mc:Choice>
            <mc:Fallback xmlns="">
              <p:pic>
                <p:nvPicPr>
                  <p:cNvPr id="48" name="Ink 47">
                    <a:extLst>
                      <a:ext uri="{FF2B5EF4-FFF2-40B4-BE49-F238E27FC236}">
                        <a16:creationId xmlns:a16="http://schemas.microsoft.com/office/drawing/2014/main" id="{00C1E292-3116-4B68-8125-3F3CCB68D933}"/>
                      </a:ext>
                    </a:extLst>
                  </p:cNvPr>
                  <p:cNvPicPr/>
                  <p:nvPr/>
                </p:nvPicPr>
                <p:blipFill>
                  <a:blip r:embed="rId868"/>
                  <a:stretch>
                    <a:fillRect/>
                  </a:stretch>
                </p:blipFill>
                <p:spPr>
                  <a:xfrm>
                    <a:off x="7268625" y="32206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9">
                <p14:nvContentPartPr>
                  <p14:cNvPr id="49" name="Ink 48">
                    <a:extLst>
                      <a:ext uri="{FF2B5EF4-FFF2-40B4-BE49-F238E27FC236}">
                        <a16:creationId xmlns:a16="http://schemas.microsoft.com/office/drawing/2014/main" id="{D20B4978-E800-7ECE-E252-382741C8D02D}"/>
                      </a:ext>
                    </a:extLst>
                  </p14:cNvPr>
                  <p14:cNvContentPartPr/>
                  <p14:nvPr/>
                </p14:nvContentPartPr>
                <p14:xfrm>
                  <a:off x="7248465" y="3242955"/>
                  <a:ext cx="360" cy="360"/>
                </p14:xfrm>
              </p:contentPart>
            </mc:Choice>
            <mc:Fallback xmlns="">
              <p:pic>
                <p:nvPicPr>
                  <p:cNvPr id="49" name="Ink 48">
                    <a:extLst>
                      <a:ext uri="{FF2B5EF4-FFF2-40B4-BE49-F238E27FC236}">
                        <a16:creationId xmlns:a16="http://schemas.microsoft.com/office/drawing/2014/main" id="{D20B4978-E800-7ECE-E252-382741C8D02D}"/>
                      </a:ext>
                    </a:extLst>
                  </p:cNvPr>
                  <p:cNvPicPr/>
                  <p:nvPr/>
                </p:nvPicPr>
                <p:blipFill>
                  <a:blip r:embed="rId870"/>
                  <a:stretch>
                    <a:fillRect/>
                  </a:stretch>
                </p:blipFill>
                <p:spPr>
                  <a:xfrm>
                    <a:off x="7230465" y="3225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1">
                <p14:nvContentPartPr>
                  <p14:cNvPr id="50" name="Ink 49">
                    <a:extLst>
                      <a:ext uri="{FF2B5EF4-FFF2-40B4-BE49-F238E27FC236}">
                        <a16:creationId xmlns:a16="http://schemas.microsoft.com/office/drawing/2014/main" id="{9F6941DE-0729-FB26-6132-C0B3B0D2B78C}"/>
                      </a:ext>
                    </a:extLst>
                  </p14:cNvPr>
                  <p14:cNvContentPartPr/>
                  <p14:nvPr/>
                </p14:nvContentPartPr>
                <p14:xfrm>
                  <a:off x="7114905" y="3214515"/>
                  <a:ext cx="360" cy="360"/>
                </p14:xfrm>
              </p:contentPart>
            </mc:Choice>
            <mc:Fallback xmlns="">
              <p:pic>
                <p:nvPicPr>
                  <p:cNvPr id="50" name="Ink 49">
                    <a:extLst>
                      <a:ext uri="{FF2B5EF4-FFF2-40B4-BE49-F238E27FC236}">
                        <a16:creationId xmlns:a16="http://schemas.microsoft.com/office/drawing/2014/main" id="{9F6941DE-0729-FB26-6132-C0B3B0D2B78C}"/>
                      </a:ext>
                    </a:extLst>
                  </p:cNvPr>
                  <p:cNvPicPr/>
                  <p:nvPr/>
                </p:nvPicPr>
                <p:blipFill>
                  <a:blip r:embed="rId872"/>
                  <a:stretch>
                    <a:fillRect/>
                  </a:stretch>
                </p:blipFill>
                <p:spPr>
                  <a:xfrm>
                    <a:off x="7097265" y="3196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3">
                <p14:nvContentPartPr>
                  <p14:cNvPr id="462" name="Ink 461">
                    <a:extLst>
                      <a:ext uri="{FF2B5EF4-FFF2-40B4-BE49-F238E27FC236}">
                        <a16:creationId xmlns:a16="http://schemas.microsoft.com/office/drawing/2014/main" id="{739E01F1-B94C-CC65-B732-953DBD41BDB9}"/>
                      </a:ext>
                    </a:extLst>
                  </p14:cNvPr>
                  <p14:cNvContentPartPr/>
                  <p14:nvPr/>
                </p14:nvContentPartPr>
                <p14:xfrm>
                  <a:off x="7139820" y="3253500"/>
                  <a:ext cx="360" cy="360"/>
                </p14:xfrm>
              </p:contentPart>
            </mc:Choice>
            <mc:Fallback xmlns="">
              <p:pic>
                <p:nvPicPr>
                  <p:cNvPr id="462" name="Ink 461">
                    <a:extLst>
                      <a:ext uri="{FF2B5EF4-FFF2-40B4-BE49-F238E27FC236}">
                        <a16:creationId xmlns:a16="http://schemas.microsoft.com/office/drawing/2014/main" id="{739E01F1-B94C-CC65-B732-953DBD41BDB9}"/>
                      </a:ext>
                    </a:extLst>
                  </p:cNvPr>
                  <p:cNvPicPr/>
                  <p:nvPr/>
                </p:nvPicPr>
                <p:blipFill>
                  <a:blip r:embed="rId874"/>
                  <a:stretch>
                    <a:fillRect/>
                  </a:stretch>
                </p:blipFill>
                <p:spPr>
                  <a:xfrm>
                    <a:off x="7130820" y="32448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5">
                <p14:nvContentPartPr>
                  <p14:cNvPr id="463" name="Ink 462">
                    <a:extLst>
                      <a:ext uri="{FF2B5EF4-FFF2-40B4-BE49-F238E27FC236}">
                        <a16:creationId xmlns:a16="http://schemas.microsoft.com/office/drawing/2014/main" id="{2AC29ABF-A140-18A3-7785-0B0E92F15D85}"/>
                      </a:ext>
                    </a:extLst>
                  </p14:cNvPr>
                  <p14:cNvContentPartPr/>
                  <p14:nvPr/>
                </p14:nvContentPartPr>
                <p14:xfrm>
                  <a:off x="7139820" y="3253500"/>
                  <a:ext cx="360" cy="360"/>
                </p14:xfrm>
              </p:contentPart>
            </mc:Choice>
            <mc:Fallback xmlns="">
              <p:pic>
                <p:nvPicPr>
                  <p:cNvPr id="463" name="Ink 462">
                    <a:extLst>
                      <a:ext uri="{FF2B5EF4-FFF2-40B4-BE49-F238E27FC236}">
                        <a16:creationId xmlns:a16="http://schemas.microsoft.com/office/drawing/2014/main" id="{2AC29ABF-A140-18A3-7785-0B0E92F15D85}"/>
                      </a:ext>
                    </a:extLst>
                  </p:cNvPr>
                  <p:cNvPicPr/>
                  <p:nvPr/>
                </p:nvPicPr>
                <p:blipFill>
                  <a:blip r:embed="rId876"/>
                  <a:stretch>
                    <a:fillRect/>
                  </a:stretch>
                </p:blipFill>
                <p:spPr>
                  <a:xfrm>
                    <a:off x="7130820" y="32448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7">
                <p14:nvContentPartPr>
                  <p14:cNvPr id="464" name="Ink 463">
                    <a:extLst>
                      <a:ext uri="{FF2B5EF4-FFF2-40B4-BE49-F238E27FC236}">
                        <a16:creationId xmlns:a16="http://schemas.microsoft.com/office/drawing/2014/main" id="{2AE5618A-AEEE-36EC-6BCC-70BD69AF7C4E}"/>
                      </a:ext>
                    </a:extLst>
                  </p14:cNvPr>
                  <p14:cNvContentPartPr/>
                  <p14:nvPr/>
                </p14:nvContentPartPr>
                <p14:xfrm>
                  <a:off x="7139820" y="3253500"/>
                  <a:ext cx="360" cy="360"/>
                </p14:xfrm>
              </p:contentPart>
            </mc:Choice>
            <mc:Fallback xmlns="">
              <p:pic>
                <p:nvPicPr>
                  <p:cNvPr id="464" name="Ink 463">
                    <a:extLst>
                      <a:ext uri="{FF2B5EF4-FFF2-40B4-BE49-F238E27FC236}">
                        <a16:creationId xmlns:a16="http://schemas.microsoft.com/office/drawing/2014/main" id="{2AE5618A-AEEE-36EC-6BCC-70BD69AF7C4E}"/>
                      </a:ext>
                    </a:extLst>
                  </p:cNvPr>
                  <p:cNvPicPr/>
                  <p:nvPr/>
                </p:nvPicPr>
                <p:blipFill>
                  <a:blip r:embed="rId878"/>
                  <a:stretch>
                    <a:fillRect/>
                  </a:stretch>
                </p:blipFill>
                <p:spPr>
                  <a:xfrm>
                    <a:off x="7130820" y="32448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9">
                <p14:nvContentPartPr>
                  <p14:cNvPr id="502" name="Ink 501">
                    <a:extLst>
                      <a:ext uri="{FF2B5EF4-FFF2-40B4-BE49-F238E27FC236}">
                        <a16:creationId xmlns:a16="http://schemas.microsoft.com/office/drawing/2014/main" id="{DFD613B7-9A32-10B0-1E17-5EDEE5014CD8}"/>
                      </a:ext>
                    </a:extLst>
                  </p14:cNvPr>
                  <p14:cNvContentPartPr/>
                  <p14:nvPr/>
                </p14:nvContentPartPr>
                <p14:xfrm>
                  <a:off x="7261860" y="3192660"/>
                  <a:ext cx="360" cy="360"/>
                </p14:xfrm>
              </p:contentPart>
            </mc:Choice>
            <mc:Fallback xmlns="">
              <p:pic>
                <p:nvPicPr>
                  <p:cNvPr id="502" name="Ink 501">
                    <a:extLst>
                      <a:ext uri="{FF2B5EF4-FFF2-40B4-BE49-F238E27FC236}">
                        <a16:creationId xmlns:a16="http://schemas.microsoft.com/office/drawing/2014/main" id="{DFD613B7-9A32-10B0-1E17-5EDEE5014CD8}"/>
                      </a:ext>
                    </a:extLst>
                  </p:cNvPr>
                  <p:cNvPicPr/>
                  <p:nvPr/>
                </p:nvPicPr>
                <p:blipFill>
                  <a:blip r:embed="rId880"/>
                  <a:stretch>
                    <a:fillRect/>
                  </a:stretch>
                </p:blipFill>
                <p:spPr>
                  <a:xfrm>
                    <a:off x="7252860" y="31840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1">
                <p14:nvContentPartPr>
                  <p14:cNvPr id="503" name="Ink 502">
                    <a:extLst>
                      <a:ext uri="{FF2B5EF4-FFF2-40B4-BE49-F238E27FC236}">
                        <a16:creationId xmlns:a16="http://schemas.microsoft.com/office/drawing/2014/main" id="{7355066C-0C16-1D80-A8D4-D833F455A01C}"/>
                      </a:ext>
                    </a:extLst>
                  </p14:cNvPr>
                  <p14:cNvContentPartPr/>
                  <p14:nvPr/>
                </p14:nvContentPartPr>
                <p14:xfrm>
                  <a:off x="7229820" y="3177180"/>
                  <a:ext cx="9360" cy="7920"/>
                </p14:xfrm>
              </p:contentPart>
            </mc:Choice>
            <mc:Fallback xmlns="">
              <p:pic>
                <p:nvPicPr>
                  <p:cNvPr id="503" name="Ink 502">
                    <a:extLst>
                      <a:ext uri="{FF2B5EF4-FFF2-40B4-BE49-F238E27FC236}">
                        <a16:creationId xmlns:a16="http://schemas.microsoft.com/office/drawing/2014/main" id="{7355066C-0C16-1D80-A8D4-D833F455A01C}"/>
                      </a:ext>
                    </a:extLst>
                  </p:cNvPr>
                  <p:cNvPicPr/>
                  <p:nvPr/>
                </p:nvPicPr>
                <p:blipFill>
                  <a:blip r:embed="rId882"/>
                  <a:stretch>
                    <a:fillRect/>
                  </a:stretch>
                </p:blipFill>
                <p:spPr>
                  <a:xfrm>
                    <a:off x="7220820" y="3168540"/>
                    <a:ext cx="27000" cy="2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3">
                <p14:nvContentPartPr>
                  <p14:cNvPr id="506" name="Ink 505">
                    <a:extLst>
                      <a:ext uri="{FF2B5EF4-FFF2-40B4-BE49-F238E27FC236}">
                        <a16:creationId xmlns:a16="http://schemas.microsoft.com/office/drawing/2014/main" id="{894F0A84-AEA4-E5CF-95B6-AD4D75F2F987}"/>
                      </a:ext>
                    </a:extLst>
                  </p14:cNvPr>
                  <p14:cNvContentPartPr/>
                  <p14:nvPr/>
                </p14:nvContentPartPr>
                <p14:xfrm>
                  <a:off x="7185540" y="3154500"/>
                  <a:ext cx="360" cy="14040"/>
                </p14:xfrm>
              </p:contentPart>
            </mc:Choice>
            <mc:Fallback xmlns="">
              <p:pic>
                <p:nvPicPr>
                  <p:cNvPr id="506" name="Ink 505">
                    <a:extLst>
                      <a:ext uri="{FF2B5EF4-FFF2-40B4-BE49-F238E27FC236}">
                        <a16:creationId xmlns:a16="http://schemas.microsoft.com/office/drawing/2014/main" id="{894F0A84-AEA4-E5CF-95B6-AD4D75F2F987}"/>
                      </a:ext>
                    </a:extLst>
                  </p:cNvPr>
                  <p:cNvPicPr/>
                  <p:nvPr/>
                </p:nvPicPr>
                <p:blipFill>
                  <a:blip r:embed="rId884"/>
                  <a:stretch>
                    <a:fillRect/>
                  </a:stretch>
                </p:blipFill>
                <p:spPr>
                  <a:xfrm>
                    <a:off x="7176540" y="3145860"/>
                    <a:ext cx="18000" cy="31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5">
                <p14:nvContentPartPr>
                  <p14:cNvPr id="507" name="Ink 506">
                    <a:extLst>
                      <a:ext uri="{FF2B5EF4-FFF2-40B4-BE49-F238E27FC236}">
                        <a16:creationId xmlns:a16="http://schemas.microsoft.com/office/drawing/2014/main" id="{B1F00600-943A-E4E9-A60B-FB8B52C4BC7C}"/>
                      </a:ext>
                    </a:extLst>
                  </p14:cNvPr>
                  <p14:cNvContentPartPr/>
                  <p14:nvPr/>
                </p14:nvContentPartPr>
                <p14:xfrm>
                  <a:off x="7185540" y="3222900"/>
                  <a:ext cx="360" cy="3600"/>
                </p14:xfrm>
              </p:contentPart>
            </mc:Choice>
            <mc:Fallback xmlns="">
              <p:pic>
                <p:nvPicPr>
                  <p:cNvPr id="507" name="Ink 506">
                    <a:extLst>
                      <a:ext uri="{FF2B5EF4-FFF2-40B4-BE49-F238E27FC236}">
                        <a16:creationId xmlns:a16="http://schemas.microsoft.com/office/drawing/2014/main" id="{B1F00600-943A-E4E9-A60B-FB8B52C4BC7C}"/>
                      </a:ext>
                    </a:extLst>
                  </p:cNvPr>
                  <p:cNvPicPr/>
                  <p:nvPr/>
                </p:nvPicPr>
                <p:blipFill>
                  <a:blip r:embed="rId886"/>
                  <a:stretch>
                    <a:fillRect/>
                  </a:stretch>
                </p:blipFill>
                <p:spPr>
                  <a:xfrm>
                    <a:off x="7176540" y="3214260"/>
                    <a:ext cx="18000" cy="2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7">
                <p14:nvContentPartPr>
                  <p14:cNvPr id="467" name="Ink 466">
                    <a:extLst>
                      <a:ext uri="{FF2B5EF4-FFF2-40B4-BE49-F238E27FC236}">
                        <a16:creationId xmlns:a16="http://schemas.microsoft.com/office/drawing/2014/main" id="{32078C2C-C618-1EDB-6C70-D4D0CB498924}"/>
                      </a:ext>
                    </a:extLst>
                  </p14:cNvPr>
                  <p14:cNvContentPartPr/>
                  <p14:nvPr/>
                </p14:nvContentPartPr>
                <p14:xfrm>
                  <a:off x="7269420" y="3344940"/>
                  <a:ext cx="360" cy="360"/>
                </p14:xfrm>
              </p:contentPart>
            </mc:Choice>
            <mc:Fallback xmlns="">
              <p:pic>
                <p:nvPicPr>
                  <p:cNvPr id="467" name="Ink 466">
                    <a:extLst>
                      <a:ext uri="{FF2B5EF4-FFF2-40B4-BE49-F238E27FC236}">
                        <a16:creationId xmlns:a16="http://schemas.microsoft.com/office/drawing/2014/main" id="{32078C2C-C618-1EDB-6C70-D4D0CB498924}"/>
                      </a:ext>
                    </a:extLst>
                  </p:cNvPr>
                  <p:cNvPicPr/>
                  <p:nvPr/>
                </p:nvPicPr>
                <p:blipFill>
                  <a:blip r:embed="rId888"/>
                  <a:stretch>
                    <a:fillRect/>
                  </a:stretch>
                </p:blipFill>
                <p:spPr>
                  <a:xfrm>
                    <a:off x="7260420" y="3336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9">
                <p14:nvContentPartPr>
                  <p14:cNvPr id="468" name="Ink 467">
                    <a:extLst>
                      <a:ext uri="{FF2B5EF4-FFF2-40B4-BE49-F238E27FC236}">
                        <a16:creationId xmlns:a16="http://schemas.microsoft.com/office/drawing/2014/main" id="{90F32063-4987-9EFC-25D9-EF45484E2AA9}"/>
                      </a:ext>
                    </a:extLst>
                  </p14:cNvPr>
                  <p14:cNvContentPartPr/>
                  <p14:nvPr/>
                </p14:nvContentPartPr>
                <p14:xfrm>
                  <a:off x="7261860" y="3306780"/>
                  <a:ext cx="360" cy="360"/>
                </p14:xfrm>
              </p:contentPart>
            </mc:Choice>
            <mc:Fallback xmlns="">
              <p:pic>
                <p:nvPicPr>
                  <p:cNvPr id="468" name="Ink 467">
                    <a:extLst>
                      <a:ext uri="{FF2B5EF4-FFF2-40B4-BE49-F238E27FC236}">
                        <a16:creationId xmlns:a16="http://schemas.microsoft.com/office/drawing/2014/main" id="{90F32063-4987-9EFC-25D9-EF45484E2AA9}"/>
                      </a:ext>
                    </a:extLst>
                  </p:cNvPr>
                  <p:cNvPicPr/>
                  <p:nvPr/>
                </p:nvPicPr>
                <p:blipFill>
                  <a:blip r:embed="rId890"/>
                  <a:stretch>
                    <a:fillRect/>
                  </a:stretch>
                </p:blipFill>
                <p:spPr>
                  <a:xfrm>
                    <a:off x="7252860" y="3298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1">
                <p14:nvContentPartPr>
                  <p14:cNvPr id="508" name="Ink 507">
                    <a:extLst>
                      <a:ext uri="{FF2B5EF4-FFF2-40B4-BE49-F238E27FC236}">
                        <a16:creationId xmlns:a16="http://schemas.microsoft.com/office/drawing/2014/main" id="{33D1F1FC-F0CE-8E28-B36C-FC08FFD303BA}"/>
                      </a:ext>
                    </a:extLst>
                  </p14:cNvPr>
                  <p14:cNvContentPartPr/>
                  <p14:nvPr/>
                </p14:nvContentPartPr>
                <p14:xfrm>
                  <a:off x="7208580" y="3306780"/>
                  <a:ext cx="6120" cy="7920"/>
                </p14:xfrm>
              </p:contentPart>
            </mc:Choice>
            <mc:Fallback xmlns="">
              <p:pic>
                <p:nvPicPr>
                  <p:cNvPr id="508" name="Ink 507">
                    <a:extLst>
                      <a:ext uri="{FF2B5EF4-FFF2-40B4-BE49-F238E27FC236}">
                        <a16:creationId xmlns:a16="http://schemas.microsoft.com/office/drawing/2014/main" id="{33D1F1FC-F0CE-8E28-B36C-FC08FFD303BA}"/>
                      </a:ext>
                    </a:extLst>
                  </p:cNvPr>
                  <p:cNvPicPr/>
                  <p:nvPr/>
                </p:nvPicPr>
                <p:blipFill>
                  <a:blip r:embed="rId892"/>
                  <a:stretch>
                    <a:fillRect/>
                  </a:stretch>
                </p:blipFill>
                <p:spPr>
                  <a:xfrm>
                    <a:off x="7199580" y="3298140"/>
                    <a:ext cx="23760" cy="2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3">
                <p14:nvContentPartPr>
                  <p14:cNvPr id="509" name="Ink 508">
                    <a:extLst>
                      <a:ext uri="{FF2B5EF4-FFF2-40B4-BE49-F238E27FC236}">
                        <a16:creationId xmlns:a16="http://schemas.microsoft.com/office/drawing/2014/main" id="{BBBD41F2-85D2-C9C4-41AB-580637AEDC35}"/>
                      </a:ext>
                    </a:extLst>
                  </p14:cNvPr>
                  <p14:cNvContentPartPr/>
                  <p14:nvPr/>
                </p14:nvContentPartPr>
                <p14:xfrm>
                  <a:off x="7208580" y="3344940"/>
                  <a:ext cx="360" cy="360"/>
                </p14:xfrm>
              </p:contentPart>
            </mc:Choice>
            <mc:Fallback xmlns="">
              <p:pic>
                <p:nvPicPr>
                  <p:cNvPr id="509" name="Ink 508">
                    <a:extLst>
                      <a:ext uri="{FF2B5EF4-FFF2-40B4-BE49-F238E27FC236}">
                        <a16:creationId xmlns:a16="http://schemas.microsoft.com/office/drawing/2014/main" id="{BBBD41F2-85D2-C9C4-41AB-580637AEDC35}"/>
                      </a:ext>
                    </a:extLst>
                  </p:cNvPr>
                  <p:cNvPicPr/>
                  <p:nvPr/>
                </p:nvPicPr>
                <p:blipFill>
                  <a:blip r:embed="rId894"/>
                  <a:stretch>
                    <a:fillRect/>
                  </a:stretch>
                </p:blipFill>
                <p:spPr>
                  <a:xfrm>
                    <a:off x="7199580" y="3336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5">
                <p14:nvContentPartPr>
                  <p14:cNvPr id="510" name="Ink 509">
                    <a:extLst>
                      <a:ext uri="{FF2B5EF4-FFF2-40B4-BE49-F238E27FC236}">
                        <a16:creationId xmlns:a16="http://schemas.microsoft.com/office/drawing/2014/main" id="{491599D1-5D53-3D17-957B-EF7CC5563358}"/>
                      </a:ext>
                    </a:extLst>
                  </p14:cNvPr>
                  <p14:cNvContentPartPr/>
                  <p14:nvPr/>
                </p14:nvContentPartPr>
                <p14:xfrm>
                  <a:off x="7208580" y="3344940"/>
                  <a:ext cx="360" cy="11160"/>
                </p14:xfrm>
              </p:contentPart>
            </mc:Choice>
            <mc:Fallback xmlns="">
              <p:pic>
                <p:nvPicPr>
                  <p:cNvPr id="510" name="Ink 509">
                    <a:extLst>
                      <a:ext uri="{FF2B5EF4-FFF2-40B4-BE49-F238E27FC236}">
                        <a16:creationId xmlns:a16="http://schemas.microsoft.com/office/drawing/2014/main" id="{491599D1-5D53-3D17-957B-EF7CC5563358}"/>
                      </a:ext>
                    </a:extLst>
                  </p:cNvPr>
                  <p:cNvPicPr/>
                  <p:nvPr/>
                </p:nvPicPr>
                <p:blipFill>
                  <a:blip r:embed="rId896"/>
                  <a:stretch>
                    <a:fillRect/>
                  </a:stretch>
                </p:blipFill>
                <p:spPr>
                  <a:xfrm>
                    <a:off x="7199580" y="3336300"/>
                    <a:ext cx="18000" cy="2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7">
                <p14:nvContentPartPr>
                  <p14:cNvPr id="511" name="Ink 510">
                    <a:extLst>
                      <a:ext uri="{FF2B5EF4-FFF2-40B4-BE49-F238E27FC236}">
                        <a16:creationId xmlns:a16="http://schemas.microsoft.com/office/drawing/2014/main" id="{BD7969D5-3A38-3FAD-CAB0-0FA2ADAF3454}"/>
                      </a:ext>
                    </a:extLst>
                  </p14:cNvPr>
                  <p14:cNvContentPartPr/>
                  <p14:nvPr/>
                </p14:nvContentPartPr>
                <p14:xfrm>
                  <a:off x="7216140" y="3383100"/>
                  <a:ext cx="39240" cy="360"/>
                </p14:xfrm>
              </p:contentPart>
            </mc:Choice>
            <mc:Fallback xmlns="">
              <p:pic>
                <p:nvPicPr>
                  <p:cNvPr id="511" name="Ink 510">
                    <a:extLst>
                      <a:ext uri="{FF2B5EF4-FFF2-40B4-BE49-F238E27FC236}">
                        <a16:creationId xmlns:a16="http://schemas.microsoft.com/office/drawing/2014/main" id="{BD7969D5-3A38-3FAD-CAB0-0FA2ADAF3454}"/>
                      </a:ext>
                    </a:extLst>
                  </p:cNvPr>
                  <p:cNvPicPr/>
                  <p:nvPr/>
                </p:nvPicPr>
                <p:blipFill>
                  <a:blip r:embed="rId898"/>
                  <a:stretch>
                    <a:fillRect/>
                  </a:stretch>
                </p:blipFill>
                <p:spPr>
                  <a:xfrm>
                    <a:off x="7207140" y="3374460"/>
                    <a:ext cx="56880" cy="18000"/>
                  </a:xfrm>
                  <a:prstGeom prst="rect">
                    <a:avLst/>
                  </a:prstGeom>
                </p:spPr>
              </p:pic>
            </mc:Fallback>
          </mc:AlternateContent>
        </p:grpSp>
        <p:grpSp>
          <p:nvGrpSpPr>
            <p:cNvPr id="519" name="Group 518">
              <a:extLst>
                <a:ext uri="{FF2B5EF4-FFF2-40B4-BE49-F238E27FC236}">
                  <a16:creationId xmlns:a16="http://schemas.microsoft.com/office/drawing/2014/main" id="{6425101B-368D-87E8-57B3-D368F1D5DFC3}"/>
                </a:ext>
              </a:extLst>
            </p:cNvPr>
            <p:cNvGrpSpPr/>
            <p:nvPr/>
          </p:nvGrpSpPr>
          <p:grpSpPr>
            <a:xfrm flipH="1">
              <a:off x="3653283" y="1985996"/>
              <a:ext cx="1477203" cy="2650597"/>
              <a:chOff x="6762454" y="1833596"/>
              <a:chExt cx="1524476" cy="2286319"/>
            </a:xfrm>
          </p:grpSpPr>
          <mc:AlternateContent xmlns:mc="http://schemas.openxmlformats.org/markup-compatibility/2006" xmlns:p14="http://schemas.microsoft.com/office/powerpoint/2010/main" xmlns:aink="http://schemas.microsoft.com/office/drawing/2016/ink">
            <mc:Choice Requires="p14 aink">
              <p:contentPart p14:bwMode="auto" r:id="rId899">
                <p14:nvContentPartPr>
                  <p14:cNvPr id="520" name="Ink 519">
                    <a:extLst>
                      <a:ext uri="{FF2B5EF4-FFF2-40B4-BE49-F238E27FC236}">
                        <a16:creationId xmlns:a16="http://schemas.microsoft.com/office/drawing/2014/main" id="{C5459F85-EF27-7DD3-2971-BEA56EC9E6E9}"/>
                      </a:ext>
                    </a:extLst>
                  </p14:cNvPr>
                  <p14:cNvContentPartPr/>
                  <p14:nvPr/>
                </p14:nvContentPartPr>
                <p14:xfrm>
                  <a:off x="7515225" y="2733555"/>
                  <a:ext cx="360" cy="360"/>
                </p14:xfrm>
              </p:contentPart>
            </mc:Choice>
            <mc:Fallback xmlns="">
              <p:pic>
                <p:nvPicPr>
                  <p:cNvPr id="520" name="Ink 519">
                    <a:extLst>
                      <a:ext uri="{FF2B5EF4-FFF2-40B4-BE49-F238E27FC236}">
                        <a16:creationId xmlns:a16="http://schemas.microsoft.com/office/drawing/2014/main" id="{C5459F85-EF27-7DD3-2971-BEA56EC9E6E9}"/>
                      </a:ext>
                    </a:extLst>
                  </p:cNvPr>
                  <p:cNvPicPr/>
                  <p:nvPr/>
                </p:nvPicPr>
                <p:blipFill>
                  <a:blip r:embed="rId900"/>
                  <a:stretch>
                    <a:fillRect/>
                  </a:stretch>
                </p:blipFill>
                <p:spPr>
                  <a:xfrm>
                    <a:off x="7497585" y="2715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1">
                <p14:nvContentPartPr>
                  <p14:cNvPr id="521" name="Ink 520">
                    <a:extLst>
                      <a:ext uri="{FF2B5EF4-FFF2-40B4-BE49-F238E27FC236}">
                        <a16:creationId xmlns:a16="http://schemas.microsoft.com/office/drawing/2014/main" id="{2211B4C2-04CA-F169-EAF3-4FEC6B084A85}"/>
                      </a:ext>
                    </a:extLst>
                  </p14:cNvPr>
                  <p14:cNvContentPartPr/>
                  <p14:nvPr/>
                </p14:nvContentPartPr>
                <p14:xfrm>
                  <a:off x="7557705" y="2809515"/>
                  <a:ext cx="360" cy="360"/>
                </p14:xfrm>
              </p:contentPart>
            </mc:Choice>
            <mc:Fallback xmlns="">
              <p:pic>
                <p:nvPicPr>
                  <p:cNvPr id="521" name="Ink 520">
                    <a:extLst>
                      <a:ext uri="{FF2B5EF4-FFF2-40B4-BE49-F238E27FC236}">
                        <a16:creationId xmlns:a16="http://schemas.microsoft.com/office/drawing/2014/main" id="{2211B4C2-04CA-F169-EAF3-4FEC6B084A85}"/>
                      </a:ext>
                    </a:extLst>
                  </p:cNvPr>
                  <p:cNvPicPr/>
                  <p:nvPr/>
                </p:nvPicPr>
                <p:blipFill>
                  <a:blip r:embed="rId902"/>
                  <a:stretch>
                    <a:fillRect/>
                  </a:stretch>
                </p:blipFill>
                <p:spPr>
                  <a:xfrm>
                    <a:off x="7539705" y="2791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3">
                <p14:nvContentPartPr>
                  <p14:cNvPr id="522" name="Ink 521">
                    <a:extLst>
                      <a:ext uri="{FF2B5EF4-FFF2-40B4-BE49-F238E27FC236}">
                        <a16:creationId xmlns:a16="http://schemas.microsoft.com/office/drawing/2014/main" id="{C32B885D-A392-EE4C-8718-EC71521F813A}"/>
                      </a:ext>
                    </a:extLst>
                  </p14:cNvPr>
                  <p14:cNvContentPartPr/>
                  <p14:nvPr/>
                </p14:nvContentPartPr>
                <p14:xfrm>
                  <a:off x="7400745" y="2852715"/>
                  <a:ext cx="360" cy="360"/>
                </p14:xfrm>
              </p:contentPart>
            </mc:Choice>
            <mc:Fallback xmlns="">
              <p:pic>
                <p:nvPicPr>
                  <p:cNvPr id="522" name="Ink 521">
                    <a:extLst>
                      <a:ext uri="{FF2B5EF4-FFF2-40B4-BE49-F238E27FC236}">
                        <a16:creationId xmlns:a16="http://schemas.microsoft.com/office/drawing/2014/main" id="{C32B885D-A392-EE4C-8718-EC71521F813A}"/>
                      </a:ext>
                    </a:extLst>
                  </p:cNvPr>
                  <p:cNvPicPr/>
                  <p:nvPr/>
                </p:nvPicPr>
                <p:blipFill>
                  <a:blip r:embed="rId904"/>
                  <a:stretch>
                    <a:fillRect/>
                  </a:stretch>
                </p:blipFill>
                <p:spPr>
                  <a:xfrm>
                    <a:off x="7382745" y="2834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5">
                <p14:nvContentPartPr>
                  <p14:cNvPr id="523" name="Ink 522">
                    <a:extLst>
                      <a:ext uri="{FF2B5EF4-FFF2-40B4-BE49-F238E27FC236}">
                        <a16:creationId xmlns:a16="http://schemas.microsoft.com/office/drawing/2014/main" id="{4B7D56C8-2C4C-A360-A9A6-6B6C267CB8D3}"/>
                      </a:ext>
                    </a:extLst>
                  </p14:cNvPr>
                  <p14:cNvContentPartPr/>
                  <p14:nvPr/>
                </p14:nvContentPartPr>
                <p14:xfrm>
                  <a:off x="7477065" y="2814555"/>
                  <a:ext cx="360" cy="360"/>
                </p14:xfrm>
              </p:contentPart>
            </mc:Choice>
            <mc:Fallback xmlns="">
              <p:pic>
                <p:nvPicPr>
                  <p:cNvPr id="523" name="Ink 522">
                    <a:extLst>
                      <a:ext uri="{FF2B5EF4-FFF2-40B4-BE49-F238E27FC236}">
                        <a16:creationId xmlns:a16="http://schemas.microsoft.com/office/drawing/2014/main" id="{4B7D56C8-2C4C-A360-A9A6-6B6C267CB8D3}"/>
                      </a:ext>
                    </a:extLst>
                  </p:cNvPr>
                  <p:cNvPicPr/>
                  <p:nvPr/>
                </p:nvPicPr>
                <p:blipFill>
                  <a:blip r:embed="rId906"/>
                  <a:stretch>
                    <a:fillRect/>
                  </a:stretch>
                </p:blipFill>
                <p:spPr>
                  <a:xfrm>
                    <a:off x="7459425" y="2796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7">
                <p14:nvContentPartPr>
                  <p14:cNvPr id="524" name="Ink 523">
                    <a:extLst>
                      <a:ext uri="{FF2B5EF4-FFF2-40B4-BE49-F238E27FC236}">
                        <a16:creationId xmlns:a16="http://schemas.microsoft.com/office/drawing/2014/main" id="{9979AD39-E6F7-A860-508C-CE94650289E7}"/>
                      </a:ext>
                    </a:extLst>
                  </p14:cNvPr>
                  <p14:cNvContentPartPr/>
                  <p14:nvPr/>
                </p14:nvContentPartPr>
                <p14:xfrm>
                  <a:off x="7376985" y="2781075"/>
                  <a:ext cx="360" cy="360"/>
                </p14:xfrm>
              </p:contentPart>
            </mc:Choice>
            <mc:Fallback xmlns="">
              <p:pic>
                <p:nvPicPr>
                  <p:cNvPr id="524" name="Ink 523">
                    <a:extLst>
                      <a:ext uri="{FF2B5EF4-FFF2-40B4-BE49-F238E27FC236}">
                        <a16:creationId xmlns:a16="http://schemas.microsoft.com/office/drawing/2014/main" id="{9979AD39-E6F7-A860-508C-CE94650289E7}"/>
                      </a:ext>
                    </a:extLst>
                  </p:cNvPr>
                  <p:cNvPicPr/>
                  <p:nvPr/>
                </p:nvPicPr>
                <p:blipFill>
                  <a:blip r:embed="rId908"/>
                  <a:stretch>
                    <a:fillRect/>
                  </a:stretch>
                </p:blipFill>
                <p:spPr>
                  <a:xfrm>
                    <a:off x="7359345" y="2763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9">
                <p14:nvContentPartPr>
                  <p14:cNvPr id="525" name="Ink 524">
                    <a:extLst>
                      <a:ext uri="{FF2B5EF4-FFF2-40B4-BE49-F238E27FC236}">
                        <a16:creationId xmlns:a16="http://schemas.microsoft.com/office/drawing/2014/main" id="{2C487B8C-C3CA-6F80-7ADD-AD0ED6DAB108}"/>
                      </a:ext>
                    </a:extLst>
                  </p14:cNvPr>
                  <p14:cNvContentPartPr/>
                  <p14:nvPr/>
                </p14:nvContentPartPr>
                <p14:xfrm>
                  <a:off x="7324425" y="2819235"/>
                  <a:ext cx="360" cy="360"/>
                </p14:xfrm>
              </p:contentPart>
            </mc:Choice>
            <mc:Fallback xmlns="">
              <p:pic>
                <p:nvPicPr>
                  <p:cNvPr id="525" name="Ink 524">
                    <a:extLst>
                      <a:ext uri="{FF2B5EF4-FFF2-40B4-BE49-F238E27FC236}">
                        <a16:creationId xmlns:a16="http://schemas.microsoft.com/office/drawing/2014/main" id="{2C487B8C-C3CA-6F80-7ADD-AD0ED6DAB108}"/>
                      </a:ext>
                    </a:extLst>
                  </p:cNvPr>
                  <p:cNvPicPr/>
                  <p:nvPr/>
                </p:nvPicPr>
                <p:blipFill>
                  <a:blip r:embed="rId910"/>
                  <a:stretch>
                    <a:fillRect/>
                  </a:stretch>
                </p:blipFill>
                <p:spPr>
                  <a:xfrm>
                    <a:off x="7306425" y="2801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1">
                <p14:nvContentPartPr>
                  <p14:cNvPr id="526" name="Ink 525">
                    <a:extLst>
                      <a:ext uri="{FF2B5EF4-FFF2-40B4-BE49-F238E27FC236}">
                        <a16:creationId xmlns:a16="http://schemas.microsoft.com/office/drawing/2014/main" id="{CD7C2148-AC1F-3890-6F5A-E114767A1CE4}"/>
                      </a:ext>
                    </a:extLst>
                  </p14:cNvPr>
                  <p14:cNvContentPartPr/>
                  <p14:nvPr/>
                </p14:nvContentPartPr>
                <p14:xfrm>
                  <a:off x="7491105" y="2738235"/>
                  <a:ext cx="360" cy="360"/>
                </p14:xfrm>
              </p:contentPart>
            </mc:Choice>
            <mc:Fallback xmlns="">
              <p:pic>
                <p:nvPicPr>
                  <p:cNvPr id="526" name="Ink 525">
                    <a:extLst>
                      <a:ext uri="{FF2B5EF4-FFF2-40B4-BE49-F238E27FC236}">
                        <a16:creationId xmlns:a16="http://schemas.microsoft.com/office/drawing/2014/main" id="{CD7C2148-AC1F-3890-6F5A-E114767A1CE4}"/>
                      </a:ext>
                    </a:extLst>
                  </p:cNvPr>
                  <p:cNvPicPr/>
                  <p:nvPr/>
                </p:nvPicPr>
                <p:blipFill>
                  <a:blip r:embed="rId912"/>
                  <a:stretch>
                    <a:fillRect/>
                  </a:stretch>
                </p:blipFill>
                <p:spPr>
                  <a:xfrm>
                    <a:off x="7473105" y="2720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3">
                <p14:nvContentPartPr>
                  <p14:cNvPr id="527" name="Ink 526">
                    <a:extLst>
                      <a:ext uri="{FF2B5EF4-FFF2-40B4-BE49-F238E27FC236}">
                        <a16:creationId xmlns:a16="http://schemas.microsoft.com/office/drawing/2014/main" id="{E82B3058-9612-7851-E9DF-8136B8BE73DA}"/>
                      </a:ext>
                    </a:extLst>
                  </p14:cNvPr>
                  <p14:cNvContentPartPr/>
                  <p14:nvPr/>
                </p14:nvContentPartPr>
                <p14:xfrm>
                  <a:off x="7591185" y="2871435"/>
                  <a:ext cx="360" cy="360"/>
                </p14:xfrm>
              </p:contentPart>
            </mc:Choice>
            <mc:Fallback xmlns="">
              <p:pic>
                <p:nvPicPr>
                  <p:cNvPr id="527" name="Ink 526">
                    <a:extLst>
                      <a:ext uri="{FF2B5EF4-FFF2-40B4-BE49-F238E27FC236}">
                        <a16:creationId xmlns:a16="http://schemas.microsoft.com/office/drawing/2014/main" id="{E82B3058-9612-7851-E9DF-8136B8BE73DA}"/>
                      </a:ext>
                    </a:extLst>
                  </p:cNvPr>
                  <p:cNvPicPr/>
                  <p:nvPr/>
                </p:nvPicPr>
                <p:blipFill>
                  <a:blip r:embed="rId914"/>
                  <a:stretch>
                    <a:fillRect/>
                  </a:stretch>
                </p:blipFill>
                <p:spPr>
                  <a:xfrm>
                    <a:off x="7573185" y="2853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5">
                <p14:nvContentPartPr>
                  <p14:cNvPr id="528" name="Ink 527">
                    <a:extLst>
                      <a:ext uri="{FF2B5EF4-FFF2-40B4-BE49-F238E27FC236}">
                        <a16:creationId xmlns:a16="http://schemas.microsoft.com/office/drawing/2014/main" id="{C0EAC98F-8F8D-B9A7-F521-63D3ECAE8E56}"/>
                      </a:ext>
                    </a:extLst>
                  </p14:cNvPr>
                  <p14:cNvContentPartPr/>
                  <p14:nvPr/>
                </p14:nvContentPartPr>
                <p14:xfrm>
                  <a:off x="7743825" y="2738235"/>
                  <a:ext cx="360" cy="360"/>
                </p14:xfrm>
              </p:contentPart>
            </mc:Choice>
            <mc:Fallback xmlns="">
              <p:pic>
                <p:nvPicPr>
                  <p:cNvPr id="528" name="Ink 527">
                    <a:extLst>
                      <a:ext uri="{FF2B5EF4-FFF2-40B4-BE49-F238E27FC236}">
                        <a16:creationId xmlns:a16="http://schemas.microsoft.com/office/drawing/2014/main" id="{C0EAC98F-8F8D-B9A7-F521-63D3ECAE8E56}"/>
                      </a:ext>
                    </a:extLst>
                  </p:cNvPr>
                  <p:cNvPicPr/>
                  <p:nvPr/>
                </p:nvPicPr>
                <p:blipFill>
                  <a:blip r:embed="rId916"/>
                  <a:stretch>
                    <a:fillRect/>
                  </a:stretch>
                </p:blipFill>
                <p:spPr>
                  <a:xfrm>
                    <a:off x="7726185" y="2720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7">
                <p14:nvContentPartPr>
                  <p14:cNvPr id="529" name="Ink 528">
                    <a:extLst>
                      <a:ext uri="{FF2B5EF4-FFF2-40B4-BE49-F238E27FC236}">
                        <a16:creationId xmlns:a16="http://schemas.microsoft.com/office/drawing/2014/main" id="{6FCCD7DC-DEC0-AD8D-0123-DB43AB06E1BE}"/>
                      </a:ext>
                    </a:extLst>
                  </p14:cNvPr>
                  <p14:cNvContentPartPr/>
                  <p14:nvPr/>
                </p14:nvContentPartPr>
                <p14:xfrm>
                  <a:off x="7757865" y="2705115"/>
                  <a:ext cx="360" cy="360"/>
                </p14:xfrm>
              </p:contentPart>
            </mc:Choice>
            <mc:Fallback xmlns="">
              <p:pic>
                <p:nvPicPr>
                  <p:cNvPr id="529" name="Ink 528">
                    <a:extLst>
                      <a:ext uri="{FF2B5EF4-FFF2-40B4-BE49-F238E27FC236}">
                        <a16:creationId xmlns:a16="http://schemas.microsoft.com/office/drawing/2014/main" id="{6FCCD7DC-DEC0-AD8D-0123-DB43AB06E1BE}"/>
                      </a:ext>
                    </a:extLst>
                  </p:cNvPr>
                  <p:cNvPicPr/>
                  <p:nvPr/>
                </p:nvPicPr>
                <p:blipFill>
                  <a:blip r:embed="rId918"/>
                  <a:stretch>
                    <a:fillRect/>
                  </a:stretch>
                </p:blipFill>
                <p:spPr>
                  <a:xfrm>
                    <a:off x="7740225" y="26871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9">
                <p14:nvContentPartPr>
                  <p14:cNvPr id="530" name="Ink 529">
                    <a:extLst>
                      <a:ext uri="{FF2B5EF4-FFF2-40B4-BE49-F238E27FC236}">
                        <a16:creationId xmlns:a16="http://schemas.microsoft.com/office/drawing/2014/main" id="{10F4B136-EDDB-9490-3549-0BAAF50DE06D}"/>
                      </a:ext>
                    </a:extLst>
                  </p14:cNvPr>
                  <p14:cNvContentPartPr/>
                  <p14:nvPr/>
                </p14:nvContentPartPr>
                <p14:xfrm>
                  <a:off x="7810425" y="2600355"/>
                  <a:ext cx="360" cy="2160"/>
                </p14:xfrm>
              </p:contentPart>
            </mc:Choice>
            <mc:Fallback xmlns="">
              <p:pic>
                <p:nvPicPr>
                  <p:cNvPr id="530" name="Ink 529">
                    <a:extLst>
                      <a:ext uri="{FF2B5EF4-FFF2-40B4-BE49-F238E27FC236}">
                        <a16:creationId xmlns:a16="http://schemas.microsoft.com/office/drawing/2014/main" id="{10F4B136-EDDB-9490-3549-0BAAF50DE06D}"/>
                      </a:ext>
                    </a:extLst>
                  </p:cNvPr>
                  <p:cNvPicPr/>
                  <p:nvPr/>
                </p:nvPicPr>
                <p:blipFill>
                  <a:blip r:embed="rId920"/>
                  <a:stretch>
                    <a:fillRect/>
                  </a:stretch>
                </p:blipFill>
                <p:spPr>
                  <a:xfrm>
                    <a:off x="7792785" y="2584926"/>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1">
                <p14:nvContentPartPr>
                  <p14:cNvPr id="531" name="Ink 530">
                    <a:extLst>
                      <a:ext uri="{FF2B5EF4-FFF2-40B4-BE49-F238E27FC236}">
                        <a16:creationId xmlns:a16="http://schemas.microsoft.com/office/drawing/2014/main" id="{0C560A4A-885B-A20E-B204-1579225F6390}"/>
                      </a:ext>
                    </a:extLst>
                  </p14:cNvPr>
                  <p14:cNvContentPartPr/>
                  <p14:nvPr/>
                </p14:nvContentPartPr>
                <p14:xfrm>
                  <a:off x="7762905" y="2538435"/>
                  <a:ext cx="360" cy="360"/>
                </p14:xfrm>
              </p:contentPart>
            </mc:Choice>
            <mc:Fallback xmlns="">
              <p:pic>
                <p:nvPicPr>
                  <p:cNvPr id="531" name="Ink 530">
                    <a:extLst>
                      <a:ext uri="{FF2B5EF4-FFF2-40B4-BE49-F238E27FC236}">
                        <a16:creationId xmlns:a16="http://schemas.microsoft.com/office/drawing/2014/main" id="{0C560A4A-885B-A20E-B204-1579225F6390}"/>
                      </a:ext>
                    </a:extLst>
                  </p:cNvPr>
                  <p:cNvPicPr/>
                  <p:nvPr/>
                </p:nvPicPr>
                <p:blipFill>
                  <a:blip r:embed="rId922"/>
                  <a:stretch>
                    <a:fillRect/>
                  </a:stretch>
                </p:blipFill>
                <p:spPr>
                  <a:xfrm>
                    <a:off x="7745265" y="2520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3">
                <p14:nvContentPartPr>
                  <p14:cNvPr id="532" name="Ink 531">
                    <a:extLst>
                      <a:ext uri="{FF2B5EF4-FFF2-40B4-BE49-F238E27FC236}">
                        <a16:creationId xmlns:a16="http://schemas.microsoft.com/office/drawing/2014/main" id="{E9B151F9-FAD0-49D5-F285-02EE28FA9824}"/>
                      </a:ext>
                    </a:extLst>
                  </p14:cNvPr>
                  <p14:cNvContentPartPr/>
                  <p14:nvPr/>
                </p14:nvContentPartPr>
                <p14:xfrm>
                  <a:off x="7843545" y="2519355"/>
                  <a:ext cx="360" cy="360"/>
                </p14:xfrm>
              </p:contentPart>
            </mc:Choice>
            <mc:Fallback xmlns="">
              <p:pic>
                <p:nvPicPr>
                  <p:cNvPr id="532" name="Ink 531">
                    <a:extLst>
                      <a:ext uri="{FF2B5EF4-FFF2-40B4-BE49-F238E27FC236}">
                        <a16:creationId xmlns:a16="http://schemas.microsoft.com/office/drawing/2014/main" id="{E9B151F9-FAD0-49D5-F285-02EE28FA9824}"/>
                      </a:ext>
                    </a:extLst>
                  </p:cNvPr>
                  <p:cNvPicPr/>
                  <p:nvPr/>
                </p:nvPicPr>
                <p:blipFill>
                  <a:blip r:embed="rId924"/>
                  <a:stretch>
                    <a:fillRect/>
                  </a:stretch>
                </p:blipFill>
                <p:spPr>
                  <a:xfrm>
                    <a:off x="7825545" y="2501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5">
                <p14:nvContentPartPr>
                  <p14:cNvPr id="533" name="Ink 532">
                    <a:extLst>
                      <a:ext uri="{FF2B5EF4-FFF2-40B4-BE49-F238E27FC236}">
                        <a16:creationId xmlns:a16="http://schemas.microsoft.com/office/drawing/2014/main" id="{2DF413D5-B34F-4F23-A600-CFC2EAF54E41}"/>
                      </a:ext>
                    </a:extLst>
                  </p14:cNvPr>
                  <p14:cNvContentPartPr/>
                  <p14:nvPr/>
                </p14:nvContentPartPr>
                <p14:xfrm>
                  <a:off x="7905825" y="2495235"/>
                  <a:ext cx="360" cy="360"/>
                </p14:xfrm>
              </p:contentPart>
            </mc:Choice>
            <mc:Fallback xmlns="">
              <p:pic>
                <p:nvPicPr>
                  <p:cNvPr id="533" name="Ink 532">
                    <a:extLst>
                      <a:ext uri="{FF2B5EF4-FFF2-40B4-BE49-F238E27FC236}">
                        <a16:creationId xmlns:a16="http://schemas.microsoft.com/office/drawing/2014/main" id="{2DF413D5-B34F-4F23-A600-CFC2EAF54E41}"/>
                      </a:ext>
                    </a:extLst>
                  </p:cNvPr>
                  <p:cNvPicPr/>
                  <p:nvPr/>
                </p:nvPicPr>
                <p:blipFill>
                  <a:blip r:embed="rId926"/>
                  <a:stretch>
                    <a:fillRect/>
                  </a:stretch>
                </p:blipFill>
                <p:spPr>
                  <a:xfrm>
                    <a:off x="7888185" y="2477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7">
                <p14:nvContentPartPr>
                  <p14:cNvPr id="534" name="Ink 533">
                    <a:extLst>
                      <a:ext uri="{FF2B5EF4-FFF2-40B4-BE49-F238E27FC236}">
                        <a16:creationId xmlns:a16="http://schemas.microsoft.com/office/drawing/2014/main" id="{777D5913-EA77-A806-E349-000269DA5C58}"/>
                      </a:ext>
                    </a:extLst>
                  </p14:cNvPr>
                  <p14:cNvContentPartPr/>
                  <p14:nvPr/>
                </p14:nvContentPartPr>
                <p14:xfrm>
                  <a:off x="7952985" y="2543115"/>
                  <a:ext cx="360" cy="360"/>
                </p14:xfrm>
              </p:contentPart>
            </mc:Choice>
            <mc:Fallback xmlns="">
              <p:pic>
                <p:nvPicPr>
                  <p:cNvPr id="534" name="Ink 533">
                    <a:extLst>
                      <a:ext uri="{FF2B5EF4-FFF2-40B4-BE49-F238E27FC236}">
                        <a16:creationId xmlns:a16="http://schemas.microsoft.com/office/drawing/2014/main" id="{777D5913-EA77-A806-E349-000269DA5C58}"/>
                      </a:ext>
                    </a:extLst>
                  </p:cNvPr>
                  <p:cNvPicPr/>
                  <p:nvPr/>
                </p:nvPicPr>
                <p:blipFill>
                  <a:blip r:embed="rId928"/>
                  <a:stretch>
                    <a:fillRect/>
                  </a:stretch>
                </p:blipFill>
                <p:spPr>
                  <a:xfrm>
                    <a:off x="7934985" y="25251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9">
                <p14:nvContentPartPr>
                  <p14:cNvPr id="535" name="Ink 534">
                    <a:extLst>
                      <a:ext uri="{FF2B5EF4-FFF2-40B4-BE49-F238E27FC236}">
                        <a16:creationId xmlns:a16="http://schemas.microsoft.com/office/drawing/2014/main" id="{B390361F-0EC6-7F75-124E-6776C204355D}"/>
                      </a:ext>
                    </a:extLst>
                  </p14:cNvPr>
                  <p14:cNvContentPartPr/>
                  <p14:nvPr/>
                </p14:nvContentPartPr>
                <p14:xfrm>
                  <a:off x="7900785" y="2595315"/>
                  <a:ext cx="360" cy="360"/>
                </p14:xfrm>
              </p:contentPart>
            </mc:Choice>
            <mc:Fallback xmlns="">
              <p:pic>
                <p:nvPicPr>
                  <p:cNvPr id="535" name="Ink 534">
                    <a:extLst>
                      <a:ext uri="{FF2B5EF4-FFF2-40B4-BE49-F238E27FC236}">
                        <a16:creationId xmlns:a16="http://schemas.microsoft.com/office/drawing/2014/main" id="{B390361F-0EC6-7F75-124E-6776C204355D}"/>
                      </a:ext>
                    </a:extLst>
                  </p:cNvPr>
                  <p:cNvPicPr/>
                  <p:nvPr/>
                </p:nvPicPr>
                <p:blipFill>
                  <a:blip r:embed="rId930"/>
                  <a:stretch>
                    <a:fillRect/>
                  </a:stretch>
                </p:blipFill>
                <p:spPr>
                  <a:xfrm>
                    <a:off x="7883145" y="2577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1">
                <p14:nvContentPartPr>
                  <p14:cNvPr id="536" name="Ink 535">
                    <a:extLst>
                      <a:ext uri="{FF2B5EF4-FFF2-40B4-BE49-F238E27FC236}">
                        <a16:creationId xmlns:a16="http://schemas.microsoft.com/office/drawing/2014/main" id="{BED59A1D-E0FE-0A0D-C560-6A4823AB225B}"/>
                      </a:ext>
                    </a:extLst>
                  </p14:cNvPr>
                  <p14:cNvContentPartPr/>
                  <p14:nvPr/>
                </p14:nvContentPartPr>
                <p14:xfrm>
                  <a:off x="8033985" y="2642835"/>
                  <a:ext cx="360" cy="360"/>
                </p14:xfrm>
              </p:contentPart>
            </mc:Choice>
            <mc:Fallback xmlns="">
              <p:pic>
                <p:nvPicPr>
                  <p:cNvPr id="536" name="Ink 535">
                    <a:extLst>
                      <a:ext uri="{FF2B5EF4-FFF2-40B4-BE49-F238E27FC236}">
                        <a16:creationId xmlns:a16="http://schemas.microsoft.com/office/drawing/2014/main" id="{BED59A1D-E0FE-0A0D-C560-6A4823AB225B}"/>
                      </a:ext>
                    </a:extLst>
                  </p:cNvPr>
                  <p:cNvPicPr/>
                  <p:nvPr/>
                </p:nvPicPr>
                <p:blipFill>
                  <a:blip r:embed="rId932"/>
                  <a:stretch>
                    <a:fillRect/>
                  </a:stretch>
                </p:blipFill>
                <p:spPr>
                  <a:xfrm>
                    <a:off x="8015985" y="26251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3">
                <p14:nvContentPartPr>
                  <p14:cNvPr id="537" name="Ink 536">
                    <a:extLst>
                      <a:ext uri="{FF2B5EF4-FFF2-40B4-BE49-F238E27FC236}">
                        <a16:creationId xmlns:a16="http://schemas.microsoft.com/office/drawing/2014/main" id="{8CAE5F82-98AF-F28F-BCC7-B943A75ABEB0}"/>
                      </a:ext>
                    </a:extLst>
                  </p14:cNvPr>
                  <p14:cNvContentPartPr/>
                  <p14:nvPr/>
                </p14:nvContentPartPr>
                <p14:xfrm>
                  <a:off x="7919865" y="2723835"/>
                  <a:ext cx="360" cy="360"/>
                </p14:xfrm>
              </p:contentPart>
            </mc:Choice>
            <mc:Fallback xmlns="">
              <p:pic>
                <p:nvPicPr>
                  <p:cNvPr id="537" name="Ink 536">
                    <a:extLst>
                      <a:ext uri="{FF2B5EF4-FFF2-40B4-BE49-F238E27FC236}">
                        <a16:creationId xmlns:a16="http://schemas.microsoft.com/office/drawing/2014/main" id="{8CAE5F82-98AF-F28F-BCC7-B943A75ABEB0}"/>
                      </a:ext>
                    </a:extLst>
                  </p:cNvPr>
                  <p:cNvPicPr/>
                  <p:nvPr/>
                </p:nvPicPr>
                <p:blipFill>
                  <a:blip r:embed="rId934"/>
                  <a:stretch>
                    <a:fillRect/>
                  </a:stretch>
                </p:blipFill>
                <p:spPr>
                  <a:xfrm>
                    <a:off x="7902225" y="27061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5">
                <p14:nvContentPartPr>
                  <p14:cNvPr id="538" name="Ink 537">
                    <a:extLst>
                      <a:ext uri="{FF2B5EF4-FFF2-40B4-BE49-F238E27FC236}">
                        <a16:creationId xmlns:a16="http://schemas.microsoft.com/office/drawing/2014/main" id="{C50C68D3-07D5-951E-D768-AA2B25767416}"/>
                      </a:ext>
                    </a:extLst>
                  </p14:cNvPr>
                  <p14:cNvContentPartPr/>
                  <p14:nvPr/>
                </p14:nvContentPartPr>
                <p14:xfrm>
                  <a:off x="7843545" y="2762355"/>
                  <a:ext cx="360" cy="360"/>
                </p14:xfrm>
              </p:contentPart>
            </mc:Choice>
            <mc:Fallback xmlns="">
              <p:pic>
                <p:nvPicPr>
                  <p:cNvPr id="538" name="Ink 537">
                    <a:extLst>
                      <a:ext uri="{FF2B5EF4-FFF2-40B4-BE49-F238E27FC236}">
                        <a16:creationId xmlns:a16="http://schemas.microsoft.com/office/drawing/2014/main" id="{C50C68D3-07D5-951E-D768-AA2B25767416}"/>
                      </a:ext>
                    </a:extLst>
                  </p:cNvPr>
                  <p:cNvPicPr/>
                  <p:nvPr/>
                </p:nvPicPr>
                <p:blipFill>
                  <a:blip r:embed="rId936"/>
                  <a:stretch>
                    <a:fillRect/>
                  </a:stretch>
                </p:blipFill>
                <p:spPr>
                  <a:xfrm>
                    <a:off x="7825545" y="2744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7">
                <p14:nvContentPartPr>
                  <p14:cNvPr id="539" name="Ink 538">
                    <a:extLst>
                      <a:ext uri="{FF2B5EF4-FFF2-40B4-BE49-F238E27FC236}">
                        <a16:creationId xmlns:a16="http://schemas.microsoft.com/office/drawing/2014/main" id="{4395CE3E-765F-278E-49FA-2854F8CA128B}"/>
                      </a:ext>
                    </a:extLst>
                  </p14:cNvPr>
                  <p14:cNvContentPartPr/>
                  <p14:nvPr/>
                </p14:nvContentPartPr>
                <p14:xfrm>
                  <a:off x="7743825" y="2795475"/>
                  <a:ext cx="360" cy="360"/>
                </p14:xfrm>
              </p:contentPart>
            </mc:Choice>
            <mc:Fallback xmlns="">
              <p:pic>
                <p:nvPicPr>
                  <p:cNvPr id="539" name="Ink 538">
                    <a:extLst>
                      <a:ext uri="{FF2B5EF4-FFF2-40B4-BE49-F238E27FC236}">
                        <a16:creationId xmlns:a16="http://schemas.microsoft.com/office/drawing/2014/main" id="{4395CE3E-765F-278E-49FA-2854F8CA128B}"/>
                      </a:ext>
                    </a:extLst>
                  </p:cNvPr>
                  <p:cNvPicPr/>
                  <p:nvPr/>
                </p:nvPicPr>
                <p:blipFill>
                  <a:blip r:embed="rId938"/>
                  <a:stretch>
                    <a:fillRect/>
                  </a:stretch>
                </p:blipFill>
                <p:spPr>
                  <a:xfrm>
                    <a:off x="7726185" y="27778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9">
                <p14:nvContentPartPr>
                  <p14:cNvPr id="540" name="Ink 539">
                    <a:extLst>
                      <a:ext uri="{FF2B5EF4-FFF2-40B4-BE49-F238E27FC236}">
                        <a16:creationId xmlns:a16="http://schemas.microsoft.com/office/drawing/2014/main" id="{9CD77591-54B4-E0D4-A09C-971FE9E67B0A}"/>
                      </a:ext>
                    </a:extLst>
                  </p14:cNvPr>
                  <p14:cNvContentPartPr/>
                  <p14:nvPr/>
                </p14:nvContentPartPr>
                <p14:xfrm>
                  <a:off x="7586505" y="2976555"/>
                  <a:ext cx="2520" cy="360"/>
                </p14:xfrm>
              </p:contentPart>
            </mc:Choice>
            <mc:Fallback xmlns="">
              <p:pic>
                <p:nvPicPr>
                  <p:cNvPr id="540" name="Ink 539">
                    <a:extLst>
                      <a:ext uri="{FF2B5EF4-FFF2-40B4-BE49-F238E27FC236}">
                        <a16:creationId xmlns:a16="http://schemas.microsoft.com/office/drawing/2014/main" id="{9CD77591-54B4-E0D4-A09C-971FE9E67B0A}"/>
                      </a:ext>
                    </a:extLst>
                  </p:cNvPr>
                  <p:cNvPicPr/>
                  <p:nvPr/>
                </p:nvPicPr>
                <p:blipFill>
                  <a:blip r:embed="rId940"/>
                  <a:stretch>
                    <a:fillRect/>
                  </a:stretch>
                </p:blipFill>
                <p:spPr>
                  <a:xfrm>
                    <a:off x="7565505" y="2958555"/>
                    <a:ext cx="441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1">
                <p14:nvContentPartPr>
                  <p14:cNvPr id="541" name="Ink 540">
                    <a:extLst>
                      <a:ext uri="{FF2B5EF4-FFF2-40B4-BE49-F238E27FC236}">
                        <a16:creationId xmlns:a16="http://schemas.microsoft.com/office/drawing/2014/main" id="{14F46A66-0939-207B-02A0-31C3F946AA0D}"/>
                      </a:ext>
                    </a:extLst>
                  </p14:cNvPr>
                  <p14:cNvContentPartPr/>
                  <p14:nvPr/>
                </p14:nvContentPartPr>
                <p14:xfrm>
                  <a:off x="7596225" y="3124155"/>
                  <a:ext cx="360" cy="360"/>
                </p14:xfrm>
              </p:contentPart>
            </mc:Choice>
            <mc:Fallback xmlns="">
              <p:pic>
                <p:nvPicPr>
                  <p:cNvPr id="541" name="Ink 540">
                    <a:extLst>
                      <a:ext uri="{FF2B5EF4-FFF2-40B4-BE49-F238E27FC236}">
                        <a16:creationId xmlns:a16="http://schemas.microsoft.com/office/drawing/2014/main" id="{14F46A66-0939-207B-02A0-31C3F946AA0D}"/>
                      </a:ext>
                    </a:extLst>
                  </p:cNvPr>
                  <p:cNvPicPr/>
                  <p:nvPr/>
                </p:nvPicPr>
                <p:blipFill>
                  <a:blip r:embed="rId942"/>
                  <a:stretch>
                    <a:fillRect/>
                  </a:stretch>
                </p:blipFill>
                <p:spPr>
                  <a:xfrm>
                    <a:off x="7578585" y="31061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3">
                <p14:nvContentPartPr>
                  <p14:cNvPr id="542" name="Ink 541">
                    <a:extLst>
                      <a:ext uri="{FF2B5EF4-FFF2-40B4-BE49-F238E27FC236}">
                        <a16:creationId xmlns:a16="http://schemas.microsoft.com/office/drawing/2014/main" id="{A795B1A5-428D-BC50-51B2-B2C259B2E55C}"/>
                      </a:ext>
                    </a:extLst>
                  </p14:cNvPr>
                  <p14:cNvContentPartPr/>
                  <p14:nvPr/>
                </p14:nvContentPartPr>
                <p14:xfrm>
                  <a:off x="7767585" y="3057555"/>
                  <a:ext cx="360" cy="360"/>
                </p14:xfrm>
              </p:contentPart>
            </mc:Choice>
            <mc:Fallback xmlns="">
              <p:pic>
                <p:nvPicPr>
                  <p:cNvPr id="542" name="Ink 541">
                    <a:extLst>
                      <a:ext uri="{FF2B5EF4-FFF2-40B4-BE49-F238E27FC236}">
                        <a16:creationId xmlns:a16="http://schemas.microsoft.com/office/drawing/2014/main" id="{A795B1A5-428D-BC50-51B2-B2C259B2E55C}"/>
                      </a:ext>
                    </a:extLst>
                  </p:cNvPr>
                  <p:cNvPicPr/>
                  <p:nvPr/>
                </p:nvPicPr>
                <p:blipFill>
                  <a:blip r:embed="rId944"/>
                  <a:stretch>
                    <a:fillRect/>
                  </a:stretch>
                </p:blipFill>
                <p:spPr>
                  <a:xfrm>
                    <a:off x="7749945" y="3039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5">
                <p14:nvContentPartPr>
                  <p14:cNvPr id="543" name="Ink 542">
                    <a:extLst>
                      <a:ext uri="{FF2B5EF4-FFF2-40B4-BE49-F238E27FC236}">
                        <a16:creationId xmlns:a16="http://schemas.microsoft.com/office/drawing/2014/main" id="{A132DD79-A528-742F-03A8-668D14C2104C}"/>
                      </a:ext>
                    </a:extLst>
                  </p14:cNvPr>
                  <p14:cNvContentPartPr/>
                  <p14:nvPr/>
                </p14:nvContentPartPr>
                <p14:xfrm>
                  <a:off x="7767585" y="2933715"/>
                  <a:ext cx="360" cy="360"/>
                </p14:xfrm>
              </p:contentPart>
            </mc:Choice>
            <mc:Fallback xmlns="">
              <p:pic>
                <p:nvPicPr>
                  <p:cNvPr id="543" name="Ink 542">
                    <a:extLst>
                      <a:ext uri="{FF2B5EF4-FFF2-40B4-BE49-F238E27FC236}">
                        <a16:creationId xmlns:a16="http://schemas.microsoft.com/office/drawing/2014/main" id="{A132DD79-A528-742F-03A8-668D14C2104C}"/>
                      </a:ext>
                    </a:extLst>
                  </p:cNvPr>
                  <p:cNvPicPr/>
                  <p:nvPr/>
                </p:nvPicPr>
                <p:blipFill>
                  <a:blip r:embed="rId946"/>
                  <a:stretch>
                    <a:fillRect/>
                  </a:stretch>
                </p:blipFill>
                <p:spPr>
                  <a:xfrm>
                    <a:off x="7749945" y="2915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7">
                <p14:nvContentPartPr>
                  <p14:cNvPr id="544" name="Ink 543">
                    <a:extLst>
                      <a:ext uri="{FF2B5EF4-FFF2-40B4-BE49-F238E27FC236}">
                        <a16:creationId xmlns:a16="http://schemas.microsoft.com/office/drawing/2014/main" id="{DCA1ECA1-F701-C921-E7FA-C8CB1787DFBB}"/>
                      </a:ext>
                    </a:extLst>
                  </p14:cNvPr>
                  <p14:cNvContentPartPr/>
                  <p14:nvPr/>
                </p14:nvContentPartPr>
                <p14:xfrm>
                  <a:off x="7467345" y="3100035"/>
                  <a:ext cx="360" cy="360"/>
                </p14:xfrm>
              </p:contentPart>
            </mc:Choice>
            <mc:Fallback xmlns="">
              <p:pic>
                <p:nvPicPr>
                  <p:cNvPr id="544" name="Ink 543">
                    <a:extLst>
                      <a:ext uri="{FF2B5EF4-FFF2-40B4-BE49-F238E27FC236}">
                        <a16:creationId xmlns:a16="http://schemas.microsoft.com/office/drawing/2014/main" id="{DCA1ECA1-F701-C921-E7FA-C8CB1787DFBB}"/>
                      </a:ext>
                    </a:extLst>
                  </p:cNvPr>
                  <p:cNvPicPr/>
                  <p:nvPr/>
                </p:nvPicPr>
                <p:blipFill>
                  <a:blip r:embed="rId948"/>
                  <a:stretch>
                    <a:fillRect/>
                  </a:stretch>
                </p:blipFill>
                <p:spPr>
                  <a:xfrm>
                    <a:off x="7449345" y="3082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9">
                <p14:nvContentPartPr>
                  <p14:cNvPr id="545" name="Ink 544">
                    <a:extLst>
                      <a:ext uri="{FF2B5EF4-FFF2-40B4-BE49-F238E27FC236}">
                        <a16:creationId xmlns:a16="http://schemas.microsoft.com/office/drawing/2014/main" id="{785B667B-EE1D-8289-EA19-4BF85A75B660}"/>
                      </a:ext>
                    </a:extLst>
                  </p14:cNvPr>
                  <p14:cNvContentPartPr/>
                  <p14:nvPr/>
                </p14:nvContentPartPr>
                <p14:xfrm>
                  <a:off x="7400745" y="3100035"/>
                  <a:ext cx="360" cy="360"/>
                </p14:xfrm>
              </p:contentPart>
            </mc:Choice>
            <mc:Fallback xmlns="">
              <p:pic>
                <p:nvPicPr>
                  <p:cNvPr id="545" name="Ink 544">
                    <a:extLst>
                      <a:ext uri="{FF2B5EF4-FFF2-40B4-BE49-F238E27FC236}">
                        <a16:creationId xmlns:a16="http://schemas.microsoft.com/office/drawing/2014/main" id="{785B667B-EE1D-8289-EA19-4BF85A75B660}"/>
                      </a:ext>
                    </a:extLst>
                  </p:cNvPr>
                  <p:cNvPicPr/>
                  <p:nvPr/>
                </p:nvPicPr>
                <p:blipFill>
                  <a:blip r:embed="rId950"/>
                  <a:stretch>
                    <a:fillRect/>
                  </a:stretch>
                </p:blipFill>
                <p:spPr>
                  <a:xfrm>
                    <a:off x="7382745" y="3082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1">
                <p14:nvContentPartPr>
                  <p14:cNvPr id="546" name="Ink 545">
                    <a:extLst>
                      <a:ext uri="{FF2B5EF4-FFF2-40B4-BE49-F238E27FC236}">
                        <a16:creationId xmlns:a16="http://schemas.microsoft.com/office/drawing/2014/main" id="{5D7D3B43-D9B9-00BA-024B-2192AC69FAA0}"/>
                      </a:ext>
                    </a:extLst>
                  </p14:cNvPr>
                  <p14:cNvContentPartPr/>
                  <p14:nvPr/>
                </p14:nvContentPartPr>
                <p14:xfrm>
                  <a:off x="8248545" y="3771795"/>
                  <a:ext cx="360" cy="360"/>
                </p14:xfrm>
              </p:contentPart>
            </mc:Choice>
            <mc:Fallback xmlns="">
              <p:pic>
                <p:nvPicPr>
                  <p:cNvPr id="546" name="Ink 545">
                    <a:extLst>
                      <a:ext uri="{FF2B5EF4-FFF2-40B4-BE49-F238E27FC236}">
                        <a16:creationId xmlns:a16="http://schemas.microsoft.com/office/drawing/2014/main" id="{5D7D3B43-D9B9-00BA-024B-2192AC69FAA0}"/>
                      </a:ext>
                    </a:extLst>
                  </p:cNvPr>
                  <p:cNvPicPr/>
                  <p:nvPr/>
                </p:nvPicPr>
                <p:blipFill>
                  <a:blip r:embed="rId952"/>
                  <a:stretch>
                    <a:fillRect/>
                  </a:stretch>
                </p:blipFill>
                <p:spPr>
                  <a:xfrm>
                    <a:off x="8230545" y="3753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3">
                <p14:nvContentPartPr>
                  <p14:cNvPr id="547" name="Ink 546">
                    <a:extLst>
                      <a:ext uri="{FF2B5EF4-FFF2-40B4-BE49-F238E27FC236}">
                        <a16:creationId xmlns:a16="http://schemas.microsoft.com/office/drawing/2014/main" id="{68E4349E-CA47-8E46-F4E3-F29313C72215}"/>
                      </a:ext>
                    </a:extLst>
                  </p14:cNvPr>
                  <p14:cNvContentPartPr/>
                  <p14:nvPr/>
                </p14:nvContentPartPr>
                <p14:xfrm>
                  <a:off x="7443585" y="3187875"/>
                  <a:ext cx="360" cy="8280"/>
                </p14:xfrm>
              </p:contentPart>
            </mc:Choice>
            <mc:Fallback xmlns="">
              <p:pic>
                <p:nvPicPr>
                  <p:cNvPr id="547" name="Ink 546">
                    <a:extLst>
                      <a:ext uri="{FF2B5EF4-FFF2-40B4-BE49-F238E27FC236}">
                        <a16:creationId xmlns:a16="http://schemas.microsoft.com/office/drawing/2014/main" id="{68E4349E-CA47-8E46-F4E3-F29313C72215}"/>
                      </a:ext>
                    </a:extLst>
                  </p:cNvPr>
                  <p:cNvPicPr/>
                  <p:nvPr/>
                </p:nvPicPr>
                <p:blipFill>
                  <a:blip r:embed="rId954"/>
                  <a:stretch>
                    <a:fillRect/>
                  </a:stretch>
                </p:blipFill>
                <p:spPr>
                  <a:xfrm>
                    <a:off x="7425945" y="3171952"/>
                    <a:ext cx="36000" cy="3980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5">
                <p14:nvContentPartPr>
                  <p14:cNvPr id="548" name="Ink 547">
                    <a:extLst>
                      <a:ext uri="{FF2B5EF4-FFF2-40B4-BE49-F238E27FC236}">
                        <a16:creationId xmlns:a16="http://schemas.microsoft.com/office/drawing/2014/main" id="{D7928700-B575-6CAA-9024-F35EB39ADBC0}"/>
                      </a:ext>
                    </a:extLst>
                  </p14:cNvPr>
                  <p14:cNvContentPartPr/>
                  <p14:nvPr/>
                </p14:nvContentPartPr>
                <p14:xfrm>
                  <a:off x="7357905" y="3295515"/>
                  <a:ext cx="360" cy="360"/>
                </p14:xfrm>
              </p:contentPart>
            </mc:Choice>
            <mc:Fallback xmlns="">
              <p:pic>
                <p:nvPicPr>
                  <p:cNvPr id="548" name="Ink 547">
                    <a:extLst>
                      <a:ext uri="{FF2B5EF4-FFF2-40B4-BE49-F238E27FC236}">
                        <a16:creationId xmlns:a16="http://schemas.microsoft.com/office/drawing/2014/main" id="{D7928700-B575-6CAA-9024-F35EB39ADBC0}"/>
                      </a:ext>
                    </a:extLst>
                  </p:cNvPr>
                  <p:cNvPicPr/>
                  <p:nvPr/>
                </p:nvPicPr>
                <p:blipFill>
                  <a:blip r:embed="rId956"/>
                  <a:stretch>
                    <a:fillRect/>
                  </a:stretch>
                </p:blipFill>
                <p:spPr>
                  <a:xfrm>
                    <a:off x="7340265" y="3277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7">
                <p14:nvContentPartPr>
                  <p14:cNvPr id="549" name="Ink 548">
                    <a:extLst>
                      <a:ext uri="{FF2B5EF4-FFF2-40B4-BE49-F238E27FC236}">
                        <a16:creationId xmlns:a16="http://schemas.microsoft.com/office/drawing/2014/main" id="{D6FB980B-7F40-B518-C537-D56B04B90423}"/>
                      </a:ext>
                    </a:extLst>
                  </p14:cNvPr>
                  <p14:cNvContentPartPr/>
                  <p14:nvPr/>
                </p14:nvContentPartPr>
                <p14:xfrm>
                  <a:off x="7024545" y="3257355"/>
                  <a:ext cx="360" cy="360"/>
                </p14:xfrm>
              </p:contentPart>
            </mc:Choice>
            <mc:Fallback xmlns="">
              <p:pic>
                <p:nvPicPr>
                  <p:cNvPr id="549" name="Ink 548">
                    <a:extLst>
                      <a:ext uri="{FF2B5EF4-FFF2-40B4-BE49-F238E27FC236}">
                        <a16:creationId xmlns:a16="http://schemas.microsoft.com/office/drawing/2014/main" id="{D6FB980B-7F40-B518-C537-D56B04B90423}"/>
                      </a:ext>
                    </a:extLst>
                  </p:cNvPr>
                  <p:cNvPicPr/>
                  <p:nvPr/>
                </p:nvPicPr>
                <p:blipFill>
                  <a:blip r:embed="rId958"/>
                  <a:stretch>
                    <a:fillRect/>
                  </a:stretch>
                </p:blipFill>
                <p:spPr>
                  <a:xfrm>
                    <a:off x="7006545" y="3239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9">
                <p14:nvContentPartPr>
                  <p14:cNvPr id="550" name="Ink 549">
                    <a:extLst>
                      <a:ext uri="{FF2B5EF4-FFF2-40B4-BE49-F238E27FC236}">
                        <a16:creationId xmlns:a16="http://schemas.microsoft.com/office/drawing/2014/main" id="{B240D75B-A938-DF18-0488-F6AD5F53A7C4}"/>
                      </a:ext>
                    </a:extLst>
                  </p14:cNvPr>
                  <p14:cNvContentPartPr/>
                  <p14:nvPr/>
                </p14:nvContentPartPr>
                <p14:xfrm>
                  <a:off x="7043625" y="3209835"/>
                  <a:ext cx="360" cy="360"/>
                </p14:xfrm>
              </p:contentPart>
            </mc:Choice>
            <mc:Fallback xmlns="">
              <p:pic>
                <p:nvPicPr>
                  <p:cNvPr id="550" name="Ink 549">
                    <a:extLst>
                      <a:ext uri="{FF2B5EF4-FFF2-40B4-BE49-F238E27FC236}">
                        <a16:creationId xmlns:a16="http://schemas.microsoft.com/office/drawing/2014/main" id="{B240D75B-A938-DF18-0488-F6AD5F53A7C4}"/>
                      </a:ext>
                    </a:extLst>
                  </p:cNvPr>
                  <p:cNvPicPr/>
                  <p:nvPr/>
                </p:nvPicPr>
                <p:blipFill>
                  <a:blip r:embed="rId960"/>
                  <a:stretch>
                    <a:fillRect/>
                  </a:stretch>
                </p:blipFill>
                <p:spPr>
                  <a:xfrm>
                    <a:off x="7025985" y="31918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1">
                <p14:nvContentPartPr>
                  <p14:cNvPr id="551" name="Ink 550">
                    <a:extLst>
                      <a:ext uri="{FF2B5EF4-FFF2-40B4-BE49-F238E27FC236}">
                        <a16:creationId xmlns:a16="http://schemas.microsoft.com/office/drawing/2014/main" id="{30C6754F-0078-D54A-A8A7-199239C08165}"/>
                      </a:ext>
                    </a:extLst>
                  </p14:cNvPr>
                  <p14:cNvContentPartPr/>
                  <p14:nvPr/>
                </p14:nvContentPartPr>
                <p14:xfrm>
                  <a:off x="6971985" y="3228915"/>
                  <a:ext cx="360" cy="2160"/>
                </p14:xfrm>
              </p:contentPart>
            </mc:Choice>
            <mc:Fallback xmlns="">
              <p:pic>
                <p:nvPicPr>
                  <p:cNvPr id="551" name="Ink 550">
                    <a:extLst>
                      <a:ext uri="{FF2B5EF4-FFF2-40B4-BE49-F238E27FC236}">
                        <a16:creationId xmlns:a16="http://schemas.microsoft.com/office/drawing/2014/main" id="{30C6754F-0078-D54A-A8A7-199239C08165}"/>
                      </a:ext>
                    </a:extLst>
                  </p:cNvPr>
                  <p:cNvPicPr/>
                  <p:nvPr/>
                </p:nvPicPr>
                <p:blipFill>
                  <a:blip r:embed="rId962"/>
                  <a:stretch>
                    <a:fillRect/>
                  </a:stretch>
                </p:blipFill>
                <p:spPr>
                  <a:xfrm>
                    <a:off x="6953985" y="3213486"/>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3">
                <p14:nvContentPartPr>
                  <p14:cNvPr id="552" name="Ink 551">
                    <a:extLst>
                      <a:ext uri="{FF2B5EF4-FFF2-40B4-BE49-F238E27FC236}">
                        <a16:creationId xmlns:a16="http://schemas.microsoft.com/office/drawing/2014/main" id="{3AD7FAAE-23EA-E009-90AF-C3D178930AB5}"/>
                      </a:ext>
                    </a:extLst>
                  </p14:cNvPr>
                  <p14:cNvContentPartPr/>
                  <p14:nvPr/>
                </p14:nvContentPartPr>
                <p14:xfrm>
                  <a:off x="6981705" y="3286155"/>
                  <a:ext cx="360" cy="360"/>
                </p14:xfrm>
              </p:contentPart>
            </mc:Choice>
            <mc:Fallback xmlns="">
              <p:pic>
                <p:nvPicPr>
                  <p:cNvPr id="552" name="Ink 551">
                    <a:extLst>
                      <a:ext uri="{FF2B5EF4-FFF2-40B4-BE49-F238E27FC236}">
                        <a16:creationId xmlns:a16="http://schemas.microsoft.com/office/drawing/2014/main" id="{3AD7FAAE-23EA-E009-90AF-C3D178930AB5}"/>
                      </a:ext>
                    </a:extLst>
                  </p:cNvPr>
                  <p:cNvPicPr/>
                  <p:nvPr/>
                </p:nvPicPr>
                <p:blipFill>
                  <a:blip r:embed="rId964"/>
                  <a:stretch>
                    <a:fillRect/>
                  </a:stretch>
                </p:blipFill>
                <p:spPr>
                  <a:xfrm>
                    <a:off x="6964065" y="32681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5">
                <p14:nvContentPartPr>
                  <p14:cNvPr id="553" name="Ink 552">
                    <a:extLst>
                      <a:ext uri="{FF2B5EF4-FFF2-40B4-BE49-F238E27FC236}">
                        <a16:creationId xmlns:a16="http://schemas.microsoft.com/office/drawing/2014/main" id="{0DEF5DF4-FA17-6DA3-6E66-D4B9666FFF37}"/>
                      </a:ext>
                    </a:extLst>
                  </p14:cNvPr>
                  <p14:cNvContentPartPr/>
                  <p14:nvPr/>
                </p14:nvContentPartPr>
                <p14:xfrm>
                  <a:off x="6924465" y="3314595"/>
                  <a:ext cx="360" cy="360"/>
                </p14:xfrm>
              </p:contentPart>
            </mc:Choice>
            <mc:Fallback xmlns="">
              <p:pic>
                <p:nvPicPr>
                  <p:cNvPr id="553" name="Ink 552">
                    <a:extLst>
                      <a:ext uri="{FF2B5EF4-FFF2-40B4-BE49-F238E27FC236}">
                        <a16:creationId xmlns:a16="http://schemas.microsoft.com/office/drawing/2014/main" id="{0DEF5DF4-FA17-6DA3-6E66-D4B9666FFF37}"/>
                      </a:ext>
                    </a:extLst>
                  </p:cNvPr>
                  <p:cNvPicPr/>
                  <p:nvPr/>
                </p:nvPicPr>
                <p:blipFill>
                  <a:blip r:embed="rId966"/>
                  <a:stretch>
                    <a:fillRect/>
                  </a:stretch>
                </p:blipFill>
                <p:spPr>
                  <a:xfrm>
                    <a:off x="6906825" y="3296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7">
                <p14:nvContentPartPr>
                  <p14:cNvPr id="554" name="Ink 553">
                    <a:extLst>
                      <a:ext uri="{FF2B5EF4-FFF2-40B4-BE49-F238E27FC236}">
                        <a16:creationId xmlns:a16="http://schemas.microsoft.com/office/drawing/2014/main" id="{99650E5F-8B91-FBA7-4DE4-87B22D683B4C}"/>
                      </a:ext>
                    </a:extLst>
                  </p14:cNvPr>
                  <p14:cNvContentPartPr/>
                  <p14:nvPr/>
                </p14:nvContentPartPr>
                <p14:xfrm>
                  <a:off x="6896025" y="3266715"/>
                  <a:ext cx="4320" cy="360"/>
                </p14:xfrm>
              </p:contentPart>
            </mc:Choice>
            <mc:Fallback xmlns="">
              <p:pic>
                <p:nvPicPr>
                  <p:cNvPr id="554" name="Ink 553">
                    <a:extLst>
                      <a:ext uri="{FF2B5EF4-FFF2-40B4-BE49-F238E27FC236}">
                        <a16:creationId xmlns:a16="http://schemas.microsoft.com/office/drawing/2014/main" id="{99650E5F-8B91-FBA7-4DE4-87B22D683B4C}"/>
                      </a:ext>
                    </a:extLst>
                  </p:cNvPr>
                  <p:cNvPicPr/>
                  <p:nvPr/>
                </p:nvPicPr>
                <p:blipFill>
                  <a:blip r:embed="rId968"/>
                  <a:stretch>
                    <a:fillRect/>
                  </a:stretch>
                </p:blipFill>
                <p:spPr>
                  <a:xfrm>
                    <a:off x="6878385" y="3248715"/>
                    <a:ext cx="399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9">
                <p14:nvContentPartPr>
                  <p14:cNvPr id="555" name="Ink 554">
                    <a:extLst>
                      <a:ext uri="{FF2B5EF4-FFF2-40B4-BE49-F238E27FC236}">
                        <a16:creationId xmlns:a16="http://schemas.microsoft.com/office/drawing/2014/main" id="{7A55349F-BAFC-84A8-CC61-25A3C3C3E703}"/>
                      </a:ext>
                    </a:extLst>
                  </p14:cNvPr>
                  <p14:cNvContentPartPr/>
                  <p14:nvPr/>
                </p14:nvContentPartPr>
                <p14:xfrm>
                  <a:off x="7262505" y="3500355"/>
                  <a:ext cx="360" cy="360"/>
                </p14:xfrm>
              </p:contentPart>
            </mc:Choice>
            <mc:Fallback xmlns="">
              <p:pic>
                <p:nvPicPr>
                  <p:cNvPr id="555" name="Ink 554">
                    <a:extLst>
                      <a:ext uri="{FF2B5EF4-FFF2-40B4-BE49-F238E27FC236}">
                        <a16:creationId xmlns:a16="http://schemas.microsoft.com/office/drawing/2014/main" id="{7A55349F-BAFC-84A8-CC61-25A3C3C3E703}"/>
                      </a:ext>
                    </a:extLst>
                  </p:cNvPr>
                  <p:cNvPicPr/>
                  <p:nvPr/>
                </p:nvPicPr>
                <p:blipFill>
                  <a:blip r:embed="rId970"/>
                  <a:stretch>
                    <a:fillRect/>
                  </a:stretch>
                </p:blipFill>
                <p:spPr>
                  <a:xfrm>
                    <a:off x="7244505" y="3482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1">
                <p14:nvContentPartPr>
                  <p14:cNvPr id="556" name="Ink 555">
                    <a:extLst>
                      <a:ext uri="{FF2B5EF4-FFF2-40B4-BE49-F238E27FC236}">
                        <a16:creationId xmlns:a16="http://schemas.microsoft.com/office/drawing/2014/main" id="{62119EE3-F78D-2CE8-24FE-694366158EE1}"/>
                      </a:ext>
                    </a:extLst>
                  </p14:cNvPr>
                  <p14:cNvContentPartPr/>
                  <p14:nvPr/>
                </p14:nvContentPartPr>
                <p14:xfrm>
                  <a:off x="7467345" y="3804915"/>
                  <a:ext cx="360" cy="360"/>
                </p14:xfrm>
              </p:contentPart>
            </mc:Choice>
            <mc:Fallback xmlns="">
              <p:pic>
                <p:nvPicPr>
                  <p:cNvPr id="556" name="Ink 555">
                    <a:extLst>
                      <a:ext uri="{FF2B5EF4-FFF2-40B4-BE49-F238E27FC236}">
                        <a16:creationId xmlns:a16="http://schemas.microsoft.com/office/drawing/2014/main" id="{62119EE3-F78D-2CE8-24FE-694366158EE1}"/>
                      </a:ext>
                    </a:extLst>
                  </p:cNvPr>
                  <p:cNvPicPr/>
                  <p:nvPr/>
                </p:nvPicPr>
                <p:blipFill>
                  <a:blip r:embed="rId972"/>
                  <a:stretch>
                    <a:fillRect/>
                  </a:stretch>
                </p:blipFill>
                <p:spPr>
                  <a:xfrm>
                    <a:off x="7449345" y="3786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3">
                <p14:nvContentPartPr>
                  <p14:cNvPr id="557" name="Ink 556">
                    <a:extLst>
                      <a:ext uri="{FF2B5EF4-FFF2-40B4-BE49-F238E27FC236}">
                        <a16:creationId xmlns:a16="http://schemas.microsoft.com/office/drawing/2014/main" id="{96AB48C1-757E-0E08-DD39-73934D715A1B}"/>
                      </a:ext>
                    </a:extLst>
                  </p14:cNvPr>
                  <p14:cNvContentPartPr/>
                  <p14:nvPr/>
                </p14:nvContentPartPr>
                <p14:xfrm>
                  <a:off x="7581825" y="3762435"/>
                  <a:ext cx="2160" cy="360"/>
                </p14:xfrm>
              </p:contentPart>
            </mc:Choice>
            <mc:Fallback xmlns="">
              <p:pic>
                <p:nvPicPr>
                  <p:cNvPr id="557" name="Ink 556">
                    <a:extLst>
                      <a:ext uri="{FF2B5EF4-FFF2-40B4-BE49-F238E27FC236}">
                        <a16:creationId xmlns:a16="http://schemas.microsoft.com/office/drawing/2014/main" id="{96AB48C1-757E-0E08-DD39-73934D715A1B}"/>
                      </a:ext>
                    </a:extLst>
                  </p:cNvPr>
                  <p:cNvPicPr/>
                  <p:nvPr/>
                </p:nvPicPr>
                <p:blipFill>
                  <a:blip r:embed="rId974"/>
                  <a:stretch>
                    <a:fillRect/>
                  </a:stretch>
                </p:blipFill>
                <p:spPr>
                  <a:xfrm>
                    <a:off x="7564185" y="37444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5">
                <p14:nvContentPartPr>
                  <p14:cNvPr id="558" name="Ink 557">
                    <a:extLst>
                      <a:ext uri="{FF2B5EF4-FFF2-40B4-BE49-F238E27FC236}">
                        <a16:creationId xmlns:a16="http://schemas.microsoft.com/office/drawing/2014/main" id="{B5A7AE61-34EA-AC86-F263-D9814656DF88}"/>
                      </a:ext>
                    </a:extLst>
                  </p14:cNvPr>
                  <p14:cNvContentPartPr/>
                  <p14:nvPr/>
                </p14:nvContentPartPr>
                <p14:xfrm>
                  <a:off x="7491105" y="3733635"/>
                  <a:ext cx="360" cy="360"/>
                </p14:xfrm>
              </p:contentPart>
            </mc:Choice>
            <mc:Fallback xmlns="">
              <p:pic>
                <p:nvPicPr>
                  <p:cNvPr id="558" name="Ink 557">
                    <a:extLst>
                      <a:ext uri="{FF2B5EF4-FFF2-40B4-BE49-F238E27FC236}">
                        <a16:creationId xmlns:a16="http://schemas.microsoft.com/office/drawing/2014/main" id="{B5A7AE61-34EA-AC86-F263-D9814656DF88}"/>
                      </a:ext>
                    </a:extLst>
                  </p:cNvPr>
                  <p:cNvPicPr/>
                  <p:nvPr/>
                </p:nvPicPr>
                <p:blipFill>
                  <a:blip r:embed="rId976"/>
                  <a:stretch>
                    <a:fillRect/>
                  </a:stretch>
                </p:blipFill>
                <p:spPr>
                  <a:xfrm>
                    <a:off x="7473105" y="3715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7">
                <p14:nvContentPartPr>
                  <p14:cNvPr id="559" name="Ink 558">
                    <a:extLst>
                      <a:ext uri="{FF2B5EF4-FFF2-40B4-BE49-F238E27FC236}">
                        <a16:creationId xmlns:a16="http://schemas.microsoft.com/office/drawing/2014/main" id="{6F45EA87-7B48-3310-0299-DF4384BB0A6B}"/>
                      </a:ext>
                    </a:extLst>
                  </p14:cNvPr>
                  <p14:cNvContentPartPr/>
                  <p14:nvPr/>
                </p14:nvContentPartPr>
                <p14:xfrm>
                  <a:off x="7572105" y="3671715"/>
                  <a:ext cx="360" cy="360"/>
                </p14:xfrm>
              </p:contentPart>
            </mc:Choice>
            <mc:Fallback xmlns="">
              <p:pic>
                <p:nvPicPr>
                  <p:cNvPr id="559" name="Ink 558">
                    <a:extLst>
                      <a:ext uri="{FF2B5EF4-FFF2-40B4-BE49-F238E27FC236}">
                        <a16:creationId xmlns:a16="http://schemas.microsoft.com/office/drawing/2014/main" id="{6F45EA87-7B48-3310-0299-DF4384BB0A6B}"/>
                      </a:ext>
                    </a:extLst>
                  </p:cNvPr>
                  <p:cNvPicPr/>
                  <p:nvPr/>
                </p:nvPicPr>
                <p:blipFill>
                  <a:blip r:embed="rId978"/>
                  <a:stretch>
                    <a:fillRect/>
                  </a:stretch>
                </p:blipFill>
                <p:spPr>
                  <a:xfrm>
                    <a:off x="7554105" y="36537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9">
                <p14:nvContentPartPr>
                  <p14:cNvPr id="560" name="Ink 559">
                    <a:extLst>
                      <a:ext uri="{FF2B5EF4-FFF2-40B4-BE49-F238E27FC236}">
                        <a16:creationId xmlns:a16="http://schemas.microsoft.com/office/drawing/2014/main" id="{60FF9974-73C5-D96C-B277-7F58AE64484A}"/>
                      </a:ext>
                    </a:extLst>
                  </p14:cNvPr>
                  <p14:cNvContentPartPr/>
                  <p14:nvPr/>
                </p14:nvContentPartPr>
                <p14:xfrm>
                  <a:off x="7434225" y="3652635"/>
                  <a:ext cx="360" cy="360"/>
                </p14:xfrm>
              </p:contentPart>
            </mc:Choice>
            <mc:Fallback xmlns="">
              <p:pic>
                <p:nvPicPr>
                  <p:cNvPr id="560" name="Ink 559">
                    <a:extLst>
                      <a:ext uri="{FF2B5EF4-FFF2-40B4-BE49-F238E27FC236}">
                        <a16:creationId xmlns:a16="http://schemas.microsoft.com/office/drawing/2014/main" id="{60FF9974-73C5-D96C-B277-7F58AE64484A}"/>
                      </a:ext>
                    </a:extLst>
                  </p:cNvPr>
                  <p:cNvPicPr/>
                  <p:nvPr/>
                </p:nvPicPr>
                <p:blipFill>
                  <a:blip r:embed="rId980"/>
                  <a:stretch>
                    <a:fillRect/>
                  </a:stretch>
                </p:blipFill>
                <p:spPr>
                  <a:xfrm>
                    <a:off x="7416585" y="3634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1">
                <p14:nvContentPartPr>
                  <p14:cNvPr id="561" name="Ink 560">
                    <a:extLst>
                      <a:ext uri="{FF2B5EF4-FFF2-40B4-BE49-F238E27FC236}">
                        <a16:creationId xmlns:a16="http://schemas.microsoft.com/office/drawing/2014/main" id="{CFDC7283-0516-F4EC-0046-B183481380CA}"/>
                      </a:ext>
                    </a:extLst>
                  </p14:cNvPr>
                  <p14:cNvContentPartPr/>
                  <p14:nvPr/>
                </p14:nvContentPartPr>
                <p14:xfrm>
                  <a:off x="7457985" y="3628875"/>
                  <a:ext cx="360" cy="360"/>
                </p14:xfrm>
              </p:contentPart>
            </mc:Choice>
            <mc:Fallback xmlns="">
              <p:pic>
                <p:nvPicPr>
                  <p:cNvPr id="561" name="Ink 560">
                    <a:extLst>
                      <a:ext uri="{FF2B5EF4-FFF2-40B4-BE49-F238E27FC236}">
                        <a16:creationId xmlns:a16="http://schemas.microsoft.com/office/drawing/2014/main" id="{CFDC7283-0516-F4EC-0046-B183481380CA}"/>
                      </a:ext>
                    </a:extLst>
                  </p:cNvPr>
                  <p:cNvPicPr/>
                  <p:nvPr/>
                </p:nvPicPr>
                <p:blipFill>
                  <a:blip r:embed="rId982"/>
                  <a:stretch>
                    <a:fillRect/>
                  </a:stretch>
                </p:blipFill>
                <p:spPr>
                  <a:xfrm>
                    <a:off x="7440345" y="3611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3">
                <p14:nvContentPartPr>
                  <p14:cNvPr id="562" name="Ink 561">
                    <a:extLst>
                      <a:ext uri="{FF2B5EF4-FFF2-40B4-BE49-F238E27FC236}">
                        <a16:creationId xmlns:a16="http://schemas.microsoft.com/office/drawing/2014/main" id="{F24D87A7-B996-9C1E-F132-C7B2DD50DD3A}"/>
                      </a:ext>
                    </a:extLst>
                  </p14:cNvPr>
                  <p14:cNvContentPartPr/>
                  <p14:nvPr/>
                </p14:nvContentPartPr>
                <p14:xfrm>
                  <a:off x="7386345" y="3619515"/>
                  <a:ext cx="360" cy="360"/>
                </p14:xfrm>
              </p:contentPart>
            </mc:Choice>
            <mc:Fallback xmlns="">
              <p:pic>
                <p:nvPicPr>
                  <p:cNvPr id="562" name="Ink 561">
                    <a:extLst>
                      <a:ext uri="{FF2B5EF4-FFF2-40B4-BE49-F238E27FC236}">
                        <a16:creationId xmlns:a16="http://schemas.microsoft.com/office/drawing/2014/main" id="{F24D87A7-B996-9C1E-F132-C7B2DD50DD3A}"/>
                      </a:ext>
                    </a:extLst>
                  </p:cNvPr>
                  <p:cNvPicPr/>
                  <p:nvPr/>
                </p:nvPicPr>
                <p:blipFill>
                  <a:blip r:embed="rId984"/>
                  <a:stretch>
                    <a:fillRect/>
                  </a:stretch>
                </p:blipFill>
                <p:spPr>
                  <a:xfrm>
                    <a:off x="7368345" y="3601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5">
                <p14:nvContentPartPr>
                  <p14:cNvPr id="563" name="Ink 562">
                    <a:extLst>
                      <a:ext uri="{FF2B5EF4-FFF2-40B4-BE49-F238E27FC236}">
                        <a16:creationId xmlns:a16="http://schemas.microsoft.com/office/drawing/2014/main" id="{48F34394-AAA1-7EBB-9564-BE41AD440177}"/>
                      </a:ext>
                    </a:extLst>
                  </p14:cNvPr>
                  <p14:cNvContentPartPr/>
                  <p14:nvPr/>
                </p14:nvContentPartPr>
                <p14:xfrm>
                  <a:off x="7357905" y="3609795"/>
                  <a:ext cx="360" cy="360"/>
                </p14:xfrm>
              </p:contentPart>
            </mc:Choice>
            <mc:Fallback xmlns="">
              <p:pic>
                <p:nvPicPr>
                  <p:cNvPr id="563" name="Ink 562">
                    <a:extLst>
                      <a:ext uri="{FF2B5EF4-FFF2-40B4-BE49-F238E27FC236}">
                        <a16:creationId xmlns:a16="http://schemas.microsoft.com/office/drawing/2014/main" id="{48F34394-AAA1-7EBB-9564-BE41AD440177}"/>
                      </a:ext>
                    </a:extLst>
                  </p:cNvPr>
                  <p:cNvPicPr/>
                  <p:nvPr/>
                </p:nvPicPr>
                <p:blipFill>
                  <a:blip r:embed="rId986"/>
                  <a:stretch>
                    <a:fillRect/>
                  </a:stretch>
                </p:blipFill>
                <p:spPr>
                  <a:xfrm>
                    <a:off x="7340265" y="3591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7">
                <p14:nvContentPartPr>
                  <p14:cNvPr id="564" name="Ink 563">
                    <a:extLst>
                      <a:ext uri="{FF2B5EF4-FFF2-40B4-BE49-F238E27FC236}">
                        <a16:creationId xmlns:a16="http://schemas.microsoft.com/office/drawing/2014/main" id="{238EE8BC-7B36-81A8-C29C-9E631C5C8320}"/>
                      </a:ext>
                    </a:extLst>
                  </p14:cNvPr>
                  <p14:cNvContentPartPr/>
                  <p14:nvPr/>
                </p14:nvContentPartPr>
                <p14:xfrm>
                  <a:off x="7338825" y="3642915"/>
                  <a:ext cx="2160" cy="360"/>
                </p14:xfrm>
              </p:contentPart>
            </mc:Choice>
            <mc:Fallback xmlns="">
              <p:pic>
                <p:nvPicPr>
                  <p:cNvPr id="564" name="Ink 563">
                    <a:extLst>
                      <a:ext uri="{FF2B5EF4-FFF2-40B4-BE49-F238E27FC236}">
                        <a16:creationId xmlns:a16="http://schemas.microsoft.com/office/drawing/2014/main" id="{238EE8BC-7B36-81A8-C29C-9E631C5C8320}"/>
                      </a:ext>
                    </a:extLst>
                  </p:cNvPr>
                  <p:cNvPicPr/>
                  <p:nvPr/>
                </p:nvPicPr>
                <p:blipFill>
                  <a:blip r:embed="rId988"/>
                  <a:stretch>
                    <a:fillRect/>
                  </a:stretch>
                </p:blipFill>
                <p:spPr>
                  <a:xfrm>
                    <a:off x="7320825" y="36249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9">
                <p14:nvContentPartPr>
                  <p14:cNvPr id="565" name="Ink 564">
                    <a:extLst>
                      <a:ext uri="{FF2B5EF4-FFF2-40B4-BE49-F238E27FC236}">
                        <a16:creationId xmlns:a16="http://schemas.microsoft.com/office/drawing/2014/main" id="{BDE77721-DEC5-D0F0-2728-8A4198DC22C7}"/>
                      </a:ext>
                    </a:extLst>
                  </p14:cNvPr>
                  <p14:cNvContentPartPr/>
                  <p14:nvPr/>
                </p14:nvContentPartPr>
                <p14:xfrm>
                  <a:off x="7372305" y="3638235"/>
                  <a:ext cx="360" cy="360"/>
                </p14:xfrm>
              </p:contentPart>
            </mc:Choice>
            <mc:Fallback xmlns="">
              <p:pic>
                <p:nvPicPr>
                  <p:cNvPr id="565" name="Ink 564">
                    <a:extLst>
                      <a:ext uri="{FF2B5EF4-FFF2-40B4-BE49-F238E27FC236}">
                        <a16:creationId xmlns:a16="http://schemas.microsoft.com/office/drawing/2014/main" id="{BDE77721-DEC5-D0F0-2728-8A4198DC22C7}"/>
                      </a:ext>
                    </a:extLst>
                  </p:cNvPr>
                  <p:cNvPicPr/>
                  <p:nvPr/>
                </p:nvPicPr>
                <p:blipFill>
                  <a:blip r:embed="rId990"/>
                  <a:stretch>
                    <a:fillRect/>
                  </a:stretch>
                </p:blipFill>
                <p:spPr>
                  <a:xfrm>
                    <a:off x="7354665" y="3620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1">
                <p14:nvContentPartPr>
                  <p14:cNvPr id="566" name="Ink 565">
                    <a:extLst>
                      <a:ext uri="{FF2B5EF4-FFF2-40B4-BE49-F238E27FC236}">
                        <a16:creationId xmlns:a16="http://schemas.microsoft.com/office/drawing/2014/main" id="{5E70CC61-98C2-E538-B5A1-920EA77A0106}"/>
                      </a:ext>
                    </a:extLst>
                  </p14:cNvPr>
                  <p14:cNvContentPartPr/>
                  <p14:nvPr/>
                </p14:nvContentPartPr>
                <p14:xfrm>
                  <a:off x="7257825" y="3614475"/>
                  <a:ext cx="2160" cy="360"/>
                </p14:xfrm>
              </p:contentPart>
            </mc:Choice>
            <mc:Fallback xmlns="">
              <p:pic>
                <p:nvPicPr>
                  <p:cNvPr id="566" name="Ink 565">
                    <a:extLst>
                      <a:ext uri="{FF2B5EF4-FFF2-40B4-BE49-F238E27FC236}">
                        <a16:creationId xmlns:a16="http://schemas.microsoft.com/office/drawing/2014/main" id="{5E70CC61-98C2-E538-B5A1-920EA77A0106}"/>
                      </a:ext>
                    </a:extLst>
                  </p:cNvPr>
                  <p:cNvPicPr/>
                  <p:nvPr/>
                </p:nvPicPr>
                <p:blipFill>
                  <a:blip r:embed="rId992"/>
                  <a:stretch>
                    <a:fillRect/>
                  </a:stretch>
                </p:blipFill>
                <p:spPr>
                  <a:xfrm>
                    <a:off x="7239825" y="35968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3">
                <p14:nvContentPartPr>
                  <p14:cNvPr id="567" name="Ink 566">
                    <a:extLst>
                      <a:ext uri="{FF2B5EF4-FFF2-40B4-BE49-F238E27FC236}">
                        <a16:creationId xmlns:a16="http://schemas.microsoft.com/office/drawing/2014/main" id="{858D1814-A837-A020-DF71-18233571D1A0}"/>
                      </a:ext>
                    </a:extLst>
                  </p14:cNvPr>
                  <p14:cNvContentPartPr/>
                  <p14:nvPr/>
                </p14:nvContentPartPr>
                <p14:xfrm>
                  <a:off x="7214985" y="3609795"/>
                  <a:ext cx="2520" cy="2160"/>
                </p14:xfrm>
              </p:contentPart>
            </mc:Choice>
            <mc:Fallback xmlns="">
              <p:pic>
                <p:nvPicPr>
                  <p:cNvPr id="567" name="Ink 566">
                    <a:extLst>
                      <a:ext uri="{FF2B5EF4-FFF2-40B4-BE49-F238E27FC236}">
                        <a16:creationId xmlns:a16="http://schemas.microsoft.com/office/drawing/2014/main" id="{858D1814-A837-A020-DF71-18233571D1A0}"/>
                      </a:ext>
                    </a:extLst>
                  </p:cNvPr>
                  <p:cNvPicPr/>
                  <p:nvPr/>
                </p:nvPicPr>
                <p:blipFill>
                  <a:blip r:embed="rId994"/>
                  <a:stretch>
                    <a:fillRect/>
                  </a:stretch>
                </p:blipFill>
                <p:spPr>
                  <a:xfrm>
                    <a:off x="7193985" y="3594366"/>
                    <a:ext cx="441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5">
                <p14:nvContentPartPr>
                  <p14:cNvPr id="568" name="Ink 567">
                    <a:extLst>
                      <a:ext uri="{FF2B5EF4-FFF2-40B4-BE49-F238E27FC236}">
                        <a16:creationId xmlns:a16="http://schemas.microsoft.com/office/drawing/2014/main" id="{1B801C82-AB2B-C8B0-FFF0-3D37DAB006E4}"/>
                      </a:ext>
                    </a:extLst>
                  </p14:cNvPr>
                  <p14:cNvContentPartPr/>
                  <p14:nvPr/>
                </p14:nvContentPartPr>
                <p14:xfrm>
                  <a:off x="7238745" y="3642915"/>
                  <a:ext cx="360" cy="360"/>
                </p14:xfrm>
              </p:contentPart>
            </mc:Choice>
            <mc:Fallback xmlns="">
              <p:pic>
                <p:nvPicPr>
                  <p:cNvPr id="568" name="Ink 567">
                    <a:extLst>
                      <a:ext uri="{FF2B5EF4-FFF2-40B4-BE49-F238E27FC236}">
                        <a16:creationId xmlns:a16="http://schemas.microsoft.com/office/drawing/2014/main" id="{1B801C82-AB2B-C8B0-FFF0-3D37DAB006E4}"/>
                      </a:ext>
                    </a:extLst>
                  </p:cNvPr>
                  <p:cNvPicPr/>
                  <p:nvPr/>
                </p:nvPicPr>
                <p:blipFill>
                  <a:blip r:embed="rId996"/>
                  <a:stretch>
                    <a:fillRect/>
                  </a:stretch>
                </p:blipFill>
                <p:spPr>
                  <a:xfrm>
                    <a:off x="7220745" y="3624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7">
                <p14:nvContentPartPr>
                  <p14:cNvPr id="569" name="Ink 568">
                    <a:extLst>
                      <a:ext uri="{FF2B5EF4-FFF2-40B4-BE49-F238E27FC236}">
                        <a16:creationId xmlns:a16="http://schemas.microsoft.com/office/drawing/2014/main" id="{A69E59D6-DE95-C862-56EF-E7373BF8FCEE}"/>
                      </a:ext>
                    </a:extLst>
                  </p14:cNvPr>
                  <p14:cNvContentPartPr/>
                  <p14:nvPr/>
                </p14:nvContentPartPr>
                <p14:xfrm>
                  <a:off x="7238745" y="3686115"/>
                  <a:ext cx="360" cy="2160"/>
                </p14:xfrm>
              </p:contentPart>
            </mc:Choice>
            <mc:Fallback xmlns="">
              <p:pic>
                <p:nvPicPr>
                  <p:cNvPr id="569" name="Ink 568">
                    <a:extLst>
                      <a:ext uri="{FF2B5EF4-FFF2-40B4-BE49-F238E27FC236}">
                        <a16:creationId xmlns:a16="http://schemas.microsoft.com/office/drawing/2014/main" id="{A69E59D6-DE95-C862-56EF-E7373BF8FCEE}"/>
                      </a:ext>
                    </a:extLst>
                  </p:cNvPr>
                  <p:cNvPicPr/>
                  <p:nvPr/>
                </p:nvPicPr>
                <p:blipFill>
                  <a:blip r:embed="rId998"/>
                  <a:stretch>
                    <a:fillRect/>
                  </a:stretch>
                </p:blipFill>
                <p:spPr>
                  <a:xfrm>
                    <a:off x="7220745" y="3670686"/>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9">
                <p14:nvContentPartPr>
                  <p14:cNvPr id="570" name="Ink 569">
                    <a:extLst>
                      <a:ext uri="{FF2B5EF4-FFF2-40B4-BE49-F238E27FC236}">
                        <a16:creationId xmlns:a16="http://schemas.microsoft.com/office/drawing/2014/main" id="{6C906987-DC0B-9389-73B6-FCFAEC4332C9}"/>
                      </a:ext>
                    </a:extLst>
                  </p14:cNvPr>
                  <p14:cNvContentPartPr/>
                  <p14:nvPr/>
                </p14:nvContentPartPr>
                <p14:xfrm>
                  <a:off x="7110225" y="3719235"/>
                  <a:ext cx="360" cy="360"/>
                </p14:xfrm>
              </p:contentPart>
            </mc:Choice>
            <mc:Fallback xmlns="">
              <p:pic>
                <p:nvPicPr>
                  <p:cNvPr id="570" name="Ink 569">
                    <a:extLst>
                      <a:ext uri="{FF2B5EF4-FFF2-40B4-BE49-F238E27FC236}">
                        <a16:creationId xmlns:a16="http://schemas.microsoft.com/office/drawing/2014/main" id="{6C906987-DC0B-9389-73B6-FCFAEC4332C9}"/>
                      </a:ext>
                    </a:extLst>
                  </p:cNvPr>
                  <p:cNvPicPr/>
                  <p:nvPr/>
                </p:nvPicPr>
                <p:blipFill>
                  <a:blip r:embed="rId1000"/>
                  <a:stretch>
                    <a:fillRect/>
                  </a:stretch>
                </p:blipFill>
                <p:spPr>
                  <a:xfrm>
                    <a:off x="7092225" y="3701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1">
                <p14:nvContentPartPr>
                  <p14:cNvPr id="571" name="Ink 570">
                    <a:extLst>
                      <a:ext uri="{FF2B5EF4-FFF2-40B4-BE49-F238E27FC236}">
                        <a16:creationId xmlns:a16="http://schemas.microsoft.com/office/drawing/2014/main" id="{D99EF481-3747-2642-B953-EAA54E4A17AC}"/>
                      </a:ext>
                    </a:extLst>
                  </p14:cNvPr>
                  <p14:cNvContentPartPr/>
                  <p14:nvPr/>
                </p14:nvContentPartPr>
                <p14:xfrm>
                  <a:off x="7324425" y="3905355"/>
                  <a:ext cx="360" cy="2160"/>
                </p14:xfrm>
              </p:contentPart>
            </mc:Choice>
            <mc:Fallback xmlns="">
              <p:pic>
                <p:nvPicPr>
                  <p:cNvPr id="571" name="Ink 570">
                    <a:extLst>
                      <a:ext uri="{FF2B5EF4-FFF2-40B4-BE49-F238E27FC236}">
                        <a16:creationId xmlns:a16="http://schemas.microsoft.com/office/drawing/2014/main" id="{D99EF481-3747-2642-B953-EAA54E4A17AC}"/>
                      </a:ext>
                    </a:extLst>
                  </p:cNvPr>
                  <p:cNvPicPr/>
                  <p:nvPr/>
                </p:nvPicPr>
                <p:blipFill>
                  <a:blip r:embed="rId1002"/>
                  <a:stretch>
                    <a:fillRect/>
                  </a:stretch>
                </p:blipFill>
                <p:spPr>
                  <a:xfrm>
                    <a:off x="7306425" y="3889926"/>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3">
                <p14:nvContentPartPr>
                  <p14:cNvPr id="572" name="Ink 571">
                    <a:extLst>
                      <a:ext uri="{FF2B5EF4-FFF2-40B4-BE49-F238E27FC236}">
                        <a16:creationId xmlns:a16="http://schemas.microsoft.com/office/drawing/2014/main" id="{9B857FA0-75F5-34A2-A622-6708354A8A28}"/>
                      </a:ext>
                    </a:extLst>
                  </p14:cNvPr>
                  <p14:cNvContentPartPr/>
                  <p14:nvPr/>
                </p14:nvContentPartPr>
                <p14:xfrm>
                  <a:off x="7295985" y="3962235"/>
                  <a:ext cx="360" cy="2160"/>
                </p14:xfrm>
              </p:contentPart>
            </mc:Choice>
            <mc:Fallback xmlns="">
              <p:pic>
                <p:nvPicPr>
                  <p:cNvPr id="572" name="Ink 571">
                    <a:extLst>
                      <a:ext uri="{FF2B5EF4-FFF2-40B4-BE49-F238E27FC236}">
                        <a16:creationId xmlns:a16="http://schemas.microsoft.com/office/drawing/2014/main" id="{9B857FA0-75F5-34A2-A622-6708354A8A28}"/>
                      </a:ext>
                    </a:extLst>
                  </p:cNvPr>
                  <p:cNvPicPr/>
                  <p:nvPr/>
                </p:nvPicPr>
                <p:blipFill>
                  <a:blip r:embed="rId1004"/>
                  <a:stretch>
                    <a:fillRect/>
                  </a:stretch>
                </p:blipFill>
                <p:spPr>
                  <a:xfrm>
                    <a:off x="7278345" y="3947115"/>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5">
                <p14:nvContentPartPr>
                  <p14:cNvPr id="573" name="Ink 572">
                    <a:extLst>
                      <a:ext uri="{FF2B5EF4-FFF2-40B4-BE49-F238E27FC236}">
                        <a16:creationId xmlns:a16="http://schemas.microsoft.com/office/drawing/2014/main" id="{CE2565B6-0F77-BB33-E64F-69B061BA94EC}"/>
                      </a:ext>
                    </a:extLst>
                  </p14:cNvPr>
                  <p14:cNvContentPartPr/>
                  <p14:nvPr/>
                </p14:nvContentPartPr>
                <p14:xfrm>
                  <a:off x="7267185" y="4014435"/>
                  <a:ext cx="360" cy="360"/>
                </p14:xfrm>
              </p:contentPart>
            </mc:Choice>
            <mc:Fallback xmlns="">
              <p:pic>
                <p:nvPicPr>
                  <p:cNvPr id="573" name="Ink 572">
                    <a:extLst>
                      <a:ext uri="{FF2B5EF4-FFF2-40B4-BE49-F238E27FC236}">
                        <a16:creationId xmlns:a16="http://schemas.microsoft.com/office/drawing/2014/main" id="{CE2565B6-0F77-BB33-E64F-69B061BA94EC}"/>
                      </a:ext>
                    </a:extLst>
                  </p:cNvPr>
                  <p:cNvPicPr/>
                  <p:nvPr/>
                </p:nvPicPr>
                <p:blipFill>
                  <a:blip r:embed="rId1006"/>
                  <a:stretch>
                    <a:fillRect/>
                  </a:stretch>
                </p:blipFill>
                <p:spPr>
                  <a:xfrm>
                    <a:off x="7249185" y="3996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7">
                <p14:nvContentPartPr>
                  <p14:cNvPr id="574" name="Ink 573">
                    <a:extLst>
                      <a:ext uri="{FF2B5EF4-FFF2-40B4-BE49-F238E27FC236}">
                        <a16:creationId xmlns:a16="http://schemas.microsoft.com/office/drawing/2014/main" id="{A8F56058-BE6E-D11D-2010-5C3E494B442C}"/>
                      </a:ext>
                    </a:extLst>
                  </p14:cNvPr>
                  <p14:cNvContentPartPr/>
                  <p14:nvPr/>
                </p14:nvContentPartPr>
                <p14:xfrm>
                  <a:off x="7376985" y="4000395"/>
                  <a:ext cx="360" cy="360"/>
                </p14:xfrm>
              </p:contentPart>
            </mc:Choice>
            <mc:Fallback xmlns="">
              <p:pic>
                <p:nvPicPr>
                  <p:cNvPr id="574" name="Ink 573">
                    <a:extLst>
                      <a:ext uri="{FF2B5EF4-FFF2-40B4-BE49-F238E27FC236}">
                        <a16:creationId xmlns:a16="http://schemas.microsoft.com/office/drawing/2014/main" id="{A8F56058-BE6E-D11D-2010-5C3E494B442C}"/>
                      </a:ext>
                    </a:extLst>
                  </p:cNvPr>
                  <p:cNvPicPr/>
                  <p:nvPr/>
                </p:nvPicPr>
                <p:blipFill>
                  <a:blip r:embed="rId1008"/>
                  <a:stretch>
                    <a:fillRect/>
                  </a:stretch>
                </p:blipFill>
                <p:spPr>
                  <a:xfrm>
                    <a:off x="7359345" y="3982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9">
                <p14:nvContentPartPr>
                  <p14:cNvPr id="575" name="Ink 574">
                    <a:extLst>
                      <a:ext uri="{FF2B5EF4-FFF2-40B4-BE49-F238E27FC236}">
                        <a16:creationId xmlns:a16="http://schemas.microsoft.com/office/drawing/2014/main" id="{2D3C0A96-86E7-040F-492B-8D4490B969C4}"/>
                      </a:ext>
                    </a:extLst>
                  </p14:cNvPr>
                  <p14:cNvContentPartPr/>
                  <p14:nvPr/>
                </p14:nvContentPartPr>
                <p14:xfrm>
                  <a:off x="7572105" y="3952515"/>
                  <a:ext cx="360" cy="360"/>
                </p14:xfrm>
              </p:contentPart>
            </mc:Choice>
            <mc:Fallback xmlns="">
              <p:pic>
                <p:nvPicPr>
                  <p:cNvPr id="575" name="Ink 574">
                    <a:extLst>
                      <a:ext uri="{FF2B5EF4-FFF2-40B4-BE49-F238E27FC236}">
                        <a16:creationId xmlns:a16="http://schemas.microsoft.com/office/drawing/2014/main" id="{2D3C0A96-86E7-040F-492B-8D4490B969C4}"/>
                      </a:ext>
                    </a:extLst>
                  </p:cNvPr>
                  <p:cNvPicPr/>
                  <p:nvPr/>
                </p:nvPicPr>
                <p:blipFill>
                  <a:blip r:embed="rId1010"/>
                  <a:stretch>
                    <a:fillRect/>
                  </a:stretch>
                </p:blipFill>
                <p:spPr>
                  <a:xfrm>
                    <a:off x="7554105" y="3934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1">
                <p14:nvContentPartPr>
                  <p14:cNvPr id="576" name="Ink 575">
                    <a:extLst>
                      <a:ext uri="{FF2B5EF4-FFF2-40B4-BE49-F238E27FC236}">
                        <a16:creationId xmlns:a16="http://schemas.microsoft.com/office/drawing/2014/main" id="{F21E7E3B-93C5-5BC9-F22C-EFA0869D1C7A}"/>
                      </a:ext>
                    </a:extLst>
                  </p14:cNvPr>
                  <p14:cNvContentPartPr/>
                  <p14:nvPr/>
                </p14:nvContentPartPr>
                <p14:xfrm>
                  <a:off x="7715025" y="3952515"/>
                  <a:ext cx="360" cy="360"/>
                </p14:xfrm>
              </p:contentPart>
            </mc:Choice>
            <mc:Fallback xmlns="">
              <p:pic>
                <p:nvPicPr>
                  <p:cNvPr id="576" name="Ink 575">
                    <a:extLst>
                      <a:ext uri="{FF2B5EF4-FFF2-40B4-BE49-F238E27FC236}">
                        <a16:creationId xmlns:a16="http://schemas.microsoft.com/office/drawing/2014/main" id="{F21E7E3B-93C5-5BC9-F22C-EFA0869D1C7A}"/>
                      </a:ext>
                    </a:extLst>
                  </p:cNvPr>
                  <p:cNvPicPr/>
                  <p:nvPr/>
                </p:nvPicPr>
                <p:blipFill>
                  <a:blip r:embed="rId1012"/>
                  <a:stretch>
                    <a:fillRect/>
                  </a:stretch>
                </p:blipFill>
                <p:spPr>
                  <a:xfrm>
                    <a:off x="7697025" y="3934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3">
                <p14:nvContentPartPr>
                  <p14:cNvPr id="577" name="Ink 576">
                    <a:extLst>
                      <a:ext uri="{FF2B5EF4-FFF2-40B4-BE49-F238E27FC236}">
                        <a16:creationId xmlns:a16="http://schemas.microsoft.com/office/drawing/2014/main" id="{C1BBBCA3-062C-6633-0C1B-7CA4C1AEC4FA}"/>
                      </a:ext>
                    </a:extLst>
                  </p14:cNvPr>
                  <p14:cNvContentPartPr/>
                  <p14:nvPr/>
                </p14:nvContentPartPr>
                <p14:xfrm>
                  <a:off x="7757865" y="3862155"/>
                  <a:ext cx="360" cy="360"/>
                </p14:xfrm>
              </p:contentPart>
            </mc:Choice>
            <mc:Fallback xmlns="">
              <p:pic>
                <p:nvPicPr>
                  <p:cNvPr id="577" name="Ink 576">
                    <a:extLst>
                      <a:ext uri="{FF2B5EF4-FFF2-40B4-BE49-F238E27FC236}">
                        <a16:creationId xmlns:a16="http://schemas.microsoft.com/office/drawing/2014/main" id="{C1BBBCA3-062C-6633-0C1B-7CA4C1AEC4FA}"/>
                      </a:ext>
                    </a:extLst>
                  </p:cNvPr>
                  <p:cNvPicPr/>
                  <p:nvPr/>
                </p:nvPicPr>
                <p:blipFill>
                  <a:blip r:embed="rId1014"/>
                  <a:stretch>
                    <a:fillRect/>
                  </a:stretch>
                </p:blipFill>
                <p:spPr>
                  <a:xfrm>
                    <a:off x="7740225" y="3844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5">
                <p14:nvContentPartPr>
                  <p14:cNvPr id="578" name="Ink 577">
                    <a:extLst>
                      <a:ext uri="{FF2B5EF4-FFF2-40B4-BE49-F238E27FC236}">
                        <a16:creationId xmlns:a16="http://schemas.microsoft.com/office/drawing/2014/main" id="{81B98F90-6439-1E76-7DB4-EA4D84312B00}"/>
                      </a:ext>
                    </a:extLst>
                  </p14:cNvPr>
                  <p14:cNvContentPartPr/>
                  <p14:nvPr/>
                </p14:nvContentPartPr>
                <p14:xfrm>
                  <a:off x="7681905" y="3809955"/>
                  <a:ext cx="360" cy="360"/>
                </p14:xfrm>
              </p:contentPart>
            </mc:Choice>
            <mc:Fallback xmlns="">
              <p:pic>
                <p:nvPicPr>
                  <p:cNvPr id="578" name="Ink 577">
                    <a:extLst>
                      <a:ext uri="{FF2B5EF4-FFF2-40B4-BE49-F238E27FC236}">
                        <a16:creationId xmlns:a16="http://schemas.microsoft.com/office/drawing/2014/main" id="{81B98F90-6439-1E76-7DB4-EA4D84312B00}"/>
                      </a:ext>
                    </a:extLst>
                  </p:cNvPr>
                  <p:cNvPicPr/>
                  <p:nvPr/>
                </p:nvPicPr>
                <p:blipFill>
                  <a:blip r:embed="rId1016"/>
                  <a:stretch>
                    <a:fillRect/>
                  </a:stretch>
                </p:blipFill>
                <p:spPr>
                  <a:xfrm>
                    <a:off x="7664265" y="3791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7">
                <p14:nvContentPartPr>
                  <p14:cNvPr id="579" name="Ink 578">
                    <a:extLst>
                      <a:ext uri="{FF2B5EF4-FFF2-40B4-BE49-F238E27FC236}">
                        <a16:creationId xmlns:a16="http://schemas.microsoft.com/office/drawing/2014/main" id="{4041D379-B22D-5159-E51D-FDA10C50FAD0}"/>
                      </a:ext>
                    </a:extLst>
                  </p14:cNvPr>
                  <p14:cNvContentPartPr/>
                  <p14:nvPr/>
                </p14:nvContentPartPr>
                <p14:xfrm>
                  <a:off x="7624665" y="3857475"/>
                  <a:ext cx="2160" cy="360"/>
                </p14:xfrm>
              </p:contentPart>
            </mc:Choice>
            <mc:Fallback xmlns="">
              <p:pic>
                <p:nvPicPr>
                  <p:cNvPr id="579" name="Ink 578">
                    <a:extLst>
                      <a:ext uri="{FF2B5EF4-FFF2-40B4-BE49-F238E27FC236}">
                        <a16:creationId xmlns:a16="http://schemas.microsoft.com/office/drawing/2014/main" id="{4041D379-B22D-5159-E51D-FDA10C50FAD0}"/>
                      </a:ext>
                    </a:extLst>
                  </p:cNvPr>
                  <p:cNvPicPr/>
                  <p:nvPr/>
                </p:nvPicPr>
                <p:blipFill>
                  <a:blip r:embed="rId1018"/>
                  <a:stretch>
                    <a:fillRect/>
                  </a:stretch>
                </p:blipFill>
                <p:spPr>
                  <a:xfrm>
                    <a:off x="7606665" y="38398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9">
                <p14:nvContentPartPr>
                  <p14:cNvPr id="580" name="Ink 579">
                    <a:extLst>
                      <a:ext uri="{FF2B5EF4-FFF2-40B4-BE49-F238E27FC236}">
                        <a16:creationId xmlns:a16="http://schemas.microsoft.com/office/drawing/2014/main" id="{47F01E9F-0F74-2B59-83C5-7CF831CAB4EC}"/>
                      </a:ext>
                    </a:extLst>
                  </p14:cNvPr>
                  <p14:cNvContentPartPr/>
                  <p14:nvPr/>
                </p14:nvContentPartPr>
                <p14:xfrm>
                  <a:off x="7319745" y="4119555"/>
                  <a:ext cx="39600" cy="360"/>
                </p14:xfrm>
              </p:contentPart>
            </mc:Choice>
            <mc:Fallback xmlns="">
              <p:pic>
                <p:nvPicPr>
                  <p:cNvPr id="580" name="Ink 579">
                    <a:extLst>
                      <a:ext uri="{FF2B5EF4-FFF2-40B4-BE49-F238E27FC236}">
                        <a16:creationId xmlns:a16="http://schemas.microsoft.com/office/drawing/2014/main" id="{47F01E9F-0F74-2B59-83C5-7CF831CAB4EC}"/>
                      </a:ext>
                    </a:extLst>
                  </p:cNvPr>
                  <p:cNvPicPr/>
                  <p:nvPr/>
                </p:nvPicPr>
                <p:blipFill>
                  <a:blip r:embed="rId1020"/>
                  <a:stretch>
                    <a:fillRect/>
                  </a:stretch>
                </p:blipFill>
                <p:spPr>
                  <a:xfrm>
                    <a:off x="7301240" y="4101555"/>
                    <a:ext cx="76239"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1">
                <p14:nvContentPartPr>
                  <p14:cNvPr id="581" name="Ink 580">
                    <a:extLst>
                      <a:ext uri="{FF2B5EF4-FFF2-40B4-BE49-F238E27FC236}">
                        <a16:creationId xmlns:a16="http://schemas.microsoft.com/office/drawing/2014/main" id="{9C99EF37-649A-9C42-582F-4014CCFA3A91}"/>
                      </a:ext>
                    </a:extLst>
                  </p14:cNvPr>
                  <p14:cNvContentPartPr/>
                  <p14:nvPr/>
                </p14:nvContentPartPr>
                <p14:xfrm>
                  <a:off x="7443585" y="4114515"/>
                  <a:ext cx="10800" cy="5040"/>
                </p14:xfrm>
              </p:contentPart>
            </mc:Choice>
            <mc:Fallback xmlns="">
              <p:pic>
                <p:nvPicPr>
                  <p:cNvPr id="581" name="Ink 580">
                    <a:extLst>
                      <a:ext uri="{FF2B5EF4-FFF2-40B4-BE49-F238E27FC236}">
                        <a16:creationId xmlns:a16="http://schemas.microsoft.com/office/drawing/2014/main" id="{9C99EF37-649A-9C42-582F-4014CCFA3A91}"/>
                      </a:ext>
                    </a:extLst>
                  </p:cNvPr>
                  <p:cNvPicPr/>
                  <p:nvPr/>
                </p:nvPicPr>
                <p:blipFill>
                  <a:blip r:embed="rId1022"/>
                  <a:stretch>
                    <a:fillRect/>
                  </a:stretch>
                </p:blipFill>
                <p:spPr>
                  <a:xfrm>
                    <a:off x="7424964" y="4099080"/>
                    <a:ext cx="47669" cy="362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3">
                <p14:nvContentPartPr>
                  <p14:cNvPr id="582" name="Ink 581">
                    <a:extLst>
                      <a:ext uri="{FF2B5EF4-FFF2-40B4-BE49-F238E27FC236}">
                        <a16:creationId xmlns:a16="http://schemas.microsoft.com/office/drawing/2014/main" id="{EF3BD3C8-618C-FBF0-EE2B-413F6464126D}"/>
                      </a:ext>
                    </a:extLst>
                  </p14:cNvPr>
                  <p14:cNvContentPartPr/>
                  <p14:nvPr/>
                </p14:nvContentPartPr>
                <p14:xfrm>
                  <a:off x="7591185" y="4071675"/>
                  <a:ext cx="15120" cy="7200"/>
                </p14:xfrm>
              </p:contentPart>
            </mc:Choice>
            <mc:Fallback xmlns="">
              <p:pic>
                <p:nvPicPr>
                  <p:cNvPr id="582" name="Ink 581">
                    <a:extLst>
                      <a:ext uri="{FF2B5EF4-FFF2-40B4-BE49-F238E27FC236}">
                        <a16:creationId xmlns:a16="http://schemas.microsoft.com/office/drawing/2014/main" id="{EF3BD3C8-618C-FBF0-EE2B-413F6464126D}"/>
                      </a:ext>
                    </a:extLst>
                  </p:cNvPr>
                  <p:cNvPicPr/>
                  <p:nvPr/>
                </p:nvPicPr>
                <p:blipFill>
                  <a:blip r:embed="rId1024"/>
                  <a:stretch>
                    <a:fillRect/>
                  </a:stretch>
                </p:blipFill>
                <p:spPr>
                  <a:xfrm>
                    <a:off x="7572285" y="4056336"/>
                    <a:ext cx="52542" cy="3819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5">
                <p14:nvContentPartPr>
                  <p14:cNvPr id="583" name="Ink 582">
                    <a:extLst>
                      <a:ext uri="{FF2B5EF4-FFF2-40B4-BE49-F238E27FC236}">
                        <a16:creationId xmlns:a16="http://schemas.microsoft.com/office/drawing/2014/main" id="{798FA0FF-900E-823B-95CB-AD0E5DBBF45B}"/>
                      </a:ext>
                    </a:extLst>
                  </p14:cNvPr>
                  <p14:cNvContentPartPr/>
                  <p14:nvPr/>
                </p14:nvContentPartPr>
                <p14:xfrm>
                  <a:off x="7743825" y="4052955"/>
                  <a:ext cx="14400" cy="3960"/>
                </p14:xfrm>
              </p:contentPart>
            </mc:Choice>
            <mc:Fallback xmlns="">
              <p:pic>
                <p:nvPicPr>
                  <p:cNvPr id="583" name="Ink 582">
                    <a:extLst>
                      <a:ext uri="{FF2B5EF4-FFF2-40B4-BE49-F238E27FC236}">
                        <a16:creationId xmlns:a16="http://schemas.microsoft.com/office/drawing/2014/main" id="{798FA0FF-900E-823B-95CB-AD0E5DBBF45B}"/>
                      </a:ext>
                    </a:extLst>
                  </p:cNvPr>
                  <p:cNvPicPr/>
                  <p:nvPr/>
                </p:nvPicPr>
                <p:blipFill>
                  <a:blip r:embed="rId1026"/>
                  <a:stretch>
                    <a:fillRect/>
                  </a:stretch>
                </p:blipFill>
                <p:spPr>
                  <a:xfrm>
                    <a:off x="7725363" y="4037724"/>
                    <a:ext cx="50954" cy="3411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7">
                <p14:nvContentPartPr>
                  <p14:cNvPr id="584" name="Ink 583">
                    <a:extLst>
                      <a:ext uri="{FF2B5EF4-FFF2-40B4-BE49-F238E27FC236}">
                        <a16:creationId xmlns:a16="http://schemas.microsoft.com/office/drawing/2014/main" id="{5EBD7233-3A1A-114F-0DFE-5D32F7151E93}"/>
                      </a:ext>
                    </a:extLst>
                  </p14:cNvPr>
                  <p14:cNvContentPartPr/>
                  <p14:nvPr/>
                </p14:nvContentPartPr>
                <p14:xfrm>
                  <a:off x="7848585" y="4024155"/>
                  <a:ext cx="360" cy="360"/>
                </p14:xfrm>
              </p:contentPart>
            </mc:Choice>
            <mc:Fallback xmlns="">
              <p:pic>
                <p:nvPicPr>
                  <p:cNvPr id="584" name="Ink 583">
                    <a:extLst>
                      <a:ext uri="{FF2B5EF4-FFF2-40B4-BE49-F238E27FC236}">
                        <a16:creationId xmlns:a16="http://schemas.microsoft.com/office/drawing/2014/main" id="{5EBD7233-3A1A-114F-0DFE-5D32F7151E93}"/>
                      </a:ext>
                    </a:extLst>
                  </p:cNvPr>
                  <p:cNvPicPr/>
                  <p:nvPr/>
                </p:nvPicPr>
                <p:blipFill>
                  <a:blip r:embed="rId1028"/>
                  <a:stretch>
                    <a:fillRect/>
                  </a:stretch>
                </p:blipFill>
                <p:spPr>
                  <a:xfrm>
                    <a:off x="7830945" y="4006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9">
                <p14:nvContentPartPr>
                  <p14:cNvPr id="585" name="Ink 584">
                    <a:extLst>
                      <a:ext uri="{FF2B5EF4-FFF2-40B4-BE49-F238E27FC236}">
                        <a16:creationId xmlns:a16="http://schemas.microsoft.com/office/drawing/2014/main" id="{8F1F6637-61A0-672E-4544-ACFA2C2F5003}"/>
                      </a:ext>
                    </a:extLst>
                  </p14:cNvPr>
                  <p14:cNvContentPartPr/>
                  <p14:nvPr/>
                </p14:nvContentPartPr>
                <p14:xfrm>
                  <a:off x="7567425" y="4024155"/>
                  <a:ext cx="360" cy="360"/>
                </p14:xfrm>
              </p:contentPart>
            </mc:Choice>
            <mc:Fallback xmlns="">
              <p:pic>
                <p:nvPicPr>
                  <p:cNvPr id="585" name="Ink 584">
                    <a:extLst>
                      <a:ext uri="{FF2B5EF4-FFF2-40B4-BE49-F238E27FC236}">
                        <a16:creationId xmlns:a16="http://schemas.microsoft.com/office/drawing/2014/main" id="{8F1F6637-61A0-672E-4544-ACFA2C2F5003}"/>
                      </a:ext>
                    </a:extLst>
                  </p:cNvPr>
                  <p:cNvPicPr/>
                  <p:nvPr/>
                </p:nvPicPr>
                <p:blipFill>
                  <a:blip r:embed="rId1030"/>
                  <a:stretch>
                    <a:fillRect/>
                  </a:stretch>
                </p:blipFill>
                <p:spPr>
                  <a:xfrm>
                    <a:off x="7549425" y="4006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1">
                <p14:nvContentPartPr>
                  <p14:cNvPr id="586" name="Ink 585">
                    <a:extLst>
                      <a:ext uri="{FF2B5EF4-FFF2-40B4-BE49-F238E27FC236}">
                        <a16:creationId xmlns:a16="http://schemas.microsoft.com/office/drawing/2014/main" id="{E1AFE0E4-B52D-178D-7FB9-F03D14F0BBED}"/>
                      </a:ext>
                    </a:extLst>
                  </p14:cNvPr>
                  <p14:cNvContentPartPr/>
                  <p14:nvPr/>
                </p14:nvContentPartPr>
                <p14:xfrm>
                  <a:off x="6929145" y="4068795"/>
                  <a:ext cx="7920" cy="3240"/>
                </p14:xfrm>
              </p:contentPart>
            </mc:Choice>
            <mc:Fallback xmlns="">
              <p:pic>
                <p:nvPicPr>
                  <p:cNvPr id="586" name="Ink 585">
                    <a:extLst>
                      <a:ext uri="{FF2B5EF4-FFF2-40B4-BE49-F238E27FC236}">
                        <a16:creationId xmlns:a16="http://schemas.microsoft.com/office/drawing/2014/main" id="{E1AFE0E4-B52D-178D-7FB9-F03D14F0BBED}"/>
                      </a:ext>
                    </a:extLst>
                  </p:cNvPr>
                  <p:cNvPicPr/>
                  <p:nvPr/>
                </p:nvPicPr>
                <p:blipFill>
                  <a:blip r:embed="rId1032"/>
                  <a:stretch>
                    <a:fillRect/>
                  </a:stretch>
                </p:blipFill>
                <p:spPr>
                  <a:xfrm>
                    <a:off x="6911145" y="4052919"/>
                    <a:ext cx="43560" cy="3531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3">
                <p14:nvContentPartPr>
                  <p14:cNvPr id="587" name="Ink 586">
                    <a:extLst>
                      <a:ext uri="{FF2B5EF4-FFF2-40B4-BE49-F238E27FC236}">
                        <a16:creationId xmlns:a16="http://schemas.microsoft.com/office/drawing/2014/main" id="{8A3CFB89-70CF-FDA8-C52A-960EACE62F02}"/>
                      </a:ext>
                    </a:extLst>
                  </p14:cNvPr>
                  <p14:cNvContentPartPr/>
                  <p14:nvPr/>
                </p14:nvContentPartPr>
                <p14:xfrm>
                  <a:off x="7067385" y="3981315"/>
                  <a:ext cx="360" cy="360"/>
                </p14:xfrm>
              </p:contentPart>
            </mc:Choice>
            <mc:Fallback xmlns="">
              <p:pic>
                <p:nvPicPr>
                  <p:cNvPr id="587" name="Ink 586">
                    <a:extLst>
                      <a:ext uri="{FF2B5EF4-FFF2-40B4-BE49-F238E27FC236}">
                        <a16:creationId xmlns:a16="http://schemas.microsoft.com/office/drawing/2014/main" id="{8A3CFB89-70CF-FDA8-C52A-960EACE62F02}"/>
                      </a:ext>
                    </a:extLst>
                  </p:cNvPr>
                  <p:cNvPicPr/>
                  <p:nvPr/>
                </p:nvPicPr>
                <p:blipFill>
                  <a:blip r:embed="rId1034"/>
                  <a:stretch>
                    <a:fillRect/>
                  </a:stretch>
                </p:blipFill>
                <p:spPr>
                  <a:xfrm>
                    <a:off x="7049745" y="3963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5">
                <p14:nvContentPartPr>
                  <p14:cNvPr id="588" name="Ink 587">
                    <a:extLst>
                      <a:ext uri="{FF2B5EF4-FFF2-40B4-BE49-F238E27FC236}">
                        <a16:creationId xmlns:a16="http://schemas.microsoft.com/office/drawing/2014/main" id="{DE8DC736-9635-1F67-EA64-3C92786D9BA8}"/>
                      </a:ext>
                    </a:extLst>
                  </p14:cNvPr>
                  <p14:cNvContentPartPr/>
                  <p14:nvPr/>
                </p14:nvContentPartPr>
                <p14:xfrm>
                  <a:off x="7033905" y="3971955"/>
                  <a:ext cx="360" cy="360"/>
                </p14:xfrm>
              </p:contentPart>
            </mc:Choice>
            <mc:Fallback xmlns="">
              <p:pic>
                <p:nvPicPr>
                  <p:cNvPr id="588" name="Ink 587">
                    <a:extLst>
                      <a:ext uri="{FF2B5EF4-FFF2-40B4-BE49-F238E27FC236}">
                        <a16:creationId xmlns:a16="http://schemas.microsoft.com/office/drawing/2014/main" id="{DE8DC736-9635-1F67-EA64-3C92786D9BA8}"/>
                      </a:ext>
                    </a:extLst>
                  </p:cNvPr>
                  <p:cNvPicPr/>
                  <p:nvPr/>
                </p:nvPicPr>
                <p:blipFill>
                  <a:blip r:embed="rId1036"/>
                  <a:stretch>
                    <a:fillRect/>
                  </a:stretch>
                </p:blipFill>
                <p:spPr>
                  <a:xfrm>
                    <a:off x="7015905" y="3953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7">
                <p14:nvContentPartPr>
                  <p14:cNvPr id="589" name="Ink 588">
                    <a:extLst>
                      <a:ext uri="{FF2B5EF4-FFF2-40B4-BE49-F238E27FC236}">
                        <a16:creationId xmlns:a16="http://schemas.microsoft.com/office/drawing/2014/main" id="{E80BC25D-FC0E-56DB-E444-1D162CEB6E72}"/>
                      </a:ext>
                    </a:extLst>
                  </p14:cNvPr>
                  <p14:cNvContentPartPr/>
                  <p14:nvPr/>
                </p14:nvContentPartPr>
                <p14:xfrm>
                  <a:off x="7157745" y="4033515"/>
                  <a:ext cx="360" cy="360"/>
                </p14:xfrm>
              </p:contentPart>
            </mc:Choice>
            <mc:Fallback xmlns="">
              <p:pic>
                <p:nvPicPr>
                  <p:cNvPr id="589" name="Ink 588">
                    <a:extLst>
                      <a:ext uri="{FF2B5EF4-FFF2-40B4-BE49-F238E27FC236}">
                        <a16:creationId xmlns:a16="http://schemas.microsoft.com/office/drawing/2014/main" id="{E80BC25D-FC0E-56DB-E444-1D162CEB6E72}"/>
                      </a:ext>
                    </a:extLst>
                  </p:cNvPr>
                  <p:cNvPicPr/>
                  <p:nvPr/>
                </p:nvPicPr>
                <p:blipFill>
                  <a:blip r:embed="rId1038"/>
                  <a:stretch>
                    <a:fillRect/>
                  </a:stretch>
                </p:blipFill>
                <p:spPr>
                  <a:xfrm>
                    <a:off x="7139745" y="4015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9">
                <p14:nvContentPartPr>
                  <p14:cNvPr id="590" name="Ink 589">
                    <a:extLst>
                      <a:ext uri="{FF2B5EF4-FFF2-40B4-BE49-F238E27FC236}">
                        <a16:creationId xmlns:a16="http://schemas.microsoft.com/office/drawing/2014/main" id="{E4062C66-FB1E-442B-FBFC-23EF08DE581B}"/>
                      </a:ext>
                    </a:extLst>
                  </p14:cNvPr>
                  <p14:cNvContentPartPr/>
                  <p14:nvPr/>
                </p14:nvContentPartPr>
                <p14:xfrm>
                  <a:off x="7195905" y="3947835"/>
                  <a:ext cx="360" cy="360"/>
                </p14:xfrm>
              </p:contentPart>
            </mc:Choice>
            <mc:Fallback xmlns="">
              <p:pic>
                <p:nvPicPr>
                  <p:cNvPr id="590" name="Ink 589">
                    <a:extLst>
                      <a:ext uri="{FF2B5EF4-FFF2-40B4-BE49-F238E27FC236}">
                        <a16:creationId xmlns:a16="http://schemas.microsoft.com/office/drawing/2014/main" id="{E4062C66-FB1E-442B-FBFC-23EF08DE581B}"/>
                      </a:ext>
                    </a:extLst>
                  </p:cNvPr>
                  <p:cNvPicPr/>
                  <p:nvPr/>
                </p:nvPicPr>
                <p:blipFill>
                  <a:blip r:embed="rId1040"/>
                  <a:stretch>
                    <a:fillRect/>
                  </a:stretch>
                </p:blipFill>
                <p:spPr>
                  <a:xfrm>
                    <a:off x="7177905" y="39301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1">
                <p14:nvContentPartPr>
                  <p14:cNvPr id="591" name="Ink 590">
                    <a:extLst>
                      <a:ext uri="{FF2B5EF4-FFF2-40B4-BE49-F238E27FC236}">
                        <a16:creationId xmlns:a16="http://schemas.microsoft.com/office/drawing/2014/main" id="{A198278E-B521-A1E9-2BF5-2F58EF147BF2}"/>
                      </a:ext>
                    </a:extLst>
                  </p14:cNvPr>
                  <p14:cNvContentPartPr/>
                  <p14:nvPr/>
                </p14:nvContentPartPr>
                <p14:xfrm>
                  <a:off x="7238745" y="3902115"/>
                  <a:ext cx="5400" cy="3240"/>
                </p14:xfrm>
              </p:contentPart>
            </mc:Choice>
            <mc:Fallback xmlns="">
              <p:pic>
                <p:nvPicPr>
                  <p:cNvPr id="591" name="Ink 590">
                    <a:extLst>
                      <a:ext uri="{FF2B5EF4-FFF2-40B4-BE49-F238E27FC236}">
                        <a16:creationId xmlns:a16="http://schemas.microsoft.com/office/drawing/2014/main" id="{A198278E-B521-A1E9-2BF5-2F58EF147BF2}"/>
                      </a:ext>
                    </a:extLst>
                  </p:cNvPr>
                  <p:cNvPicPr/>
                  <p:nvPr/>
                </p:nvPicPr>
                <p:blipFill>
                  <a:blip r:embed="rId1042"/>
                  <a:stretch>
                    <a:fillRect/>
                  </a:stretch>
                </p:blipFill>
                <p:spPr>
                  <a:xfrm>
                    <a:off x="7219845" y="3887682"/>
                    <a:ext cx="43586" cy="32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3">
                <p14:nvContentPartPr>
                  <p14:cNvPr id="592" name="Ink 591">
                    <a:extLst>
                      <a:ext uri="{FF2B5EF4-FFF2-40B4-BE49-F238E27FC236}">
                        <a16:creationId xmlns:a16="http://schemas.microsoft.com/office/drawing/2014/main" id="{034ACF33-8B59-8301-1957-6BBA3AB89123}"/>
                      </a:ext>
                    </a:extLst>
                  </p14:cNvPr>
                  <p14:cNvContentPartPr/>
                  <p14:nvPr/>
                </p14:nvContentPartPr>
                <p14:xfrm>
                  <a:off x="7386345" y="3752715"/>
                  <a:ext cx="360" cy="2160"/>
                </p14:xfrm>
              </p:contentPart>
            </mc:Choice>
            <mc:Fallback xmlns="">
              <p:pic>
                <p:nvPicPr>
                  <p:cNvPr id="592" name="Ink 591">
                    <a:extLst>
                      <a:ext uri="{FF2B5EF4-FFF2-40B4-BE49-F238E27FC236}">
                        <a16:creationId xmlns:a16="http://schemas.microsoft.com/office/drawing/2014/main" id="{034ACF33-8B59-8301-1957-6BBA3AB89123}"/>
                      </a:ext>
                    </a:extLst>
                  </p:cNvPr>
                  <p:cNvPicPr/>
                  <p:nvPr/>
                </p:nvPicPr>
                <p:blipFill>
                  <a:blip r:embed="rId1044"/>
                  <a:stretch>
                    <a:fillRect/>
                  </a:stretch>
                </p:blipFill>
                <p:spPr>
                  <a:xfrm>
                    <a:off x="7368345" y="3737286"/>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5">
                <p14:nvContentPartPr>
                  <p14:cNvPr id="593" name="Ink 592">
                    <a:extLst>
                      <a:ext uri="{FF2B5EF4-FFF2-40B4-BE49-F238E27FC236}">
                        <a16:creationId xmlns:a16="http://schemas.microsoft.com/office/drawing/2014/main" id="{215AA3F4-5990-3185-F8AA-7ADD6DC4353B}"/>
                      </a:ext>
                    </a:extLst>
                  </p14:cNvPr>
                  <p14:cNvContentPartPr/>
                  <p14:nvPr/>
                </p14:nvContentPartPr>
                <p14:xfrm>
                  <a:off x="7338825" y="3795555"/>
                  <a:ext cx="360" cy="360"/>
                </p14:xfrm>
              </p:contentPart>
            </mc:Choice>
            <mc:Fallback xmlns="">
              <p:pic>
                <p:nvPicPr>
                  <p:cNvPr id="593" name="Ink 592">
                    <a:extLst>
                      <a:ext uri="{FF2B5EF4-FFF2-40B4-BE49-F238E27FC236}">
                        <a16:creationId xmlns:a16="http://schemas.microsoft.com/office/drawing/2014/main" id="{215AA3F4-5990-3185-F8AA-7ADD6DC4353B}"/>
                      </a:ext>
                    </a:extLst>
                  </p:cNvPr>
                  <p:cNvPicPr/>
                  <p:nvPr/>
                </p:nvPicPr>
                <p:blipFill>
                  <a:blip r:embed="rId1046"/>
                  <a:stretch>
                    <a:fillRect/>
                  </a:stretch>
                </p:blipFill>
                <p:spPr>
                  <a:xfrm>
                    <a:off x="7320825" y="3777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7">
                <p14:nvContentPartPr>
                  <p14:cNvPr id="594" name="Ink 593">
                    <a:extLst>
                      <a:ext uri="{FF2B5EF4-FFF2-40B4-BE49-F238E27FC236}">
                        <a16:creationId xmlns:a16="http://schemas.microsoft.com/office/drawing/2014/main" id="{00DC0F2B-64FE-8FAD-DE56-8D795D0BD0C9}"/>
                      </a:ext>
                    </a:extLst>
                  </p14:cNvPr>
                  <p14:cNvContentPartPr/>
                  <p14:nvPr/>
                </p14:nvContentPartPr>
                <p14:xfrm>
                  <a:off x="7267185" y="3843075"/>
                  <a:ext cx="360" cy="360"/>
                </p14:xfrm>
              </p:contentPart>
            </mc:Choice>
            <mc:Fallback xmlns="">
              <p:pic>
                <p:nvPicPr>
                  <p:cNvPr id="594" name="Ink 593">
                    <a:extLst>
                      <a:ext uri="{FF2B5EF4-FFF2-40B4-BE49-F238E27FC236}">
                        <a16:creationId xmlns:a16="http://schemas.microsoft.com/office/drawing/2014/main" id="{00DC0F2B-64FE-8FAD-DE56-8D795D0BD0C9}"/>
                      </a:ext>
                    </a:extLst>
                  </p:cNvPr>
                  <p:cNvPicPr/>
                  <p:nvPr/>
                </p:nvPicPr>
                <p:blipFill>
                  <a:blip r:embed="rId1048"/>
                  <a:stretch>
                    <a:fillRect/>
                  </a:stretch>
                </p:blipFill>
                <p:spPr>
                  <a:xfrm>
                    <a:off x="7249185" y="3825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9">
                <p14:nvContentPartPr>
                  <p14:cNvPr id="595" name="Ink 594">
                    <a:extLst>
                      <a:ext uri="{FF2B5EF4-FFF2-40B4-BE49-F238E27FC236}">
                        <a16:creationId xmlns:a16="http://schemas.microsoft.com/office/drawing/2014/main" id="{74BEF909-C8E5-1A0A-FD1F-034673FFA453}"/>
                      </a:ext>
                    </a:extLst>
                  </p14:cNvPr>
                  <p14:cNvContentPartPr/>
                  <p14:nvPr/>
                </p14:nvContentPartPr>
                <p14:xfrm>
                  <a:off x="7176825" y="3852795"/>
                  <a:ext cx="360" cy="360"/>
                </p14:xfrm>
              </p:contentPart>
            </mc:Choice>
            <mc:Fallback xmlns="">
              <p:pic>
                <p:nvPicPr>
                  <p:cNvPr id="595" name="Ink 594">
                    <a:extLst>
                      <a:ext uri="{FF2B5EF4-FFF2-40B4-BE49-F238E27FC236}">
                        <a16:creationId xmlns:a16="http://schemas.microsoft.com/office/drawing/2014/main" id="{74BEF909-C8E5-1A0A-FD1F-034673FFA453}"/>
                      </a:ext>
                    </a:extLst>
                  </p:cNvPr>
                  <p:cNvPicPr/>
                  <p:nvPr/>
                </p:nvPicPr>
                <p:blipFill>
                  <a:blip r:embed="rId1050"/>
                  <a:stretch>
                    <a:fillRect/>
                  </a:stretch>
                </p:blipFill>
                <p:spPr>
                  <a:xfrm>
                    <a:off x="7158825" y="3834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1">
                <p14:nvContentPartPr>
                  <p14:cNvPr id="596" name="Ink 595">
                    <a:extLst>
                      <a:ext uri="{FF2B5EF4-FFF2-40B4-BE49-F238E27FC236}">
                        <a16:creationId xmlns:a16="http://schemas.microsoft.com/office/drawing/2014/main" id="{02BA5574-280F-9A96-8FB9-9E9A6DA41144}"/>
                      </a:ext>
                    </a:extLst>
                  </p14:cNvPr>
                  <p14:cNvContentPartPr/>
                  <p14:nvPr/>
                </p14:nvContentPartPr>
                <p14:xfrm>
                  <a:off x="7191225" y="3809955"/>
                  <a:ext cx="5040" cy="360"/>
                </p14:xfrm>
              </p:contentPart>
            </mc:Choice>
            <mc:Fallback xmlns="">
              <p:pic>
                <p:nvPicPr>
                  <p:cNvPr id="596" name="Ink 595">
                    <a:extLst>
                      <a:ext uri="{FF2B5EF4-FFF2-40B4-BE49-F238E27FC236}">
                        <a16:creationId xmlns:a16="http://schemas.microsoft.com/office/drawing/2014/main" id="{02BA5574-280F-9A96-8FB9-9E9A6DA41144}"/>
                      </a:ext>
                    </a:extLst>
                  </p:cNvPr>
                  <p:cNvPicPr/>
                  <p:nvPr/>
                </p:nvPicPr>
                <p:blipFill>
                  <a:blip r:embed="rId1052"/>
                  <a:stretch>
                    <a:fillRect/>
                  </a:stretch>
                </p:blipFill>
                <p:spPr>
                  <a:xfrm>
                    <a:off x="7173225" y="3791955"/>
                    <a:ext cx="406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3">
                <p14:nvContentPartPr>
                  <p14:cNvPr id="597" name="Ink 596">
                    <a:extLst>
                      <a:ext uri="{FF2B5EF4-FFF2-40B4-BE49-F238E27FC236}">
                        <a16:creationId xmlns:a16="http://schemas.microsoft.com/office/drawing/2014/main" id="{56CD2FC9-5B16-DD93-0FB7-3EEEBE47239A}"/>
                      </a:ext>
                    </a:extLst>
                  </p14:cNvPr>
                  <p14:cNvContentPartPr/>
                  <p14:nvPr/>
                </p14:nvContentPartPr>
                <p14:xfrm>
                  <a:off x="7095825" y="3885915"/>
                  <a:ext cx="360" cy="360"/>
                </p14:xfrm>
              </p:contentPart>
            </mc:Choice>
            <mc:Fallback xmlns="">
              <p:pic>
                <p:nvPicPr>
                  <p:cNvPr id="597" name="Ink 596">
                    <a:extLst>
                      <a:ext uri="{FF2B5EF4-FFF2-40B4-BE49-F238E27FC236}">
                        <a16:creationId xmlns:a16="http://schemas.microsoft.com/office/drawing/2014/main" id="{56CD2FC9-5B16-DD93-0FB7-3EEEBE47239A}"/>
                      </a:ext>
                    </a:extLst>
                  </p:cNvPr>
                  <p:cNvPicPr/>
                  <p:nvPr/>
                </p:nvPicPr>
                <p:blipFill>
                  <a:blip r:embed="rId1054"/>
                  <a:stretch>
                    <a:fillRect/>
                  </a:stretch>
                </p:blipFill>
                <p:spPr>
                  <a:xfrm>
                    <a:off x="7077825" y="3867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5">
                <p14:nvContentPartPr>
                  <p14:cNvPr id="598" name="Ink 597">
                    <a:extLst>
                      <a:ext uri="{FF2B5EF4-FFF2-40B4-BE49-F238E27FC236}">
                        <a16:creationId xmlns:a16="http://schemas.microsoft.com/office/drawing/2014/main" id="{E0A7ABB4-4852-F416-DD15-1D55BAEC85AC}"/>
                      </a:ext>
                    </a:extLst>
                  </p14:cNvPr>
                  <p14:cNvContentPartPr/>
                  <p14:nvPr/>
                </p14:nvContentPartPr>
                <p14:xfrm>
                  <a:off x="7029225" y="3881235"/>
                  <a:ext cx="360" cy="360"/>
                </p14:xfrm>
              </p:contentPart>
            </mc:Choice>
            <mc:Fallback xmlns="">
              <p:pic>
                <p:nvPicPr>
                  <p:cNvPr id="598" name="Ink 597">
                    <a:extLst>
                      <a:ext uri="{FF2B5EF4-FFF2-40B4-BE49-F238E27FC236}">
                        <a16:creationId xmlns:a16="http://schemas.microsoft.com/office/drawing/2014/main" id="{E0A7ABB4-4852-F416-DD15-1D55BAEC85AC}"/>
                      </a:ext>
                    </a:extLst>
                  </p:cNvPr>
                  <p:cNvPicPr/>
                  <p:nvPr/>
                </p:nvPicPr>
                <p:blipFill>
                  <a:blip r:embed="rId1056"/>
                  <a:stretch>
                    <a:fillRect/>
                  </a:stretch>
                </p:blipFill>
                <p:spPr>
                  <a:xfrm>
                    <a:off x="7011225" y="3863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7">
                <p14:nvContentPartPr>
                  <p14:cNvPr id="599" name="Ink 598">
                    <a:extLst>
                      <a:ext uri="{FF2B5EF4-FFF2-40B4-BE49-F238E27FC236}">
                        <a16:creationId xmlns:a16="http://schemas.microsoft.com/office/drawing/2014/main" id="{9E639E18-ABB6-BB99-96F7-90D8DD1BFAE4}"/>
                      </a:ext>
                    </a:extLst>
                  </p14:cNvPr>
                  <p14:cNvContentPartPr/>
                  <p14:nvPr/>
                </p14:nvContentPartPr>
                <p14:xfrm>
                  <a:off x="7700625" y="3705195"/>
                  <a:ext cx="2520" cy="360"/>
                </p14:xfrm>
              </p:contentPart>
            </mc:Choice>
            <mc:Fallback xmlns="">
              <p:pic>
                <p:nvPicPr>
                  <p:cNvPr id="599" name="Ink 598">
                    <a:extLst>
                      <a:ext uri="{FF2B5EF4-FFF2-40B4-BE49-F238E27FC236}">
                        <a16:creationId xmlns:a16="http://schemas.microsoft.com/office/drawing/2014/main" id="{9E639E18-ABB6-BB99-96F7-90D8DD1BFAE4}"/>
                      </a:ext>
                    </a:extLst>
                  </p:cNvPr>
                  <p:cNvPicPr/>
                  <p:nvPr/>
                </p:nvPicPr>
                <p:blipFill>
                  <a:blip r:embed="rId1058"/>
                  <a:stretch>
                    <a:fillRect/>
                  </a:stretch>
                </p:blipFill>
                <p:spPr>
                  <a:xfrm>
                    <a:off x="7680045" y="3687195"/>
                    <a:ext cx="441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9">
                <p14:nvContentPartPr>
                  <p14:cNvPr id="600" name="Ink 599">
                    <a:extLst>
                      <a:ext uri="{FF2B5EF4-FFF2-40B4-BE49-F238E27FC236}">
                        <a16:creationId xmlns:a16="http://schemas.microsoft.com/office/drawing/2014/main" id="{3AF3F085-E3B4-EC1F-BB2E-11D37ED39C97}"/>
                      </a:ext>
                    </a:extLst>
                  </p14:cNvPr>
                  <p14:cNvContentPartPr/>
                  <p14:nvPr/>
                </p14:nvContentPartPr>
                <p14:xfrm>
                  <a:off x="7781625" y="3776475"/>
                  <a:ext cx="7200" cy="360"/>
                </p14:xfrm>
              </p:contentPart>
            </mc:Choice>
            <mc:Fallback xmlns="">
              <p:pic>
                <p:nvPicPr>
                  <p:cNvPr id="600" name="Ink 599">
                    <a:extLst>
                      <a:ext uri="{FF2B5EF4-FFF2-40B4-BE49-F238E27FC236}">
                        <a16:creationId xmlns:a16="http://schemas.microsoft.com/office/drawing/2014/main" id="{3AF3F085-E3B4-EC1F-BB2E-11D37ED39C97}"/>
                      </a:ext>
                    </a:extLst>
                  </p:cNvPr>
                  <p:cNvPicPr/>
                  <p:nvPr/>
                </p:nvPicPr>
                <p:blipFill>
                  <a:blip r:embed="rId1060"/>
                  <a:stretch>
                    <a:fillRect/>
                  </a:stretch>
                </p:blipFill>
                <p:spPr>
                  <a:xfrm>
                    <a:off x="7762678" y="3758835"/>
                    <a:ext cx="44716"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1">
                <p14:nvContentPartPr>
                  <p14:cNvPr id="601" name="Ink 600">
                    <a:extLst>
                      <a:ext uri="{FF2B5EF4-FFF2-40B4-BE49-F238E27FC236}">
                        <a16:creationId xmlns:a16="http://schemas.microsoft.com/office/drawing/2014/main" id="{35D7AE65-26FA-4FC7-018B-48CBC8B5DB0C}"/>
                      </a:ext>
                    </a:extLst>
                  </p14:cNvPr>
                  <p14:cNvContentPartPr/>
                  <p14:nvPr/>
                </p14:nvContentPartPr>
                <p14:xfrm>
                  <a:off x="7967385" y="3829035"/>
                  <a:ext cx="360" cy="360"/>
                </p14:xfrm>
              </p:contentPart>
            </mc:Choice>
            <mc:Fallback xmlns="">
              <p:pic>
                <p:nvPicPr>
                  <p:cNvPr id="601" name="Ink 600">
                    <a:extLst>
                      <a:ext uri="{FF2B5EF4-FFF2-40B4-BE49-F238E27FC236}">
                        <a16:creationId xmlns:a16="http://schemas.microsoft.com/office/drawing/2014/main" id="{35D7AE65-26FA-4FC7-018B-48CBC8B5DB0C}"/>
                      </a:ext>
                    </a:extLst>
                  </p:cNvPr>
                  <p:cNvPicPr/>
                  <p:nvPr/>
                </p:nvPicPr>
                <p:blipFill>
                  <a:blip r:embed="rId1062"/>
                  <a:stretch>
                    <a:fillRect/>
                  </a:stretch>
                </p:blipFill>
                <p:spPr>
                  <a:xfrm>
                    <a:off x="7949385" y="38110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3">
                <p14:nvContentPartPr>
                  <p14:cNvPr id="602" name="Ink 601">
                    <a:extLst>
                      <a:ext uri="{FF2B5EF4-FFF2-40B4-BE49-F238E27FC236}">
                        <a16:creationId xmlns:a16="http://schemas.microsoft.com/office/drawing/2014/main" id="{1F904AC2-941F-916A-C743-2C351FA5AF1B}"/>
                      </a:ext>
                    </a:extLst>
                  </p14:cNvPr>
                  <p14:cNvContentPartPr/>
                  <p14:nvPr/>
                </p14:nvContentPartPr>
                <p14:xfrm>
                  <a:off x="7886385" y="3910035"/>
                  <a:ext cx="360" cy="2160"/>
                </p14:xfrm>
              </p:contentPart>
            </mc:Choice>
            <mc:Fallback xmlns="">
              <p:pic>
                <p:nvPicPr>
                  <p:cNvPr id="602" name="Ink 601">
                    <a:extLst>
                      <a:ext uri="{FF2B5EF4-FFF2-40B4-BE49-F238E27FC236}">
                        <a16:creationId xmlns:a16="http://schemas.microsoft.com/office/drawing/2014/main" id="{1F904AC2-941F-916A-C743-2C351FA5AF1B}"/>
                      </a:ext>
                    </a:extLst>
                  </p:cNvPr>
                  <p:cNvPicPr/>
                  <p:nvPr/>
                </p:nvPicPr>
                <p:blipFill>
                  <a:blip r:embed="rId1064"/>
                  <a:stretch>
                    <a:fillRect/>
                  </a:stretch>
                </p:blipFill>
                <p:spPr>
                  <a:xfrm>
                    <a:off x="7868385" y="3894606"/>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5">
                <p14:nvContentPartPr>
                  <p14:cNvPr id="603" name="Ink 602">
                    <a:extLst>
                      <a:ext uri="{FF2B5EF4-FFF2-40B4-BE49-F238E27FC236}">
                        <a16:creationId xmlns:a16="http://schemas.microsoft.com/office/drawing/2014/main" id="{9CD63BD2-FEFF-A603-08E8-7E61D79B0833}"/>
                      </a:ext>
                    </a:extLst>
                  </p14:cNvPr>
                  <p14:cNvContentPartPr/>
                  <p14:nvPr/>
                </p14:nvContentPartPr>
                <p14:xfrm>
                  <a:off x="7952985" y="3900315"/>
                  <a:ext cx="2160" cy="360"/>
                </p14:xfrm>
              </p:contentPart>
            </mc:Choice>
            <mc:Fallback xmlns="">
              <p:pic>
                <p:nvPicPr>
                  <p:cNvPr id="603" name="Ink 602">
                    <a:extLst>
                      <a:ext uri="{FF2B5EF4-FFF2-40B4-BE49-F238E27FC236}">
                        <a16:creationId xmlns:a16="http://schemas.microsoft.com/office/drawing/2014/main" id="{9CD63BD2-FEFF-A603-08E8-7E61D79B0833}"/>
                      </a:ext>
                    </a:extLst>
                  </p:cNvPr>
                  <p:cNvPicPr/>
                  <p:nvPr/>
                </p:nvPicPr>
                <p:blipFill>
                  <a:blip r:embed="rId1066"/>
                  <a:stretch>
                    <a:fillRect/>
                  </a:stretch>
                </p:blipFill>
                <p:spPr>
                  <a:xfrm>
                    <a:off x="7935345" y="38823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7">
                <p14:nvContentPartPr>
                  <p14:cNvPr id="604" name="Ink 603">
                    <a:extLst>
                      <a:ext uri="{FF2B5EF4-FFF2-40B4-BE49-F238E27FC236}">
                        <a16:creationId xmlns:a16="http://schemas.microsoft.com/office/drawing/2014/main" id="{6129BEC6-51F9-7C36-E72B-25B48B76C928}"/>
                      </a:ext>
                    </a:extLst>
                  </p14:cNvPr>
                  <p14:cNvContentPartPr/>
                  <p14:nvPr/>
                </p14:nvContentPartPr>
                <p14:xfrm>
                  <a:off x="8048385" y="3900315"/>
                  <a:ext cx="360" cy="360"/>
                </p14:xfrm>
              </p:contentPart>
            </mc:Choice>
            <mc:Fallback xmlns="">
              <p:pic>
                <p:nvPicPr>
                  <p:cNvPr id="604" name="Ink 603">
                    <a:extLst>
                      <a:ext uri="{FF2B5EF4-FFF2-40B4-BE49-F238E27FC236}">
                        <a16:creationId xmlns:a16="http://schemas.microsoft.com/office/drawing/2014/main" id="{6129BEC6-51F9-7C36-E72B-25B48B76C928}"/>
                      </a:ext>
                    </a:extLst>
                  </p:cNvPr>
                  <p:cNvPicPr/>
                  <p:nvPr/>
                </p:nvPicPr>
                <p:blipFill>
                  <a:blip r:embed="rId1068"/>
                  <a:stretch>
                    <a:fillRect/>
                  </a:stretch>
                </p:blipFill>
                <p:spPr>
                  <a:xfrm>
                    <a:off x="8030385" y="3882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9">
                <p14:nvContentPartPr>
                  <p14:cNvPr id="605" name="Ink 604">
                    <a:extLst>
                      <a:ext uri="{FF2B5EF4-FFF2-40B4-BE49-F238E27FC236}">
                        <a16:creationId xmlns:a16="http://schemas.microsoft.com/office/drawing/2014/main" id="{F2534586-6F99-0E9A-6D65-EC36763FA5C1}"/>
                      </a:ext>
                    </a:extLst>
                  </p14:cNvPr>
                  <p14:cNvContentPartPr/>
                  <p14:nvPr/>
                </p14:nvContentPartPr>
                <p14:xfrm>
                  <a:off x="8086545" y="3804915"/>
                  <a:ext cx="2160" cy="360"/>
                </p14:xfrm>
              </p:contentPart>
            </mc:Choice>
            <mc:Fallback xmlns="">
              <p:pic>
                <p:nvPicPr>
                  <p:cNvPr id="605" name="Ink 604">
                    <a:extLst>
                      <a:ext uri="{FF2B5EF4-FFF2-40B4-BE49-F238E27FC236}">
                        <a16:creationId xmlns:a16="http://schemas.microsoft.com/office/drawing/2014/main" id="{F2534586-6F99-0E9A-6D65-EC36763FA5C1}"/>
                      </a:ext>
                    </a:extLst>
                  </p:cNvPr>
                  <p:cNvPicPr/>
                  <p:nvPr/>
                </p:nvPicPr>
                <p:blipFill>
                  <a:blip r:embed="rId1070"/>
                  <a:stretch>
                    <a:fillRect/>
                  </a:stretch>
                </p:blipFill>
                <p:spPr>
                  <a:xfrm>
                    <a:off x="8068545" y="37869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1">
                <p14:nvContentPartPr>
                  <p14:cNvPr id="606" name="Ink 605">
                    <a:extLst>
                      <a:ext uri="{FF2B5EF4-FFF2-40B4-BE49-F238E27FC236}">
                        <a16:creationId xmlns:a16="http://schemas.microsoft.com/office/drawing/2014/main" id="{FE330AC5-B57B-8D8C-57A6-BD6A81F8779B}"/>
                      </a:ext>
                    </a:extLst>
                  </p14:cNvPr>
                  <p14:cNvContentPartPr/>
                  <p14:nvPr/>
                </p14:nvContentPartPr>
                <p14:xfrm>
                  <a:off x="8124705" y="3952515"/>
                  <a:ext cx="15840" cy="360"/>
                </p14:xfrm>
              </p:contentPart>
            </mc:Choice>
            <mc:Fallback xmlns="">
              <p:pic>
                <p:nvPicPr>
                  <p:cNvPr id="606" name="Ink 605">
                    <a:extLst>
                      <a:ext uri="{FF2B5EF4-FFF2-40B4-BE49-F238E27FC236}">
                        <a16:creationId xmlns:a16="http://schemas.microsoft.com/office/drawing/2014/main" id="{FE330AC5-B57B-8D8C-57A6-BD6A81F8779B}"/>
                      </a:ext>
                    </a:extLst>
                  </p:cNvPr>
                  <p:cNvPicPr/>
                  <p:nvPr/>
                </p:nvPicPr>
                <p:blipFill>
                  <a:blip r:embed="rId1072"/>
                  <a:stretch>
                    <a:fillRect/>
                  </a:stretch>
                </p:blipFill>
                <p:spPr>
                  <a:xfrm>
                    <a:off x="8105848" y="3934515"/>
                    <a:ext cx="53177"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3">
                <p14:nvContentPartPr>
                  <p14:cNvPr id="607" name="Ink 606">
                    <a:extLst>
                      <a:ext uri="{FF2B5EF4-FFF2-40B4-BE49-F238E27FC236}">
                        <a16:creationId xmlns:a16="http://schemas.microsoft.com/office/drawing/2014/main" id="{43AF861A-D6BD-A460-F557-7D3BA405ACB5}"/>
                      </a:ext>
                    </a:extLst>
                  </p14:cNvPr>
                  <p14:cNvContentPartPr/>
                  <p14:nvPr/>
                </p14:nvContentPartPr>
                <p14:xfrm>
                  <a:off x="8153145" y="3676755"/>
                  <a:ext cx="2160" cy="2160"/>
                </p14:xfrm>
              </p:contentPart>
            </mc:Choice>
            <mc:Fallback xmlns="">
              <p:pic>
                <p:nvPicPr>
                  <p:cNvPr id="607" name="Ink 606">
                    <a:extLst>
                      <a:ext uri="{FF2B5EF4-FFF2-40B4-BE49-F238E27FC236}">
                        <a16:creationId xmlns:a16="http://schemas.microsoft.com/office/drawing/2014/main" id="{43AF861A-D6BD-A460-F557-7D3BA405ACB5}"/>
                      </a:ext>
                    </a:extLst>
                  </p:cNvPr>
                  <p:cNvPicPr/>
                  <p:nvPr/>
                </p:nvPicPr>
                <p:blipFill>
                  <a:blip r:embed="rId1074"/>
                  <a:stretch>
                    <a:fillRect/>
                  </a:stretch>
                </p:blipFill>
                <p:spPr>
                  <a:xfrm>
                    <a:off x="8135145" y="3661326"/>
                    <a:ext cx="378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5">
                <p14:nvContentPartPr>
                  <p14:cNvPr id="608" name="Ink 607">
                    <a:extLst>
                      <a:ext uri="{FF2B5EF4-FFF2-40B4-BE49-F238E27FC236}">
                        <a16:creationId xmlns:a16="http://schemas.microsoft.com/office/drawing/2014/main" id="{C49BB78D-BD81-B987-38D4-0E82792BB005}"/>
                      </a:ext>
                    </a:extLst>
                  </p14:cNvPr>
                  <p14:cNvContentPartPr/>
                  <p14:nvPr/>
                </p14:nvContentPartPr>
                <p14:xfrm>
                  <a:off x="8008425" y="3705195"/>
                  <a:ext cx="2160" cy="360"/>
                </p14:xfrm>
              </p:contentPart>
            </mc:Choice>
            <mc:Fallback xmlns="">
              <p:pic>
                <p:nvPicPr>
                  <p:cNvPr id="608" name="Ink 607">
                    <a:extLst>
                      <a:ext uri="{FF2B5EF4-FFF2-40B4-BE49-F238E27FC236}">
                        <a16:creationId xmlns:a16="http://schemas.microsoft.com/office/drawing/2014/main" id="{C49BB78D-BD81-B987-38D4-0E82792BB005}"/>
                      </a:ext>
                    </a:extLst>
                  </p:cNvPr>
                  <p:cNvPicPr/>
                  <p:nvPr/>
                </p:nvPicPr>
                <p:blipFill>
                  <a:blip r:embed="rId1076"/>
                  <a:stretch>
                    <a:fillRect/>
                  </a:stretch>
                </p:blipFill>
                <p:spPr>
                  <a:xfrm>
                    <a:off x="7990425" y="36871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7">
                <p14:nvContentPartPr>
                  <p14:cNvPr id="609" name="Ink 608">
                    <a:extLst>
                      <a:ext uri="{FF2B5EF4-FFF2-40B4-BE49-F238E27FC236}">
                        <a16:creationId xmlns:a16="http://schemas.microsoft.com/office/drawing/2014/main" id="{87FFC097-DCC8-CB4A-24B4-F501E4419B2B}"/>
                      </a:ext>
                    </a:extLst>
                  </p14:cNvPr>
                  <p14:cNvContentPartPr/>
                  <p14:nvPr/>
                </p14:nvContentPartPr>
                <p14:xfrm>
                  <a:off x="7896105" y="3738315"/>
                  <a:ext cx="360" cy="360"/>
                </p14:xfrm>
              </p:contentPart>
            </mc:Choice>
            <mc:Fallback xmlns="">
              <p:pic>
                <p:nvPicPr>
                  <p:cNvPr id="609" name="Ink 608">
                    <a:extLst>
                      <a:ext uri="{FF2B5EF4-FFF2-40B4-BE49-F238E27FC236}">
                        <a16:creationId xmlns:a16="http://schemas.microsoft.com/office/drawing/2014/main" id="{87FFC097-DCC8-CB4A-24B4-F501E4419B2B}"/>
                      </a:ext>
                    </a:extLst>
                  </p:cNvPr>
                  <p:cNvPicPr/>
                  <p:nvPr/>
                </p:nvPicPr>
                <p:blipFill>
                  <a:blip r:embed="rId1078"/>
                  <a:stretch>
                    <a:fillRect/>
                  </a:stretch>
                </p:blipFill>
                <p:spPr>
                  <a:xfrm>
                    <a:off x="7878465" y="3720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9">
                <p14:nvContentPartPr>
                  <p14:cNvPr id="610" name="Ink 609">
                    <a:extLst>
                      <a:ext uri="{FF2B5EF4-FFF2-40B4-BE49-F238E27FC236}">
                        <a16:creationId xmlns:a16="http://schemas.microsoft.com/office/drawing/2014/main" id="{6A750F4A-7D2A-0053-06F1-3158EA4155E2}"/>
                      </a:ext>
                    </a:extLst>
                  </p14:cNvPr>
                  <p14:cNvContentPartPr/>
                  <p14:nvPr/>
                </p14:nvContentPartPr>
                <p14:xfrm>
                  <a:off x="6943545" y="3871515"/>
                  <a:ext cx="360" cy="360"/>
                </p14:xfrm>
              </p:contentPart>
            </mc:Choice>
            <mc:Fallback xmlns="">
              <p:pic>
                <p:nvPicPr>
                  <p:cNvPr id="610" name="Ink 609">
                    <a:extLst>
                      <a:ext uri="{FF2B5EF4-FFF2-40B4-BE49-F238E27FC236}">
                        <a16:creationId xmlns:a16="http://schemas.microsoft.com/office/drawing/2014/main" id="{6A750F4A-7D2A-0053-06F1-3158EA4155E2}"/>
                      </a:ext>
                    </a:extLst>
                  </p:cNvPr>
                  <p:cNvPicPr/>
                  <p:nvPr/>
                </p:nvPicPr>
                <p:blipFill>
                  <a:blip r:embed="rId1080"/>
                  <a:stretch>
                    <a:fillRect/>
                  </a:stretch>
                </p:blipFill>
                <p:spPr>
                  <a:xfrm>
                    <a:off x="6925545" y="3853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1">
                <p14:nvContentPartPr>
                  <p14:cNvPr id="611" name="Ink 610">
                    <a:extLst>
                      <a:ext uri="{FF2B5EF4-FFF2-40B4-BE49-F238E27FC236}">
                        <a16:creationId xmlns:a16="http://schemas.microsoft.com/office/drawing/2014/main" id="{78BE763C-64EE-9540-738A-F06C110BE75A}"/>
                      </a:ext>
                    </a:extLst>
                  </p14:cNvPr>
                  <p14:cNvContentPartPr/>
                  <p14:nvPr/>
                </p14:nvContentPartPr>
                <p14:xfrm>
                  <a:off x="7000785" y="3811755"/>
                  <a:ext cx="10800" cy="3240"/>
                </p14:xfrm>
              </p:contentPart>
            </mc:Choice>
            <mc:Fallback xmlns="">
              <p:pic>
                <p:nvPicPr>
                  <p:cNvPr id="611" name="Ink 610">
                    <a:extLst>
                      <a:ext uri="{FF2B5EF4-FFF2-40B4-BE49-F238E27FC236}">
                        <a16:creationId xmlns:a16="http://schemas.microsoft.com/office/drawing/2014/main" id="{78BE763C-64EE-9540-738A-F06C110BE75A}"/>
                      </a:ext>
                    </a:extLst>
                  </p:cNvPr>
                  <p:cNvPicPr/>
                  <p:nvPr/>
                </p:nvPicPr>
                <p:blipFill>
                  <a:blip r:embed="rId1082"/>
                  <a:stretch>
                    <a:fillRect/>
                  </a:stretch>
                </p:blipFill>
                <p:spPr>
                  <a:xfrm>
                    <a:off x="6982537" y="3795555"/>
                    <a:ext cx="47669" cy="3531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3">
                <p14:nvContentPartPr>
                  <p14:cNvPr id="612" name="Ink 611">
                    <a:extLst>
                      <a:ext uri="{FF2B5EF4-FFF2-40B4-BE49-F238E27FC236}">
                        <a16:creationId xmlns:a16="http://schemas.microsoft.com/office/drawing/2014/main" id="{C90AB36B-C7A4-DA0E-D298-D509688103BA}"/>
                      </a:ext>
                    </a:extLst>
                  </p14:cNvPr>
                  <p14:cNvContentPartPr/>
                  <p14:nvPr/>
                </p14:nvContentPartPr>
                <p14:xfrm>
                  <a:off x="7095825" y="3771795"/>
                  <a:ext cx="2160" cy="360"/>
                </p14:xfrm>
              </p:contentPart>
            </mc:Choice>
            <mc:Fallback xmlns="">
              <p:pic>
                <p:nvPicPr>
                  <p:cNvPr id="612" name="Ink 611">
                    <a:extLst>
                      <a:ext uri="{FF2B5EF4-FFF2-40B4-BE49-F238E27FC236}">
                        <a16:creationId xmlns:a16="http://schemas.microsoft.com/office/drawing/2014/main" id="{C90AB36B-C7A4-DA0E-D298-D509688103BA}"/>
                      </a:ext>
                    </a:extLst>
                  </p:cNvPr>
                  <p:cNvPicPr/>
                  <p:nvPr/>
                </p:nvPicPr>
                <p:blipFill>
                  <a:blip r:embed="rId1084"/>
                  <a:stretch>
                    <a:fillRect/>
                  </a:stretch>
                </p:blipFill>
                <p:spPr>
                  <a:xfrm>
                    <a:off x="7077825" y="37537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5">
                <p14:nvContentPartPr>
                  <p14:cNvPr id="613" name="Ink 612">
                    <a:extLst>
                      <a:ext uri="{FF2B5EF4-FFF2-40B4-BE49-F238E27FC236}">
                        <a16:creationId xmlns:a16="http://schemas.microsoft.com/office/drawing/2014/main" id="{81FEA5D9-9E79-566C-1E01-BD6AD300D3D8}"/>
                      </a:ext>
                    </a:extLst>
                  </p14:cNvPr>
                  <p14:cNvContentPartPr/>
                  <p14:nvPr/>
                </p14:nvContentPartPr>
                <p14:xfrm>
                  <a:off x="6981705" y="3728955"/>
                  <a:ext cx="360" cy="360"/>
                </p14:xfrm>
              </p:contentPart>
            </mc:Choice>
            <mc:Fallback xmlns="">
              <p:pic>
                <p:nvPicPr>
                  <p:cNvPr id="613" name="Ink 612">
                    <a:extLst>
                      <a:ext uri="{FF2B5EF4-FFF2-40B4-BE49-F238E27FC236}">
                        <a16:creationId xmlns:a16="http://schemas.microsoft.com/office/drawing/2014/main" id="{81FEA5D9-9E79-566C-1E01-BD6AD300D3D8}"/>
                      </a:ext>
                    </a:extLst>
                  </p:cNvPr>
                  <p:cNvPicPr/>
                  <p:nvPr/>
                </p:nvPicPr>
                <p:blipFill>
                  <a:blip r:embed="rId1086"/>
                  <a:stretch>
                    <a:fillRect/>
                  </a:stretch>
                </p:blipFill>
                <p:spPr>
                  <a:xfrm>
                    <a:off x="6964065" y="3710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7">
                <p14:nvContentPartPr>
                  <p14:cNvPr id="614" name="Ink 613">
                    <a:extLst>
                      <a:ext uri="{FF2B5EF4-FFF2-40B4-BE49-F238E27FC236}">
                        <a16:creationId xmlns:a16="http://schemas.microsoft.com/office/drawing/2014/main" id="{341F6252-8BD4-6EBE-02B2-D50E6B912DAA}"/>
                      </a:ext>
                    </a:extLst>
                  </p14:cNvPr>
                  <p14:cNvContentPartPr/>
                  <p14:nvPr/>
                </p14:nvContentPartPr>
                <p14:xfrm>
                  <a:off x="6981705" y="3681435"/>
                  <a:ext cx="360" cy="360"/>
                </p14:xfrm>
              </p:contentPart>
            </mc:Choice>
            <mc:Fallback xmlns="">
              <p:pic>
                <p:nvPicPr>
                  <p:cNvPr id="614" name="Ink 613">
                    <a:extLst>
                      <a:ext uri="{FF2B5EF4-FFF2-40B4-BE49-F238E27FC236}">
                        <a16:creationId xmlns:a16="http://schemas.microsoft.com/office/drawing/2014/main" id="{341F6252-8BD4-6EBE-02B2-D50E6B912DAA}"/>
                      </a:ext>
                    </a:extLst>
                  </p:cNvPr>
                  <p:cNvPicPr/>
                  <p:nvPr/>
                </p:nvPicPr>
                <p:blipFill>
                  <a:blip r:embed="rId1088"/>
                  <a:stretch>
                    <a:fillRect/>
                  </a:stretch>
                </p:blipFill>
                <p:spPr>
                  <a:xfrm>
                    <a:off x="6964065" y="3663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9">
                <p14:nvContentPartPr>
                  <p14:cNvPr id="615" name="Ink 614">
                    <a:extLst>
                      <a:ext uri="{FF2B5EF4-FFF2-40B4-BE49-F238E27FC236}">
                        <a16:creationId xmlns:a16="http://schemas.microsoft.com/office/drawing/2014/main" id="{148E204E-2ACC-05F7-E05E-6752C4B4B6E8}"/>
                      </a:ext>
                    </a:extLst>
                  </p14:cNvPr>
                  <p14:cNvContentPartPr/>
                  <p14:nvPr/>
                </p14:nvContentPartPr>
                <p14:xfrm>
                  <a:off x="6896025" y="3695475"/>
                  <a:ext cx="360" cy="2160"/>
                </p14:xfrm>
              </p:contentPart>
            </mc:Choice>
            <mc:Fallback xmlns="">
              <p:pic>
                <p:nvPicPr>
                  <p:cNvPr id="615" name="Ink 614">
                    <a:extLst>
                      <a:ext uri="{FF2B5EF4-FFF2-40B4-BE49-F238E27FC236}">
                        <a16:creationId xmlns:a16="http://schemas.microsoft.com/office/drawing/2014/main" id="{148E204E-2ACC-05F7-E05E-6752C4B4B6E8}"/>
                      </a:ext>
                    </a:extLst>
                  </p:cNvPr>
                  <p:cNvPicPr/>
                  <p:nvPr/>
                </p:nvPicPr>
                <p:blipFill>
                  <a:blip r:embed="rId1090"/>
                  <a:stretch>
                    <a:fillRect/>
                  </a:stretch>
                </p:blipFill>
                <p:spPr>
                  <a:xfrm>
                    <a:off x="6878385" y="3680355"/>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1">
                <p14:nvContentPartPr>
                  <p14:cNvPr id="616" name="Ink 615">
                    <a:extLst>
                      <a:ext uri="{FF2B5EF4-FFF2-40B4-BE49-F238E27FC236}">
                        <a16:creationId xmlns:a16="http://schemas.microsoft.com/office/drawing/2014/main" id="{D07CCAB2-1FBB-3A5C-967D-83DCDE133735}"/>
                      </a:ext>
                    </a:extLst>
                  </p14:cNvPr>
                  <p14:cNvContentPartPr/>
                  <p14:nvPr/>
                </p14:nvContentPartPr>
                <p14:xfrm>
                  <a:off x="6917985" y="3752715"/>
                  <a:ext cx="2160" cy="3240"/>
                </p14:xfrm>
              </p:contentPart>
            </mc:Choice>
            <mc:Fallback xmlns="">
              <p:pic>
                <p:nvPicPr>
                  <p:cNvPr id="616" name="Ink 615">
                    <a:extLst>
                      <a:ext uri="{FF2B5EF4-FFF2-40B4-BE49-F238E27FC236}">
                        <a16:creationId xmlns:a16="http://schemas.microsoft.com/office/drawing/2014/main" id="{D07CCAB2-1FBB-3A5C-967D-83DCDE133735}"/>
                      </a:ext>
                    </a:extLst>
                  </p:cNvPr>
                  <p:cNvPicPr/>
                  <p:nvPr/>
                </p:nvPicPr>
                <p:blipFill>
                  <a:blip r:embed="rId1092"/>
                  <a:stretch>
                    <a:fillRect/>
                  </a:stretch>
                </p:blipFill>
                <p:spPr>
                  <a:xfrm>
                    <a:off x="6900345" y="3736515"/>
                    <a:ext cx="37800" cy="3531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3">
                <p14:nvContentPartPr>
                  <p14:cNvPr id="617" name="Ink 616">
                    <a:extLst>
                      <a:ext uri="{FF2B5EF4-FFF2-40B4-BE49-F238E27FC236}">
                        <a16:creationId xmlns:a16="http://schemas.microsoft.com/office/drawing/2014/main" id="{4A1D58CD-E39C-B579-2119-C9893EE2BA4F}"/>
                      </a:ext>
                    </a:extLst>
                  </p14:cNvPr>
                  <p14:cNvContentPartPr/>
                  <p14:nvPr/>
                </p14:nvContentPartPr>
                <p14:xfrm>
                  <a:off x="6829425" y="3728955"/>
                  <a:ext cx="360" cy="360"/>
                </p14:xfrm>
              </p:contentPart>
            </mc:Choice>
            <mc:Fallback xmlns="">
              <p:pic>
                <p:nvPicPr>
                  <p:cNvPr id="617" name="Ink 616">
                    <a:extLst>
                      <a:ext uri="{FF2B5EF4-FFF2-40B4-BE49-F238E27FC236}">
                        <a16:creationId xmlns:a16="http://schemas.microsoft.com/office/drawing/2014/main" id="{4A1D58CD-E39C-B579-2119-C9893EE2BA4F}"/>
                      </a:ext>
                    </a:extLst>
                  </p:cNvPr>
                  <p:cNvPicPr/>
                  <p:nvPr/>
                </p:nvPicPr>
                <p:blipFill>
                  <a:blip r:embed="rId1094"/>
                  <a:stretch>
                    <a:fillRect/>
                  </a:stretch>
                </p:blipFill>
                <p:spPr>
                  <a:xfrm>
                    <a:off x="6811785" y="37109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5">
                <p14:nvContentPartPr>
                  <p14:cNvPr id="618" name="Ink 617">
                    <a:extLst>
                      <a:ext uri="{FF2B5EF4-FFF2-40B4-BE49-F238E27FC236}">
                        <a16:creationId xmlns:a16="http://schemas.microsoft.com/office/drawing/2014/main" id="{74ADBE76-DB92-0621-6E03-3A6E74B83481}"/>
                      </a:ext>
                    </a:extLst>
                  </p14:cNvPr>
                  <p14:cNvContentPartPr/>
                  <p14:nvPr/>
                </p14:nvContentPartPr>
                <p14:xfrm>
                  <a:off x="6898545" y="3838395"/>
                  <a:ext cx="2160" cy="360"/>
                </p14:xfrm>
              </p:contentPart>
            </mc:Choice>
            <mc:Fallback xmlns="">
              <p:pic>
                <p:nvPicPr>
                  <p:cNvPr id="618" name="Ink 617">
                    <a:extLst>
                      <a:ext uri="{FF2B5EF4-FFF2-40B4-BE49-F238E27FC236}">
                        <a16:creationId xmlns:a16="http://schemas.microsoft.com/office/drawing/2014/main" id="{74ADBE76-DB92-0621-6E03-3A6E74B83481}"/>
                      </a:ext>
                    </a:extLst>
                  </p:cNvPr>
                  <p:cNvPicPr/>
                  <p:nvPr/>
                </p:nvPicPr>
                <p:blipFill>
                  <a:blip r:embed="rId1096"/>
                  <a:stretch>
                    <a:fillRect/>
                  </a:stretch>
                </p:blipFill>
                <p:spPr>
                  <a:xfrm>
                    <a:off x="6880905" y="38203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7">
                <p14:nvContentPartPr>
                  <p14:cNvPr id="619" name="Ink 618">
                    <a:extLst>
                      <a:ext uri="{FF2B5EF4-FFF2-40B4-BE49-F238E27FC236}">
                        <a16:creationId xmlns:a16="http://schemas.microsoft.com/office/drawing/2014/main" id="{190D42BF-9D02-8EE7-07A5-E37C4547CE0C}"/>
                      </a:ext>
                    </a:extLst>
                  </p14:cNvPr>
                  <p14:cNvContentPartPr/>
                  <p14:nvPr/>
                </p14:nvContentPartPr>
                <p14:xfrm>
                  <a:off x="6851385" y="3852795"/>
                  <a:ext cx="2160" cy="2160"/>
                </p14:xfrm>
              </p:contentPart>
            </mc:Choice>
            <mc:Fallback xmlns="">
              <p:pic>
                <p:nvPicPr>
                  <p:cNvPr id="619" name="Ink 618">
                    <a:extLst>
                      <a:ext uri="{FF2B5EF4-FFF2-40B4-BE49-F238E27FC236}">
                        <a16:creationId xmlns:a16="http://schemas.microsoft.com/office/drawing/2014/main" id="{190D42BF-9D02-8EE7-07A5-E37C4547CE0C}"/>
                      </a:ext>
                    </a:extLst>
                  </p:cNvPr>
                  <p:cNvPicPr/>
                  <p:nvPr/>
                </p:nvPicPr>
                <p:blipFill>
                  <a:blip r:embed="rId1098"/>
                  <a:stretch>
                    <a:fillRect/>
                  </a:stretch>
                </p:blipFill>
                <p:spPr>
                  <a:xfrm>
                    <a:off x="6833745" y="3837366"/>
                    <a:ext cx="378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9">
                <p14:nvContentPartPr>
                  <p14:cNvPr id="620" name="Ink 619">
                    <a:extLst>
                      <a:ext uri="{FF2B5EF4-FFF2-40B4-BE49-F238E27FC236}">
                        <a16:creationId xmlns:a16="http://schemas.microsoft.com/office/drawing/2014/main" id="{1A3D5162-FF91-8979-1423-48F4DB7D8144}"/>
                      </a:ext>
                    </a:extLst>
                  </p14:cNvPr>
                  <p14:cNvContentPartPr/>
                  <p14:nvPr/>
                </p14:nvContentPartPr>
                <p14:xfrm>
                  <a:off x="6831945" y="3900315"/>
                  <a:ext cx="2160" cy="360"/>
                </p14:xfrm>
              </p:contentPart>
            </mc:Choice>
            <mc:Fallback xmlns="">
              <p:pic>
                <p:nvPicPr>
                  <p:cNvPr id="620" name="Ink 619">
                    <a:extLst>
                      <a:ext uri="{FF2B5EF4-FFF2-40B4-BE49-F238E27FC236}">
                        <a16:creationId xmlns:a16="http://schemas.microsoft.com/office/drawing/2014/main" id="{1A3D5162-FF91-8979-1423-48F4DB7D8144}"/>
                      </a:ext>
                    </a:extLst>
                  </p:cNvPr>
                  <p:cNvPicPr/>
                  <p:nvPr/>
                </p:nvPicPr>
                <p:blipFill>
                  <a:blip r:embed="rId1100"/>
                  <a:stretch>
                    <a:fillRect/>
                  </a:stretch>
                </p:blipFill>
                <p:spPr>
                  <a:xfrm>
                    <a:off x="6814305" y="38823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1">
                <p14:nvContentPartPr>
                  <p14:cNvPr id="621" name="Ink 620">
                    <a:extLst>
                      <a:ext uri="{FF2B5EF4-FFF2-40B4-BE49-F238E27FC236}">
                        <a16:creationId xmlns:a16="http://schemas.microsoft.com/office/drawing/2014/main" id="{91FCFF45-08CF-3016-7911-44675FE49BEF}"/>
                      </a:ext>
                    </a:extLst>
                  </p14:cNvPr>
                  <p14:cNvContentPartPr/>
                  <p14:nvPr/>
                </p14:nvContentPartPr>
                <p14:xfrm>
                  <a:off x="6781545" y="4009755"/>
                  <a:ext cx="360" cy="360"/>
                </p14:xfrm>
              </p:contentPart>
            </mc:Choice>
            <mc:Fallback xmlns="">
              <p:pic>
                <p:nvPicPr>
                  <p:cNvPr id="621" name="Ink 620">
                    <a:extLst>
                      <a:ext uri="{FF2B5EF4-FFF2-40B4-BE49-F238E27FC236}">
                        <a16:creationId xmlns:a16="http://schemas.microsoft.com/office/drawing/2014/main" id="{91FCFF45-08CF-3016-7911-44675FE49BEF}"/>
                      </a:ext>
                    </a:extLst>
                  </p:cNvPr>
                  <p:cNvPicPr/>
                  <p:nvPr/>
                </p:nvPicPr>
                <p:blipFill>
                  <a:blip r:embed="rId1102"/>
                  <a:stretch>
                    <a:fillRect/>
                  </a:stretch>
                </p:blipFill>
                <p:spPr>
                  <a:xfrm>
                    <a:off x="6763545" y="39921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3">
                <p14:nvContentPartPr>
                  <p14:cNvPr id="622" name="Ink 621">
                    <a:extLst>
                      <a:ext uri="{FF2B5EF4-FFF2-40B4-BE49-F238E27FC236}">
                        <a16:creationId xmlns:a16="http://schemas.microsoft.com/office/drawing/2014/main" id="{04D31FBF-0957-2EAB-5B81-33144F874F94}"/>
                      </a:ext>
                    </a:extLst>
                  </p14:cNvPr>
                  <p14:cNvContentPartPr/>
                  <p14:nvPr/>
                </p14:nvContentPartPr>
                <p14:xfrm>
                  <a:off x="6762825" y="4038555"/>
                  <a:ext cx="360" cy="360"/>
                </p14:xfrm>
              </p:contentPart>
            </mc:Choice>
            <mc:Fallback xmlns="">
              <p:pic>
                <p:nvPicPr>
                  <p:cNvPr id="622" name="Ink 621">
                    <a:extLst>
                      <a:ext uri="{FF2B5EF4-FFF2-40B4-BE49-F238E27FC236}">
                        <a16:creationId xmlns:a16="http://schemas.microsoft.com/office/drawing/2014/main" id="{04D31FBF-0957-2EAB-5B81-33144F874F94}"/>
                      </a:ext>
                    </a:extLst>
                  </p:cNvPr>
                  <p:cNvPicPr/>
                  <p:nvPr/>
                </p:nvPicPr>
                <p:blipFill>
                  <a:blip r:embed="rId1104"/>
                  <a:stretch>
                    <a:fillRect/>
                  </a:stretch>
                </p:blipFill>
                <p:spPr>
                  <a:xfrm>
                    <a:off x="6745185" y="4020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5">
                <p14:nvContentPartPr>
                  <p14:cNvPr id="623" name="Ink 622">
                    <a:extLst>
                      <a:ext uri="{FF2B5EF4-FFF2-40B4-BE49-F238E27FC236}">
                        <a16:creationId xmlns:a16="http://schemas.microsoft.com/office/drawing/2014/main" id="{381E8465-8EF4-9A5E-6454-63772D93EB8C}"/>
                      </a:ext>
                    </a:extLst>
                  </p14:cNvPr>
                  <p14:cNvContentPartPr/>
                  <p14:nvPr/>
                </p14:nvContentPartPr>
                <p14:xfrm>
                  <a:off x="6876945" y="4038555"/>
                  <a:ext cx="360" cy="360"/>
                </p14:xfrm>
              </p:contentPart>
            </mc:Choice>
            <mc:Fallback xmlns="">
              <p:pic>
                <p:nvPicPr>
                  <p:cNvPr id="623" name="Ink 622">
                    <a:extLst>
                      <a:ext uri="{FF2B5EF4-FFF2-40B4-BE49-F238E27FC236}">
                        <a16:creationId xmlns:a16="http://schemas.microsoft.com/office/drawing/2014/main" id="{381E8465-8EF4-9A5E-6454-63772D93EB8C}"/>
                      </a:ext>
                    </a:extLst>
                  </p:cNvPr>
                  <p:cNvPicPr/>
                  <p:nvPr/>
                </p:nvPicPr>
                <p:blipFill>
                  <a:blip r:embed="rId1106"/>
                  <a:stretch>
                    <a:fillRect/>
                  </a:stretch>
                </p:blipFill>
                <p:spPr>
                  <a:xfrm>
                    <a:off x="6858945" y="40205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7">
                <p14:nvContentPartPr>
                  <p14:cNvPr id="624" name="Ink 623">
                    <a:extLst>
                      <a:ext uri="{FF2B5EF4-FFF2-40B4-BE49-F238E27FC236}">
                        <a16:creationId xmlns:a16="http://schemas.microsoft.com/office/drawing/2014/main" id="{9FB1C944-850D-9C43-80EF-E8B0C3379D80}"/>
                      </a:ext>
                    </a:extLst>
                  </p14:cNvPr>
                  <p14:cNvContentPartPr/>
                  <p14:nvPr/>
                </p14:nvContentPartPr>
                <p14:xfrm>
                  <a:off x="6943545" y="3976635"/>
                  <a:ext cx="2160" cy="360"/>
                </p14:xfrm>
              </p:contentPart>
            </mc:Choice>
            <mc:Fallback xmlns="">
              <p:pic>
                <p:nvPicPr>
                  <p:cNvPr id="624" name="Ink 623">
                    <a:extLst>
                      <a:ext uri="{FF2B5EF4-FFF2-40B4-BE49-F238E27FC236}">
                        <a16:creationId xmlns:a16="http://schemas.microsoft.com/office/drawing/2014/main" id="{9FB1C944-850D-9C43-80EF-E8B0C3379D80}"/>
                      </a:ext>
                    </a:extLst>
                  </p:cNvPr>
                  <p:cNvPicPr/>
                  <p:nvPr/>
                </p:nvPicPr>
                <p:blipFill>
                  <a:blip r:embed="rId1108"/>
                  <a:stretch>
                    <a:fillRect/>
                  </a:stretch>
                </p:blipFill>
                <p:spPr>
                  <a:xfrm>
                    <a:off x="6925545" y="39586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9">
                <p14:nvContentPartPr>
                  <p14:cNvPr id="625" name="Ink 624">
                    <a:extLst>
                      <a:ext uri="{FF2B5EF4-FFF2-40B4-BE49-F238E27FC236}">
                        <a16:creationId xmlns:a16="http://schemas.microsoft.com/office/drawing/2014/main" id="{4AAF50DE-A332-8DE2-BF15-580D451B6B75}"/>
                      </a:ext>
                    </a:extLst>
                  </p14:cNvPr>
                  <p14:cNvContentPartPr/>
                  <p14:nvPr/>
                </p14:nvContentPartPr>
                <p14:xfrm>
                  <a:off x="7153065" y="3600435"/>
                  <a:ext cx="2160" cy="360"/>
                </p14:xfrm>
              </p:contentPart>
            </mc:Choice>
            <mc:Fallback xmlns="">
              <p:pic>
                <p:nvPicPr>
                  <p:cNvPr id="625" name="Ink 624">
                    <a:extLst>
                      <a:ext uri="{FF2B5EF4-FFF2-40B4-BE49-F238E27FC236}">
                        <a16:creationId xmlns:a16="http://schemas.microsoft.com/office/drawing/2014/main" id="{4AAF50DE-A332-8DE2-BF15-580D451B6B75}"/>
                      </a:ext>
                    </a:extLst>
                  </p:cNvPr>
                  <p:cNvPicPr/>
                  <p:nvPr/>
                </p:nvPicPr>
                <p:blipFill>
                  <a:blip r:embed="rId1110"/>
                  <a:stretch>
                    <a:fillRect/>
                  </a:stretch>
                </p:blipFill>
                <p:spPr>
                  <a:xfrm>
                    <a:off x="7135065" y="358243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1">
                <p14:nvContentPartPr>
                  <p14:cNvPr id="626" name="Ink 625">
                    <a:extLst>
                      <a:ext uri="{FF2B5EF4-FFF2-40B4-BE49-F238E27FC236}">
                        <a16:creationId xmlns:a16="http://schemas.microsoft.com/office/drawing/2014/main" id="{2AD69AC3-4C61-99CC-5EC8-CF09AA3ECEC8}"/>
                      </a:ext>
                    </a:extLst>
                  </p14:cNvPr>
                  <p14:cNvContentPartPr/>
                  <p14:nvPr/>
                </p14:nvContentPartPr>
                <p14:xfrm>
                  <a:off x="7276905" y="3547875"/>
                  <a:ext cx="360" cy="360"/>
                </p14:xfrm>
              </p:contentPart>
            </mc:Choice>
            <mc:Fallback xmlns="">
              <p:pic>
                <p:nvPicPr>
                  <p:cNvPr id="626" name="Ink 625">
                    <a:extLst>
                      <a:ext uri="{FF2B5EF4-FFF2-40B4-BE49-F238E27FC236}">
                        <a16:creationId xmlns:a16="http://schemas.microsoft.com/office/drawing/2014/main" id="{2AD69AC3-4C61-99CC-5EC8-CF09AA3ECEC8}"/>
                      </a:ext>
                    </a:extLst>
                  </p:cNvPr>
                  <p:cNvPicPr/>
                  <p:nvPr/>
                </p:nvPicPr>
                <p:blipFill>
                  <a:blip r:embed="rId1112"/>
                  <a:stretch>
                    <a:fillRect/>
                  </a:stretch>
                </p:blipFill>
                <p:spPr>
                  <a:xfrm>
                    <a:off x="7258905" y="3530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3">
                <p14:nvContentPartPr>
                  <p14:cNvPr id="627" name="Ink 626">
                    <a:extLst>
                      <a:ext uri="{FF2B5EF4-FFF2-40B4-BE49-F238E27FC236}">
                        <a16:creationId xmlns:a16="http://schemas.microsoft.com/office/drawing/2014/main" id="{7BAC0C47-9742-0664-78E1-A5555AC3622B}"/>
                      </a:ext>
                    </a:extLst>
                  </p14:cNvPr>
                  <p14:cNvContentPartPr/>
                  <p14:nvPr/>
                </p14:nvContentPartPr>
                <p14:xfrm>
                  <a:off x="7586505" y="3595755"/>
                  <a:ext cx="360" cy="360"/>
                </p14:xfrm>
              </p:contentPart>
            </mc:Choice>
            <mc:Fallback xmlns="">
              <p:pic>
                <p:nvPicPr>
                  <p:cNvPr id="627" name="Ink 626">
                    <a:extLst>
                      <a:ext uri="{FF2B5EF4-FFF2-40B4-BE49-F238E27FC236}">
                        <a16:creationId xmlns:a16="http://schemas.microsoft.com/office/drawing/2014/main" id="{7BAC0C47-9742-0664-78E1-A5555AC3622B}"/>
                      </a:ext>
                    </a:extLst>
                  </p:cNvPr>
                  <p:cNvPicPr/>
                  <p:nvPr/>
                </p:nvPicPr>
                <p:blipFill>
                  <a:blip r:embed="rId1114"/>
                  <a:stretch>
                    <a:fillRect/>
                  </a:stretch>
                </p:blipFill>
                <p:spPr>
                  <a:xfrm>
                    <a:off x="7568865" y="35777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5">
                <p14:nvContentPartPr>
                  <p14:cNvPr id="628" name="Ink 627">
                    <a:extLst>
                      <a:ext uri="{FF2B5EF4-FFF2-40B4-BE49-F238E27FC236}">
                        <a16:creationId xmlns:a16="http://schemas.microsoft.com/office/drawing/2014/main" id="{B47E97E9-2235-5933-DE13-180183931364}"/>
                      </a:ext>
                    </a:extLst>
                  </p14:cNvPr>
                  <p14:cNvContentPartPr/>
                  <p14:nvPr/>
                </p14:nvContentPartPr>
                <p14:xfrm>
                  <a:off x="7577865" y="3595755"/>
                  <a:ext cx="9000" cy="2160"/>
                </p14:xfrm>
              </p:contentPart>
            </mc:Choice>
            <mc:Fallback xmlns="">
              <p:pic>
                <p:nvPicPr>
                  <p:cNvPr id="628" name="Ink 627">
                    <a:extLst>
                      <a:ext uri="{FF2B5EF4-FFF2-40B4-BE49-F238E27FC236}">
                        <a16:creationId xmlns:a16="http://schemas.microsoft.com/office/drawing/2014/main" id="{B47E97E9-2235-5933-DE13-180183931364}"/>
                      </a:ext>
                    </a:extLst>
                  </p:cNvPr>
                  <p:cNvPicPr/>
                  <p:nvPr/>
                </p:nvPicPr>
                <p:blipFill>
                  <a:blip r:embed="rId1116"/>
                  <a:stretch>
                    <a:fillRect/>
                  </a:stretch>
                </p:blipFill>
                <p:spPr>
                  <a:xfrm>
                    <a:off x="7559490" y="3580326"/>
                    <a:ext cx="46125"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7">
                <p14:nvContentPartPr>
                  <p14:cNvPr id="629" name="Ink 628">
                    <a:extLst>
                      <a:ext uri="{FF2B5EF4-FFF2-40B4-BE49-F238E27FC236}">
                        <a16:creationId xmlns:a16="http://schemas.microsoft.com/office/drawing/2014/main" id="{96A58194-4E7A-FE7A-8345-83A380C05455}"/>
                      </a:ext>
                    </a:extLst>
                  </p14:cNvPr>
                  <p14:cNvContentPartPr/>
                  <p14:nvPr/>
                </p14:nvContentPartPr>
                <p14:xfrm>
                  <a:off x="7448625" y="3538515"/>
                  <a:ext cx="360" cy="360"/>
                </p14:xfrm>
              </p:contentPart>
            </mc:Choice>
            <mc:Fallback xmlns="">
              <p:pic>
                <p:nvPicPr>
                  <p:cNvPr id="629" name="Ink 628">
                    <a:extLst>
                      <a:ext uri="{FF2B5EF4-FFF2-40B4-BE49-F238E27FC236}">
                        <a16:creationId xmlns:a16="http://schemas.microsoft.com/office/drawing/2014/main" id="{96A58194-4E7A-FE7A-8345-83A380C05455}"/>
                      </a:ext>
                    </a:extLst>
                  </p:cNvPr>
                  <p:cNvPicPr/>
                  <p:nvPr/>
                </p:nvPicPr>
                <p:blipFill>
                  <a:blip r:embed="rId1118"/>
                  <a:stretch>
                    <a:fillRect/>
                  </a:stretch>
                </p:blipFill>
                <p:spPr>
                  <a:xfrm>
                    <a:off x="7430985" y="3520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9">
                <p14:nvContentPartPr>
                  <p14:cNvPr id="630" name="Ink 629">
                    <a:extLst>
                      <a:ext uri="{FF2B5EF4-FFF2-40B4-BE49-F238E27FC236}">
                        <a16:creationId xmlns:a16="http://schemas.microsoft.com/office/drawing/2014/main" id="{DAE4610A-A35E-262E-6B6A-7F08E4852C2F}"/>
                      </a:ext>
                    </a:extLst>
                  </p14:cNvPr>
                  <p14:cNvContentPartPr/>
                  <p14:nvPr/>
                </p14:nvContentPartPr>
                <p14:xfrm>
                  <a:off x="7367625" y="3557235"/>
                  <a:ext cx="2160" cy="360"/>
                </p14:xfrm>
              </p:contentPart>
            </mc:Choice>
            <mc:Fallback xmlns="">
              <p:pic>
                <p:nvPicPr>
                  <p:cNvPr id="630" name="Ink 629">
                    <a:extLst>
                      <a:ext uri="{FF2B5EF4-FFF2-40B4-BE49-F238E27FC236}">
                        <a16:creationId xmlns:a16="http://schemas.microsoft.com/office/drawing/2014/main" id="{DAE4610A-A35E-262E-6B6A-7F08E4852C2F}"/>
                      </a:ext>
                    </a:extLst>
                  </p:cNvPr>
                  <p:cNvPicPr/>
                  <p:nvPr/>
                </p:nvPicPr>
                <p:blipFill>
                  <a:blip r:embed="rId1120"/>
                  <a:stretch>
                    <a:fillRect/>
                  </a:stretch>
                </p:blipFill>
                <p:spPr>
                  <a:xfrm>
                    <a:off x="7349985" y="353959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1">
                <p14:nvContentPartPr>
                  <p14:cNvPr id="631" name="Ink 630">
                    <a:extLst>
                      <a:ext uri="{FF2B5EF4-FFF2-40B4-BE49-F238E27FC236}">
                        <a16:creationId xmlns:a16="http://schemas.microsoft.com/office/drawing/2014/main" id="{77EE0F6C-0FD7-5A57-76E0-67901FC3FEE6}"/>
                      </a:ext>
                    </a:extLst>
                  </p14:cNvPr>
                  <p14:cNvContentPartPr/>
                  <p14:nvPr/>
                </p14:nvContentPartPr>
                <p14:xfrm>
                  <a:off x="7534305" y="3514755"/>
                  <a:ext cx="2160" cy="360"/>
                </p14:xfrm>
              </p:contentPart>
            </mc:Choice>
            <mc:Fallback xmlns="">
              <p:pic>
                <p:nvPicPr>
                  <p:cNvPr id="631" name="Ink 630">
                    <a:extLst>
                      <a:ext uri="{FF2B5EF4-FFF2-40B4-BE49-F238E27FC236}">
                        <a16:creationId xmlns:a16="http://schemas.microsoft.com/office/drawing/2014/main" id="{77EE0F6C-0FD7-5A57-76E0-67901FC3FEE6}"/>
                      </a:ext>
                    </a:extLst>
                  </p:cNvPr>
                  <p:cNvPicPr/>
                  <p:nvPr/>
                </p:nvPicPr>
                <p:blipFill>
                  <a:blip r:embed="rId1122"/>
                  <a:stretch>
                    <a:fillRect/>
                  </a:stretch>
                </p:blipFill>
                <p:spPr>
                  <a:xfrm>
                    <a:off x="7516305" y="349675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3">
                <p14:nvContentPartPr>
                  <p14:cNvPr id="632" name="Ink 631">
                    <a:extLst>
                      <a:ext uri="{FF2B5EF4-FFF2-40B4-BE49-F238E27FC236}">
                        <a16:creationId xmlns:a16="http://schemas.microsoft.com/office/drawing/2014/main" id="{3D7C43BF-5BC2-781C-800F-FB9F52936C83}"/>
                      </a:ext>
                    </a:extLst>
                  </p14:cNvPr>
                  <p14:cNvContentPartPr/>
                  <p14:nvPr/>
                </p14:nvContentPartPr>
                <p14:xfrm>
                  <a:off x="7610265" y="3500355"/>
                  <a:ext cx="360" cy="360"/>
                </p14:xfrm>
              </p:contentPart>
            </mc:Choice>
            <mc:Fallback xmlns="">
              <p:pic>
                <p:nvPicPr>
                  <p:cNvPr id="632" name="Ink 631">
                    <a:extLst>
                      <a:ext uri="{FF2B5EF4-FFF2-40B4-BE49-F238E27FC236}">
                        <a16:creationId xmlns:a16="http://schemas.microsoft.com/office/drawing/2014/main" id="{3D7C43BF-5BC2-781C-800F-FB9F52936C83}"/>
                      </a:ext>
                    </a:extLst>
                  </p:cNvPr>
                  <p:cNvPicPr/>
                  <p:nvPr/>
                </p:nvPicPr>
                <p:blipFill>
                  <a:blip r:embed="rId1124"/>
                  <a:stretch>
                    <a:fillRect/>
                  </a:stretch>
                </p:blipFill>
                <p:spPr>
                  <a:xfrm>
                    <a:off x="7592625" y="34823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5">
                <p14:nvContentPartPr>
                  <p14:cNvPr id="633" name="Ink 632">
                    <a:extLst>
                      <a:ext uri="{FF2B5EF4-FFF2-40B4-BE49-F238E27FC236}">
                        <a16:creationId xmlns:a16="http://schemas.microsoft.com/office/drawing/2014/main" id="{7F7E6A9F-228D-B036-4993-4971C7641D26}"/>
                      </a:ext>
                    </a:extLst>
                  </p14:cNvPr>
                  <p14:cNvContentPartPr/>
                  <p14:nvPr/>
                </p14:nvContentPartPr>
                <p14:xfrm>
                  <a:off x="7334145" y="3444915"/>
                  <a:ext cx="5040" cy="3240"/>
                </p14:xfrm>
              </p:contentPart>
            </mc:Choice>
            <mc:Fallback xmlns="">
              <p:pic>
                <p:nvPicPr>
                  <p:cNvPr id="633" name="Ink 632">
                    <a:extLst>
                      <a:ext uri="{FF2B5EF4-FFF2-40B4-BE49-F238E27FC236}">
                        <a16:creationId xmlns:a16="http://schemas.microsoft.com/office/drawing/2014/main" id="{7F7E6A9F-228D-B036-4993-4971C7641D26}"/>
                      </a:ext>
                    </a:extLst>
                  </p:cNvPr>
                  <p:cNvPicPr/>
                  <p:nvPr/>
                </p:nvPicPr>
                <p:blipFill>
                  <a:blip r:embed="rId1126"/>
                  <a:stretch>
                    <a:fillRect/>
                  </a:stretch>
                </p:blipFill>
                <p:spPr>
                  <a:xfrm>
                    <a:off x="7316145" y="3430482"/>
                    <a:ext cx="40680" cy="32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7">
                <p14:nvContentPartPr>
                  <p14:cNvPr id="634" name="Ink 633">
                    <a:extLst>
                      <a:ext uri="{FF2B5EF4-FFF2-40B4-BE49-F238E27FC236}">
                        <a16:creationId xmlns:a16="http://schemas.microsoft.com/office/drawing/2014/main" id="{D388684A-A6B1-8A6A-7E80-596369011AB3}"/>
                      </a:ext>
                    </a:extLst>
                  </p14:cNvPr>
                  <p14:cNvContentPartPr/>
                  <p14:nvPr/>
                </p14:nvContentPartPr>
                <p14:xfrm>
                  <a:off x="7410105" y="3428715"/>
                  <a:ext cx="2160" cy="360"/>
                </p14:xfrm>
              </p:contentPart>
            </mc:Choice>
            <mc:Fallback xmlns="">
              <p:pic>
                <p:nvPicPr>
                  <p:cNvPr id="634" name="Ink 633">
                    <a:extLst>
                      <a:ext uri="{FF2B5EF4-FFF2-40B4-BE49-F238E27FC236}">
                        <a16:creationId xmlns:a16="http://schemas.microsoft.com/office/drawing/2014/main" id="{D388684A-A6B1-8A6A-7E80-596369011AB3}"/>
                      </a:ext>
                    </a:extLst>
                  </p:cNvPr>
                  <p:cNvPicPr/>
                  <p:nvPr/>
                </p:nvPicPr>
                <p:blipFill>
                  <a:blip r:embed="rId1128"/>
                  <a:stretch>
                    <a:fillRect/>
                  </a:stretch>
                </p:blipFill>
                <p:spPr>
                  <a:xfrm>
                    <a:off x="7392465" y="3410715"/>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9">
                <p14:nvContentPartPr>
                  <p14:cNvPr id="635" name="Ink 634">
                    <a:extLst>
                      <a:ext uri="{FF2B5EF4-FFF2-40B4-BE49-F238E27FC236}">
                        <a16:creationId xmlns:a16="http://schemas.microsoft.com/office/drawing/2014/main" id="{CAEA5E90-DF55-23BD-7C95-C8FE01F16DB5}"/>
                      </a:ext>
                    </a:extLst>
                  </p14:cNvPr>
                  <p14:cNvContentPartPr/>
                  <p14:nvPr/>
                </p14:nvContentPartPr>
                <p14:xfrm>
                  <a:off x="7500825" y="3404955"/>
                  <a:ext cx="2520" cy="360"/>
                </p14:xfrm>
              </p:contentPart>
            </mc:Choice>
            <mc:Fallback xmlns="">
              <p:pic>
                <p:nvPicPr>
                  <p:cNvPr id="635" name="Ink 634">
                    <a:extLst>
                      <a:ext uri="{FF2B5EF4-FFF2-40B4-BE49-F238E27FC236}">
                        <a16:creationId xmlns:a16="http://schemas.microsoft.com/office/drawing/2014/main" id="{CAEA5E90-DF55-23BD-7C95-C8FE01F16DB5}"/>
                      </a:ext>
                    </a:extLst>
                  </p:cNvPr>
                  <p:cNvPicPr/>
                  <p:nvPr/>
                </p:nvPicPr>
                <p:blipFill>
                  <a:blip r:embed="rId1130"/>
                  <a:stretch>
                    <a:fillRect/>
                  </a:stretch>
                </p:blipFill>
                <p:spPr>
                  <a:xfrm>
                    <a:off x="7479825" y="3387315"/>
                    <a:ext cx="441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1">
                <p14:nvContentPartPr>
                  <p14:cNvPr id="636" name="Ink 635">
                    <a:extLst>
                      <a:ext uri="{FF2B5EF4-FFF2-40B4-BE49-F238E27FC236}">
                        <a16:creationId xmlns:a16="http://schemas.microsoft.com/office/drawing/2014/main" id="{8E7E93CD-E68A-C619-90FF-370DB9042B6E}"/>
                      </a:ext>
                    </a:extLst>
                  </p14:cNvPr>
                  <p14:cNvContentPartPr/>
                  <p14:nvPr/>
                </p14:nvContentPartPr>
                <p14:xfrm>
                  <a:off x="7657785" y="3414315"/>
                  <a:ext cx="360" cy="360"/>
                </p14:xfrm>
              </p:contentPart>
            </mc:Choice>
            <mc:Fallback xmlns="">
              <p:pic>
                <p:nvPicPr>
                  <p:cNvPr id="636" name="Ink 635">
                    <a:extLst>
                      <a:ext uri="{FF2B5EF4-FFF2-40B4-BE49-F238E27FC236}">
                        <a16:creationId xmlns:a16="http://schemas.microsoft.com/office/drawing/2014/main" id="{8E7E93CD-E68A-C619-90FF-370DB9042B6E}"/>
                      </a:ext>
                    </a:extLst>
                  </p:cNvPr>
                  <p:cNvPicPr/>
                  <p:nvPr/>
                </p:nvPicPr>
                <p:blipFill>
                  <a:blip r:embed="rId1132"/>
                  <a:stretch>
                    <a:fillRect/>
                  </a:stretch>
                </p:blipFill>
                <p:spPr>
                  <a:xfrm>
                    <a:off x="7639785" y="3396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3">
                <p14:nvContentPartPr>
                  <p14:cNvPr id="637" name="Ink 636">
                    <a:extLst>
                      <a:ext uri="{FF2B5EF4-FFF2-40B4-BE49-F238E27FC236}">
                        <a16:creationId xmlns:a16="http://schemas.microsoft.com/office/drawing/2014/main" id="{16F163DD-D27C-CC9B-D17D-4C1F89044DF4}"/>
                      </a:ext>
                    </a:extLst>
                  </p14:cNvPr>
                  <p14:cNvContentPartPr/>
                  <p14:nvPr/>
                </p14:nvContentPartPr>
                <p14:xfrm>
                  <a:off x="7624665" y="3395595"/>
                  <a:ext cx="360" cy="360"/>
                </p14:xfrm>
              </p:contentPart>
            </mc:Choice>
            <mc:Fallback xmlns="">
              <p:pic>
                <p:nvPicPr>
                  <p:cNvPr id="637" name="Ink 636">
                    <a:extLst>
                      <a:ext uri="{FF2B5EF4-FFF2-40B4-BE49-F238E27FC236}">
                        <a16:creationId xmlns:a16="http://schemas.microsoft.com/office/drawing/2014/main" id="{16F163DD-D27C-CC9B-D17D-4C1F89044DF4}"/>
                      </a:ext>
                    </a:extLst>
                  </p:cNvPr>
                  <p:cNvPicPr/>
                  <p:nvPr/>
                </p:nvPicPr>
                <p:blipFill>
                  <a:blip r:embed="rId1134"/>
                  <a:stretch>
                    <a:fillRect/>
                  </a:stretch>
                </p:blipFill>
                <p:spPr>
                  <a:xfrm>
                    <a:off x="7607025" y="33775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5">
                <p14:nvContentPartPr>
                  <p14:cNvPr id="638" name="Ink 637">
                    <a:extLst>
                      <a:ext uri="{FF2B5EF4-FFF2-40B4-BE49-F238E27FC236}">
                        <a16:creationId xmlns:a16="http://schemas.microsoft.com/office/drawing/2014/main" id="{510A0D9F-4290-C388-0D3F-22843ED02436}"/>
                      </a:ext>
                    </a:extLst>
                  </p14:cNvPr>
                  <p14:cNvContentPartPr/>
                  <p14:nvPr/>
                </p14:nvContentPartPr>
                <p14:xfrm>
                  <a:off x="7614945" y="3364995"/>
                  <a:ext cx="360" cy="2160"/>
                </p14:xfrm>
              </p:contentPart>
            </mc:Choice>
            <mc:Fallback xmlns="">
              <p:pic>
                <p:nvPicPr>
                  <p:cNvPr id="638" name="Ink 637">
                    <a:extLst>
                      <a:ext uri="{FF2B5EF4-FFF2-40B4-BE49-F238E27FC236}">
                        <a16:creationId xmlns:a16="http://schemas.microsoft.com/office/drawing/2014/main" id="{510A0D9F-4290-C388-0D3F-22843ED02436}"/>
                      </a:ext>
                    </a:extLst>
                  </p:cNvPr>
                  <p:cNvPicPr/>
                  <p:nvPr/>
                </p:nvPicPr>
                <p:blipFill>
                  <a:blip r:embed="rId1136"/>
                  <a:stretch>
                    <a:fillRect/>
                  </a:stretch>
                </p:blipFill>
                <p:spPr>
                  <a:xfrm>
                    <a:off x="7596945" y="3349875"/>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7">
                <p14:nvContentPartPr>
                  <p14:cNvPr id="639" name="Ink 638">
                    <a:extLst>
                      <a:ext uri="{FF2B5EF4-FFF2-40B4-BE49-F238E27FC236}">
                        <a16:creationId xmlns:a16="http://schemas.microsoft.com/office/drawing/2014/main" id="{57CB73DD-B06B-85DE-4286-2EF534C111B0}"/>
                      </a:ext>
                    </a:extLst>
                  </p14:cNvPr>
                  <p14:cNvContentPartPr/>
                  <p14:nvPr/>
                </p14:nvContentPartPr>
                <p14:xfrm>
                  <a:off x="7581825" y="3343035"/>
                  <a:ext cx="360" cy="360"/>
                </p14:xfrm>
              </p:contentPart>
            </mc:Choice>
            <mc:Fallback xmlns="">
              <p:pic>
                <p:nvPicPr>
                  <p:cNvPr id="639" name="Ink 638">
                    <a:extLst>
                      <a:ext uri="{FF2B5EF4-FFF2-40B4-BE49-F238E27FC236}">
                        <a16:creationId xmlns:a16="http://schemas.microsoft.com/office/drawing/2014/main" id="{57CB73DD-B06B-85DE-4286-2EF534C111B0}"/>
                      </a:ext>
                    </a:extLst>
                  </p:cNvPr>
                  <p:cNvPicPr/>
                  <p:nvPr/>
                </p:nvPicPr>
                <p:blipFill>
                  <a:blip r:embed="rId1138"/>
                  <a:stretch>
                    <a:fillRect/>
                  </a:stretch>
                </p:blipFill>
                <p:spPr>
                  <a:xfrm>
                    <a:off x="7564185" y="3325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9">
                <p14:nvContentPartPr>
                  <p14:cNvPr id="640" name="Ink 639">
                    <a:extLst>
                      <a:ext uri="{FF2B5EF4-FFF2-40B4-BE49-F238E27FC236}">
                        <a16:creationId xmlns:a16="http://schemas.microsoft.com/office/drawing/2014/main" id="{F633A1BD-3A32-37AA-B7A4-EC8B299AB0D7}"/>
                      </a:ext>
                    </a:extLst>
                  </p14:cNvPr>
                  <p14:cNvContentPartPr/>
                  <p14:nvPr/>
                </p14:nvContentPartPr>
                <p14:xfrm>
                  <a:off x="7529265" y="3328635"/>
                  <a:ext cx="360" cy="360"/>
                </p14:xfrm>
              </p:contentPart>
            </mc:Choice>
            <mc:Fallback xmlns="">
              <p:pic>
                <p:nvPicPr>
                  <p:cNvPr id="640" name="Ink 639">
                    <a:extLst>
                      <a:ext uri="{FF2B5EF4-FFF2-40B4-BE49-F238E27FC236}">
                        <a16:creationId xmlns:a16="http://schemas.microsoft.com/office/drawing/2014/main" id="{F633A1BD-3A32-37AA-B7A4-EC8B299AB0D7}"/>
                      </a:ext>
                    </a:extLst>
                  </p:cNvPr>
                  <p:cNvPicPr/>
                  <p:nvPr/>
                </p:nvPicPr>
                <p:blipFill>
                  <a:blip r:embed="rId1140"/>
                  <a:stretch>
                    <a:fillRect/>
                  </a:stretch>
                </p:blipFill>
                <p:spPr>
                  <a:xfrm>
                    <a:off x="7511625" y="3310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1">
                <p14:nvContentPartPr>
                  <p14:cNvPr id="641" name="Ink 640">
                    <a:extLst>
                      <a:ext uri="{FF2B5EF4-FFF2-40B4-BE49-F238E27FC236}">
                        <a16:creationId xmlns:a16="http://schemas.microsoft.com/office/drawing/2014/main" id="{6673BAB5-0AA7-D341-50E5-BA689306E307}"/>
                      </a:ext>
                    </a:extLst>
                  </p14:cNvPr>
                  <p14:cNvContentPartPr/>
                  <p14:nvPr/>
                </p14:nvContentPartPr>
                <p14:xfrm>
                  <a:off x="7538985" y="3352755"/>
                  <a:ext cx="360" cy="360"/>
                </p14:xfrm>
              </p:contentPart>
            </mc:Choice>
            <mc:Fallback xmlns="">
              <p:pic>
                <p:nvPicPr>
                  <p:cNvPr id="641" name="Ink 640">
                    <a:extLst>
                      <a:ext uri="{FF2B5EF4-FFF2-40B4-BE49-F238E27FC236}">
                        <a16:creationId xmlns:a16="http://schemas.microsoft.com/office/drawing/2014/main" id="{6673BAB5-0AA7-D341-50E5-BA689306E307}"/>
                      </a:ext>
                    </a:extLst>
                  </p:cNvPr>
                  <p:cNvPicPr/>
                  <p:nvPr/>
                </p:nvPicPr>
                <p:blipFill>
                  <a:blip r:embed="rId1142"/>
                  <a:stretch>
                    <a:fillRect/>
                  </a:stretch>
                </p:blipFill>
                <p:spPr>
                  <a:xfrm>
                    <a:off x="7521345" y="33347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3">
                <p14:nvContentPartPr>
                  <p14:cNvPr id="642" name="Ink 641">
                    <a:extLst>
                      <a:ext uri="{FF2B5EF4-FFF2-40B4-BE49-F238E27FC236}">
                        <a16:creationId xmlns:a16="http://schemas.microsoft.com/office/drawing/2014/main" id="{05E73423-0777-03CE-27E5-13F0A235D1AA}"/>
                      </a:ext>
                    </a:extLst>
                  </p14:cNvPr>
                  <p14:cNvContentPartPr/>
                  <p14:nvPr/>
                </p14:nvContentPartPr>
                <p14:xfrm>
                  <a:off x="7396065" y="3367155"/>
                  <a:ext cx="360" cy="360"/>
                </p14:xfrm>
              </p:contentPart>
            </mc:Choice>
            <mc:Fallback xmlns="">
              <p:pic>
                <p:nvPicPr>
                  <p:cNvPr id="642" name="Ink 641">
                    <a:extLst>
                      <a:ext uri="{FF2B5EF4-FFF2-40B4-BE49-F238E27FC236}">
                        <a16:creationId xmlns:a16="http://schemas.microsoft.com/office/drawing/2014/main" id="{05E73423-0777-03CE-27E5-13F0A235D1AA}"/>
                      </a:ext>
                    </a:extLst>
                  </p:cNvPr>
                  <p:cNvPicPr/>
                  <p:nvPr/>
                </p:nvPicPr>
                <p:blipFill>
                  <a:blip r:embed="rId1144"/>
                  <a:stretch>
                    <a:fillRect/>
                  </a:stretch>
                </p:blipFill>
                <p:spPr>
                  <a:xfrm>
                    <a:off x="7378425" y="33491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5">
                <p14:nvContentPartPr>
                  <p14:cNvPr id="643" name="Ink 642">
                    <a:extLst>
                      <a:ext uri="{FF2B5EF4-FFF2-40B4-BE49-F238E27FC236}">
                        <a16:creationId xmlns:a16="http://schemas.microsoft.com/office/drawing/2014/main" id="{BBE0E962-A142-B58D-ADF8-E7A3FF517B1E}"/>
                      </a:ext>
                    </a:extLst>
                  </p14:cNvPr>
                  <p14:cNvContentPartPr/>
                  <p14:nvPr/>
                </p14:nvContentPartPr>
                <p14:xfrm>
                  <a:off x="7491105" y="3352755"/>
                  <a:ext cx="360" cy="360"/>
                </p14:xfrm>
              </p:contentPart>
            </mc:Choice>
            <mc:Fallback xmlns="">
              <p:pic>
                <p:nvPicPr>
                  <p:cNvPr id="643" name="Ink 642">
                    <a:extLst>
                      <a:ext uri="{FF2B5EF4-FFF2-40B4-BE49-F238E27FC236}">
                        <a16:creationId xmlns:a16="http://schemas.microsoft.com/office/drawing/2014/main" id="{BBE0E962-A142-B58D-ADF8-E7A3FF517B1E}"/>
                      </a:ext>
                    </a:extLst>
                  </p:cNvPr>
                  <p:cNvPicPr/>
                  <p:nvPr/>
                </p:nvPicPr>
                <p:blipFill>
                  <a:blip r:embed="rId1146"/>
                  <a:stretch>
                    <a:fillRect/>
                  </a:stretch>
                </p:blipFill>
                <p:spPr>
                  <a:xfrm>
                    <a:off x="7473105" y="33347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7">
                <p14:nvContentPartPr>
                  <p14:cNvPr id="644" name="Ink 643">
                    <a:extLst>
                      <a:ext uri="{FF2B5EF4-FFF2-40B4-BE49-F238E27FC236}">
                        <a16:creationId xmlns:a16="http://schemas.microsoft.com/office/drawing/2014/main" id="{50F178DF-FE27-5D27-930E-AADB12CE9616}"/>
                      </a:ext>
                    </a:extLst>
                  </p14:cNvPr>
                  <p14:cNvContentPartPr/>
                  <p14:nvPr/>
                </p14:nvContentPartPr>
                <p14:xfrm>
                  <a:off x="7467345" y="3357435"/>
                  <a:ext cx="360" cy="360"/>
                </p14:xfrm>
              </p:contentPart>
            </mc:Choice>
            <mc:Fallback xmlns="">
              <p:pic>
                <p:nvPicPr>
                  <p:cNvPr id="644" name="Ink 643">
                    <a:extLst>
                      <a:ext uri="{FF2B5EF4-FFF2-40B4-BE49-F238E27FC236}">
                        <a16:creationId xmlns:a16="http://schemas.microsoft.com/office/drawing/2014/main" id="{50F178DF-FE27-5D27-930E-AADB12CE9616}"/>
                      </a:ext>
                    </a:extLst>
                  </p:cNvPr>
                  <p:cNvPicPr/>
                  <p:nvPr/>
                </p:nvPicPr>
                <p:blipFill>
                  <a:blip r:embed="rId1148"/>
                  <a:stretch>
                    <a:fillRect/>
                  </a:stretch>
                </p:blipFill>
                <p:spPr>
                  <a:xfrm>
                    <a:off x="7449345" y="33394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9">
                <p14:nvContentPartPr>
                  <p14:cNvPr id="645" name="Ink 644">
                    <a:extLst>
                      <a:ext uri="{FF2B5EF4-FFF2-40B4-BE49-F238E27FC236}">
                        <a16:creationId xmlns:a16="http://schemas.microsoft.com/office/drawing/2014/main" id="{B7C58A86-1731-F381-A103-FF899C324BAE}"/>
                      </a:ext>
                    </a:extLst>
                  </p14:cNvPr>
                  <p14:cNvContentPartPr/>
                  <p14:nvPr/>
                </p14:nvContentPartPr>
                <p14:xfrm>
                  <a:off x="7368345" y="3381195"/>
                  <a:ext cx="4320" cy="7200"/>
                </p14:xfrm>
              </p:contentPart>
            </mc:Choice>
            <mc:Fallback xmlns="">
              <p:pic>
                <p:nvPicPr>
                  <p:cNvPr id="645" name="Ink 644">
                    <a:extLst>
                      <a:ext uri="{FF2B5EF4-FFF2-40B4-BE49-F238E27FC236}">
                        <a16:creationId xmlns:a16="http://schemas.microsoft.com/office/drawing/2014/main" id="{B7C58A86-1731-F381-A103-FF899C324BAE}"/>
                      </a:ext>
                    </a:extLst>
                  </p:cNvPr>
                  <p:cNvPicPr/>
                  <p:nvPr/>
                </p:nvPicPr>
                <p:blipFill>
                  <a:blip r:embed="rId1150"/>
                  <a:stretch>
                    <a:fillRect/>
                  </a:stretch>
                </p:blipFill>
                <p:spPr>
                  <a:xfrm>
                    <a:off x="7349101" y="3365543"/>
                    <a:ext cx="43200" cy="3819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1">
                <p14:nvContentPartPr>
                  <p14:cNvPr id="646" name="Ink 645">
                    <a:extLst>
                      <a:ext uri="{FF2B5EF4-FFF2-40B4-BE49-F238E27FC236}">
                        <a16:creationId xmlns:a16="http://schemas.microsoft.com/office/drawing/2014/main" id="{DA365DB2-8DB6-4B95-E3A4-EBDB63A9BB97}"/>
                      </a:ext>
                    </a:extLst>
                  </p14:cNvPr>
                  <p14:cNvContentPartPr/>
                  <p14:nvPr/>
                </p14:nvContentPartPr>
                <p14:xfrm>
                  <a:off x="7214985" y="3466875"/>
                  <a:ext cx="360" cy="360"/>
                </p14:xfrm>
              </p:contentPart>
            </mc:Choice>
            <mc:Fallback xmlns="">
              <p:pic>
                <p:nvPicPr>
                  <p:cNvPr id="646" name="Ink 645">
                    <a:extLst>
                      <a:ext uri="{FF2B5EF4-FFF2-40B4-BE49-F238E27FC236}">
                        <a16:creationId xmlns:a16="http://schemas.microsoft.com/office/drawing/2014/main" id="{DA365DB2-8DB6-4B95-E3A4-EBDB63A9BB97}"/>
                      </a:ext>
                    </a:extLst>
                  </p:cNvPr>
                  <p:cNvPicPr/>
                  <p:nvPr/>
                </p:nvPicPr>
                <p:blipFill>
                  <a:blip r:embed="rId1152"/>
                  <a:stretch>
                    <a:fillRect/>
                  </a:stretch>
                </p:blipFill>
                <p:spPr>
                  <a:xfrm>
                    <a:off x="7197345" y="3449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3">
                <p14:nvContentPartPr>
                  <p14:cNvPr id="647" name="Ink 646">
                    <a:extLst>
                      <a:ext uri="{FF2B5EF4-FFF2-40B4-BE49-F238E27FC236}">
                        <a16:creationId xmlns:a16="http://schemas.microsoft.com/office/drawing/2014/main" id="{386438A4-D31E-806F-4C28-222169CD781B}"/>
                      </a:ext>
                    </a:extLst>
                  </p14:cNvPr>
                  <p14:cNvContentPartPr/>
                  <p14:nvPr/>
                </p14:nvContentPartPr>
                <p14:xfrm>
                  <a:off x="7184385" y="3528795"/>
                  <a:ext cx="2160" cy="4320"/>
                </p14:xfrm>
              </p:contentPart>
            </mc:Choice>
            <mc:Fallback xmlns="">
              <p:pic>
                <p:nvPicPr>
                  <p:cNvPr id="647" name="Ink 646">
                    <a:extLst>
                      <a:ext uri="{FF2B5EF4-FFF2-40B4-BE49-F238E27FC236}">
                        <a16:creationId xmlns:a16="http://schemas.microsoft.com/office/drawing/2014/main" id="{386438A4-D31E-806F-4C28-222169CD781B}"/>
                      </a:ext>
                    </a:extLst>
                  </p:cNvPr>
                  <p:cNvPicPr/>
                  <p:nvPr/>
                </p:nvPicPr>
                <p:blipFill>
                  <a:blip r:embed="rId1154"/>
                  <a:stretch>
                    <a:fillRect/>
                  </a:stretch>
                </p:blipFill>
                <p:spPr>
                  <a:xfrm>
                    <a:off x="7166385" y="3513366"/>
                    <a:ext cx="37800" cy="3486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5">
                <p14:nvContentPartPr>
                  <p14:cNvPr id="648" name="Ink 647">
                    <a:extLst>
                      <a:ext uri="{FF2B5EF4-FFF2-40B4-BE49-F238E27FC236}">
                        <a16:creationId xmlns:a16="http://schemas.microsoft.com/office/drawing/2014/main" id="{46A56DCE-BC83-2FA8-66D6-BF967BD01E6F}"/>
                      </a:ext>
                    </a:extLst>
                  </p14:cNvPr>
                  <p14:cNvContentPartPr/>
                  <p14:nvPr/>
                </p14:nvContentPartPr>
                <p14:xfrm>
                  <a:off x="7084665" y="3538515"/>
                  <a:ext cx="2160" cy="7200"/>
                </p14:xfrm>
              </p:contentPart>
            </mc:Choice>
            <mc:Fallback xmlns="">
              <p:pic>
                <p:nvPicPr>
                  <p:cNvPr id="648" name="Ink 647">
                    <a:extLst>
                      <a:ext uri="{FF2B5EF4-FFF2-40B4-BE49-F238E27FC236}">
                        <a16:creationId xmlns:a16="http://schemas.microsoft.com/office/drawing/2014/main" id="{46A56DCE-BC83-2FA8-66D6-BF967BD01E6F}"/>
                      </a:ext>
                    </a:extLst>
                  </p:cNvPr>
                  <p:cNvPicPr/>
                  <p:nvPr/>
                </p:nvPicPr>
                <p:blipFill>
                  <a:blip r:embed="rId1156"/>
                  <a:stretch>
                    <a:fillRect/>
                  </a:stretch>
                </p:blipFill>
                <p:spPr>
                  <a:xfrm>
                    <a:off x="7067025" y="3522863"/>
                    <a:ext cx="37800" cy="3819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7">
                <p14:nvContentPartPr>
                  <p14:cNvPr id="649" name="Ink 648">
                    <a:extLst>
                      <a:ext uri="{FF2B5EF4-FFF2-40B4-BE49-F238E27FC236}">
                        <a16:creationId xmlns:a16="http://schemas.microsoft.com/office/drawing/2014/main" id="{872A5E3A-1E69-C1C0-06EB-45127DED8036}"/>
                      </a:ext>
                    </a:extLst>
                  </p14:cNvPr>
                  <p14:cNvContentPartPr/>
                  <p14:nvPr/>
                </p14:nvContentPartPr>
                <p14:xfrm>
                  <a:off x="7033545" y="3571635"/>
                  <a:ext cx="38880" cy="43920"/>
                </p14:xfrm>
              </p:contentPart>
            </mc:Choice>
            <mc:Fallback xmlns="">
              <p:pic>
                <p:nvPicPr>
                  <p:cNvPr id="649" name="Ink 648">
                    <a:extLst>
                      <a:ext uri="{FF2B5EF4-FFF2-40B4-BE49-F238E27FC236}">
                        <a16:creationId xmlns:a16="http://schemas.microsoft.com/office/drawing/2014/main" id="{872A5E3A-1E69-C1C0-06EB-45127DED8036}"/>
                      </a:ext>
                    </a:extLst>
                  </p:cNvPr>
                  <p:cNvPicPr/>
                  <p:nvPr/>
                </p:nvPicPr>
                <p:blipFill>
                  <a:blip r:embed="rId1158"/>
                  <a:stretch>
                    <a:fillRect/>
                  </a:stretch>
                </p:blipFill>
                <p:spPr>
                  <a:xfrm>
                    <a:off x="7015401" y="3556480"/>
                    <a:ext cx="75538" cy="745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9">
                <p14:nvContentPartPr>
                  <p14:cNvPr id="650" name="Ink 649">
                    <a:extLst>
                      <a:ext uri="{FF2B5EF4-FFF2-40B4-BE49-F238E27FC236}">
                        <a16:creationId xmlns:a16="http://schemas.microsoft.com/office/drawing/2014/main" id="{F4566B3F-D172-B3B3-2140-7760F3CD8873}"/>
                      </a:ext>
                    </a:extLst>
                  </p14:cNvPr>
                  <p14:cNvContentPartPr/>
                  <p14:nvPr/>
                </p14:nvContentPartPr>
                <p14:xfrm>
                  <a:off x="6934185" y="3633555"/>
                  <a:ext cx="360" cy="2160"/>
                </p14:xfrm>
              </p:contentPart>
            </mc:Choice>
            <mc:Fallback xmlns="">
              <p:pic>
                <p:nvPicPr>
                  <p:cNvPr id="650" name="Ink 649">
                    <a:extLst>
                      <a:ext uri="{FF2B5EF4-FFF2-40B4-BE49-F238E27FC236}">
                        <a16:creationId xmlns:a16="http://schemas.microsoft.com/office/drawing/2014/main" id="{F4566B3F-D172-B3B3-2140-7760F3CD8873}"/>
                      </a:ext>
                    </a:extLst>
                  </p:cNvPr>
                  <p:cNvPicPr/>
                  <p:nvPr/>
                </p:nvPicPr>
                <p:blipFill>
                  <a:blip r:embed="rId1160"/>
                  <a:stretch>
                    <a:fillRect/>
                  </a:stretch>
                </p:blipFill>
                <p:spPr>
                  <a:xfrm>
                    <a:off x="6916545" y="3618435"/>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1">
                <p14:nvContentPartPr>
                  <p14:cNvPr id="651" name="Ink 650">
                    <a:extLst>
                      <a:ext uri="{FF2B5EF4-FFF2-40B4-BE49-F238E27FC236}">
                        <a16:creationId xmlns:a16="http://schemas.microsoft.com/office/drawing/2014/main" id="{FC695FA2-1A3E-E4A9-F260-00AFE2276D0D}"/>
                      </a:ext>
                    </a:extLst>
                  </p14:cNvPr>
                  <p14:cNvContentPartPr/>
                  <p14:nvPr/>
                </p14:nvContentPartPr>
                <p14:xfrm>
                  <a:off x="7155574" y="3436076"/>
                  <a:ext cx="360" cy="360"/>
                </p14:xfrm>
              </p:contentPart>
            </mc:Choice>
            <mc:Fallback xmlns="">
              <p:pic>
                <p:nvPicPr>
                  <p:cNvPr id="651" name="Ink 650">
                    <a:extLst>
                      <a:ext uri="{FF2B5EF4-FFF2-40B4-BE49-F238E27FC236}">
                        <a16:creationId xmlns:a16="http://schemas.microsoft.com/office/drawing/2014/main" id="{FC695FA2-1A3E-E4A9-F260-00AFE2276D0D}"/>
                      </a:ext>
                    </a:extLst>
                  </p:cNvPr>
                  <p:cNvPicPr/>
                  <p:nvPr/>
                </p:nvPicPr>
                <p:blipFill>
                  <a:blip r:embed="rId1162"/>
                  <a:stretch>
                    <a:fillRect/>
                  </a:stretch>
                </p:blipFill>
                <p:spPr>
                  <a:xfrm>
                    <a:off x="7137934" y="34180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3">
                <p14:nvContentPartPr>
                  <p14:cNvPr id="652" name="Ink 651">
                    <a:extLst>
                      <a:ext uri="{FF2B5EF4-FFF2-40B4-BE49-F238E27FC236}">
                        <a16:creationId xmlns:a16="http://schemas.microsoft.com/office/drawing/2014/main" id="{18FA92B5-3573-388E-3498-8B0150DB6BEF}"/>
                      </a:ext>
                    </a:extLst>
                  </p14:cNvPr>
                  <p14:cNvContentPartPr/>
                  <p14:nvPr/>
                </p14:nvContentPartPr>
                <p14:xfrm>
                  <a:off x="7110214" y="3467036"/>
                  <a:ext cx="360" cy="1440"/>
                </p14:xfrm>
              </p:contentPart>
            </mc:Choice>
            <mc:Fallback xmlns="">
              <p:pic>
                <p:nvPicPr>
                  <p:cNvPr id="652" name="Ink 651">
                    <a:extLst>
                      <a:ext uri="{FF2B5EF4-FFF2-40B4-BE49-F238E27FC236}">
                        <a16:creationId xmlns:a16="http://schemas.microsoft.com/office/drawing/2014/main" id="{18FA92B5-3573-388E-3498-8B0150DB6BEF}"/>
                      </a:ext>
                    </a:extLst>
                  </p:cNvPr>
                  <p:cNvPicPr/>
                  <p:nvPr/>
                </p:nvPicPr>
                <p:blipFill>
                  <a:blip r:embed="rId1164"/>
                  <a:stretch>
                    <a:fillRect/>
                  </a:stretch>
                </p:blipFill>
                <p:spPr>
                  <a:xfrm>
                    <a:off x="7092214" y="344903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5">
                <p14:nvContentPartPr>
                  <p14:cNvPr id="653" name="Ink 652">
                    <a:extLst>
                      <a:ext uri="{FF2B5EF4-FFF2-40B4-BE49-F238E27FC236}">
                        <a16:creationId xmlns:a16="http://schemas.microsoft.com/office/drawing/2014/main" id="{B36C8195-2069-EF5F-50A5-D414C55A5730}"/>
                      </a:ext>
                    </a:extLst>
                  </p14:cNvPr>
                  <p14:cNvContentPartPr/>
                  <p14:nvPr/>
                </p14:nvContentPartPr>
                <p14:xfrm>
                  <a:off x="7098334" y="3393596"/>
                  <a:ext cx="3600" cy="2160"/>
                </p14:xfrm>
              </p:contentPart>
            </mc:Choice>
            <mc:Fallback xmlns="">
              <p:pic>
                <p:nvPicPr>
                  <p:cNvPr id="653" name="Ink 652">
                    <a:extLst>
                      <a:ext uri="{FF2B5EF4-FFF2-40B4-BE49-F238E27FC236}">
                        <a16:creationId xmlns:a16="http://schemas.microsoft.com/office/drawing/2014/main" id="{B36C8195-2069-EF5F-50A5-D414C55A5730}"/>
                      </a:ext>
                    </a:extLst>
                  </p:cNvPr>
                  <p:cNvPicPr/>
                  <p:nvPr/>
                </p:nvPicPr>
                <p:blipFill>
                  <a:blip r:embed="rId1166"/>
                  <a:stretch>
                    <a:fillRect/>
                  </a:stretch>
                </p:blipFill>
                <p:spPr>
                  <a:xfrm>
                    <a:off x="7080334" y="3378167"/>
                    <a:ext cx="3924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7">
                <p14:nvContentPartPr>
                  <p14:cNvPr id="654" name="Ink 653">
                    <a:extLst>
                      <a:ext uri="{FF2B5EF4-FFF2-40B4-BE49-F238E27FC236}">
                        <a16:creationId xmlns:a16="http://schemas.microsoft.com/office/drawing/2014/main" id="{2F70058B-C42A-29E0-8FDC-8C1FA72E1D08}"/>
                      </a:ext>
                    </a:extLst>
                  </p14:cNvPr>
                  <p14:cNvContentPartPr/>
                  <p14:nvPr/>
                </p14:nvContentPartPr>
                <p14:xfrm>
                  <a:off x="7124614" y="3335996"/>
                  <a:ext cx="360" cy="360"/>
                </p14:xfrm>
              </p:contentPart>
            </mc:Choice>
            <mc:Fallback xmlns="">
              <p:pic>
                <p:nvPicPr>
                  <p:cNvPr id="654" name="Ink 653">
                    <a:extLst>
                      <a:ext uri="{FF2B5EF4-FFF2-40B4-BE49-F238E27FC236}">
                        <a16:creationId xmlns:a16="http://schemas.microsoft.com/office/drawing/2014/main" id="{2F70058B-C42A-29E0-8FDC-8C1FA72E1D08}"/>
                      </a:ext>
                    </a:extLst>
                  </p:cNvPr>
                  <p:cNvPicPr/>
                  <p:nvPr/>
                </p:nvPicPr>
                <p:blipFill>
                  <a:blip r:embed="rId1168"/>
                  <a:stretch>
                    <a:fillRect/>
                  </a:stretch>
                </p:blipFill>
                <p:spPr>
                  <a:xfrm>
                    <a:off x="7106974" y="331799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9">
                <p14:nvContentPartPr>
                  <p14:cNvPr id="655" name="Ink 654">
                    <a:extLst>
                      <a:ext uri="{FF2B5EF4-FFF2-40B4-BE49-F238E27FC236}">
                        <a16:creationId xmlns:a16="http://schemas.microsoft.com/office/drawing/2014/main" id="{F0A36E8C-8211-049B-2663-78C6F23561FD}"/>
                      </a:ext>
                    </a:extLst>
                  </p14:cNvPr>
                  <p14:cNvContentPartPr/>
                  <p14:nvPr/>
                </p14:nvContentPartPr>
                <p14:xfrm>
                  <a:off x="7072054" y="3321596"/>
                  <a:ext cx="360" cy="360"/>
                </p14:xfrm>
              </p:contentPart>
            </mc:Choice>
            <mc:Fallback xmlns="">
              <p:pic>
                <p:nvPicPr>
                  <p:cNvPr id="655" name="Ink 654">
                    <a:extLst>
                      <a:ext uri="{FF2B5EF4-FFF2-40B4-BE49-F238E27FC236}">
                        <a16:creationId xmlns:a16="http://schemas.microsoft.com/office/drawing/2014/main" id="{F0A36E8C-8211-049B-2663-78C6F23561FD}"/>
                      </a:ext>
                    </a:extLst>
                  </p:cNvPr>
                  <p:cNvPicPr/>
                  <p:nvPr/>
                </p:nvPicPr>
                <p:blipFill>
                  <a:blip r:embed="rId1170"/>
                  <a:stretch>
                    <a:fillRect/>
                  </a:stretch>
                </p:blipFill>
                <p:spPr>
                  <a:xfrm>
                    <a:off x="7054054" y="33039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1">
                <p14:nvContentPartPr>
                  <p14:cNvPr id="656" name="Ink 655">
                    <a:extLst>
                      <a:ext uri="{FF2B5EF4-FFF2-40B4-BE49-F238E27FC236}">
                        <a16:creationId xmlns:a16="http://schemas.microsoft.com/office/drawing/2014/main" id="{55B601D6-E4E8-2E19-4C53-EDF2E9E3179F}"/>
                      </a:ext>
                    </a:extLst>
                  </p14:cNvPr>
                  <p14:cNvContentPartPr/>
                  <p14:nvPr/>
                </p14:nvContentPartPr>
                <p14:xfrm>
                  <a:off x="7057654" y="3400436"/>
                  <a:ext cx="360" cy="1440"/>
                </p14:xfrm>
              </p:contentPart>
            </mc:Choice>
            <mc:Fallback xmlns="">
              <p:pic>
                <p:nvPicPr>
                  <p:cNvPr id="656" name="Ink 655">
                    <a:extLst>
                      <a:ext uri="{FF2B5EF4-FFF2-40B4-BE49-F238E27FC236}">
                        <a16:creationId xmlns:a16="http://schemas.microsoft.com/office/drawing/2014/main" id="{55B601D6-E4E8-2E19-4C53-EDF2E9E3179F}"/>
                      </a:ext>
                    </a:extLst>
                  </p:cNvPr>
                  <p:cNvPicPr/>
                  <p:nvPr/>
                </p:nvPicPr>
                <p:blipFill>
                  <a:blip r:embed="rId1172"/>
                  <a:stretch>
                    <a:fillRect/>
                  </a:stretch>
                </p:blipFill>
                <p:spPr>
                  <a:xfrm>
                    <a:off x="7039654" y="338243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3">
                <p14:nvContentPartPr>
                  <p14:cNvPr id="657" name="Ink 656">
                    <a:extLst>
                      <a:ext uri="{FF2B5EF4-FFF2-40B4-BE49-F238E27FC236}">
                        <a16:creationId xmlns:a16="http://schemas.microsoft.com/office/drawing/2014/main" id="{A944C976-88AE-DFC2-C31D-B35BB4C3FB9E}"/>
                      </a:ext>
                    </a:extLst>
                  </p14:cNvPr>
                  <p14:cNvContentPartPr/>
                  <p14:nvPr/>
                </p14:nvContentPartPr>
                <p14:xfrm>
                  <a:off x="7036414" y="3464516"/>
                  <a:ext cx="360" cy="360"/>
                </p14:xfrm>
              </p:contentPart>
            </mc:Choice>
            <mc:Fallback xmlns="">
              <p:pic>
                <p:nvPicPr>
                  <p:cNvPr id="657" name="Ink 656">
                    <a:extLst>
                      <a:ext uri="{FF2B5EF4-FFF2-40B4-BE49-F238E27FC236}">
                        <a16:creationId xmlns:a16="http://schemas.microsoft.com/office/drawing/2014/main" id="{A944C976-88AE-DFC2-C31D-B35BB4C3FB9E}"/>
                      </a:ext>
                    </a:extLst>
                  </p:cNvPr>
                  <p:cNvPicPr/>
                  <p:nvPr/>
                </p:nvPicPr>
                <p:blipFill>
                  <a:blip r:embed="rId1174"/>
                  <a:stretch>
                    <a:fillRect/>
                  </a:stretch>
                </p:blipFill>
                <p:spPr>
                  <a:xfrm>
                    <a:off x="7018414" y="34468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5">
                <p14:nvContentPartPr>
                  <p14:cNvPr id="658" name="Ink 657">
                    <a:extLst>
                      <a:ext uri="{FF2B5EF4-FFF2-40B4-BE49-F238E27FC236}">
                        <a16:creationId xmlns:a16="http://schemas.microsoft.com/office/drawing/2014/main" id="{2D40914F-0DE1-78E3-DA4D-97F4EDF1E8D6}"/>
                      </a:ext>
                    </a:extLst>
                  </p14:cNvPr>
                  <p14:cNvContentPartPr/>
                  <p14:nvPr/>
                </p14:nvContentPartPr>
                <p14:xfrm>
                  <a:off x="7003294" y="3412316"/>
                  <a:ext cx="1440" cy="360"/>
                </p14:xfrm>
              </p:contentPart>
            </mc:Choice>
            <mc:Fallback xmlns="">
              <p:pic>
                <p:nvPicPr>
                  <p:cNvPr id="658" name="Ink 657">
                    <a:extLst>
                      <a:ext uri="{FF2B5EF4-FFF2-40B4-BE49-F238E27FC236}">
                        <a16:creationId xmlns:a16="http://schemas.microsoft.com/office/drawing/2014/main" id="{2D40914F-0DE1-78E3-DA4D-97F4EDF1E8D6}"/>
                      </a:ext>
                    </a:extLst>
                  </p:cNvPr>
                  <p:cNvPicPr/>
                  <p:nvPr/>
                </p:nvPicPr>
                <p:blipFill>
                  <a:blip r:embed="rId1176"/>
                  <a:stretch>
                    <a:fillRect/>
                  </a:stretch>
                </p:blipFill>
                <p:spPr>
                  <a:xfrm>
                    <a:off x="6985294" y="339431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7">
                <p14:nvContentPartPr>
                  <p14:cNvPr id="659" name="Ink 658">
                    <a:extLst>
                      <a:ext uri="{FF2B5EF4-FFF2-40B4-BE49-F238E27FC236}">
                        <a16:creationId xmlns:a16="http://schemas.microsoft.com/office/drawing/2014/main" id="{CFF23CB7-BBDC-35A7-DA2A-9FF76FCB0EC1}"/>
                      </a:ext>
                    </a:extLst>
                  </p14:cNvPr>
                  <p14:cNvContentPartPr/>
                  <p14:nvPr/>
                </p14:nvContentPartPr>
                <p14:xfrm>
                  <a:off x="7010134" y="3374156"/>
                  <a:ext cx="360" cy="360"/>
                </p14:xfrm>
              </p:contentPart>
            </mc:Choice>
            <mc:Fallback xmlns="">
              <p:pic>
                <p:nvPicPr>
                  <p:cNvPr id="659" name="Ink 658">
                    <a:extLst>
                      <a:ext uri="{FF2B5EF4-FFF2-40B4-BE49-F238E27FC236}">
                        <a16:creationId xmlns:a16="http://schemas.microsoft.com/office/drawing/2014/main" id="{CFF23CB7-BBDC-35A7-DA2A-9FF76FCB0EC1}"/>
                      </a:ext>
                    </a:extLst>
                  </p:cNvPr>
                  <p:cNvPicPr/>
                  <p:nvPr/>
                </p:nvPicPr>
                <p:blipFill>
                  <a:blip r:embed="rId1178"/>
                  <a:stretch>
                    <a:fillRect/>
                  </a:stretch>
                </p:blipFill>
                <p:spPr>
                  <a:xfrm>
                    <a:off x="6992134" y="33561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9">
                <p14:nvContentPartPr>
                  <p14:cNvPr id="660" name="Ink 659">
                    <a:extLst>
                      <a:ext uri="{FF2B5EF4-FFF2-40B4-BE49-F238E27FC236}">
                        <a16:creationId xmlns:a16="http://schemas.microsoft.com/office/drawing/2014/main" id="{1A4DB927-F94F-80A7-ED01-709708C97B98}"/>
                      </a:ext>
                    </a:extLst>
                  </p14:cNvPr>
                  <p14:cNvContentPartPr/>
                  <p14:nvPr/>
                </p14:nvContentPartPr>
                <p14:xfrm>
                  <a:off x="6948214" y="3459836"/>
                  <a:ext cx="360" cy="1440"/>
                </p14:xfrm>
              </p:contentPart>
            </mc:Choice>
            <mc:Fallback xmlns="">
              <p:pic>
                <p:nvPicPr>
                  <p:cNvPr id="660" name="Ink 659">
                    <a:extLst>
                      <a:ext uri="{FF2B5EF4-FFF2-40B4-BE49-F238E27FC236}">
                        <a16:creationId xmlns:a16="http://schemas.microsoft.com/office/drawing/2014/main" id="{1A4DB927-F94F-80A7-ED01-709708C97B98}"/>
                      </a:ext>
                    </a:extLst>
                  </p:cNvPr>
                  <p:cNvPicPr/>
                  <p:nvPr/>
                </p:nvPicPr>
                <p:blipFill>
                  <a:blip r:embed="rId1180"/>
                  <a:stretch>
                    <a:fillRect/>
                  </a:stretch>
                </p:blipFill>
                <p:spPr>
                  <a:xfrm>
                    <a:off x="6930214" y="344183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1">
                <p14:nvContentPartPr>
                  <p14:cNvPr id="661" name="Ink 660">
                    <a:extLst>
                      <a:ext uri="{FF2B5EF4-FFF2-40B4-BE49-F238E27FC236}">
                        <a16:creationId xmlns:a16="http://schemas.microsoft.com/office/drawing/2014/main" id="{29D4B706-3DC2-5252-4772-630C79BE95FD}"/>
                      </a:ext>
                    </a:extLst>
                  </p14:cNvPr>
                  <p14:cNvContentPartPr/>
                  <p14:nvPr/>
                </p14:nvContentPartPr>
                <p14:xfrm>
                  <a:off x="6944974" y="3497996"/>
                  <a:ext cx="1440" cy="1440"/>
                </p14:xfrm>
              </p:contentPart>
            </mc:Choice>
            <mc:Fallback xmlns="">
              <p:pic>
                <p:nvPicPr>
                  <p:cNvPr id="661" name="Ink 660">
                    <a:extLst>
                      <a:ext uri="{FF2B5EF4-FFF2-40B4-BE49-F238E27FC236}">
                        <a16:creationId xmlns:a16="http://schemas.microsoft.com/office/drawing/2014/main" id="{29D4B706-3DC2-5252-4772-630C79BE95FD}"/>
                      </a:ext>
                    </a:extLst>
                  </p:cNvPr>
                  <p:cNvPicPr/>
                  <p:nvPr/>
                </p:nvPicPr>
                <p:blipFill>
                  <a:blip r:embed="rId1182"/>
                  <a:stretch>
                    <a:fillRect/>
                  </a:stretch>
                </p:blipFill>
                <p:spPr>
                  <a:xfrm>
                    <a:off x="6927334" y="3479996"/>
                    <a:ext cx="3708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3">
                <p14:nvContentPartPr>
                  <p14:cNvPr id="662" name="Ink 661">
                    <a:extLst>
                      <a:ext uri="{FF2B5EF4-FFF2-40B4-BE49-F238E27FC236}">
                        <a16:creationId xmlns:a16="http://schemas.microsoft.com/office/drawing/2014/main" id="{710C58BD-D154-0900-6F41-25E672C8D624}"/>
                      </a:ext>
                    </a:extLst>
                  </p14:cNvPr>
                  <p14:cNvContentPartPr/>
                  <p14:nvPr/>
                </p14:nvContentPartPr>
                <p14:xfrm>
                  <a:off x="6926974" y="3552716"/>
                  <a:ext cx="1440" cy="360"/>
                </p14:xfrm>
              </p:contentPart>
            </mc:Choice>
            <mc:Fallback xmlns="">
              <p:pic>
                <p:nvPicPr>
                  <p:cNvPr id="662" name="Ink 661">
                    <a:extLst>
                      <a:ext uri="{FF2B5EF4-FFF2-40B4-BE49-F238E27FC236}">
                        <a16:creationId xmlns:a16="http://schemas.microsoft.com/office/drawing/2014/main" id="{710C58BD-D154-0900-6F41-25E672C8D624}"/>
                      </a:ext>
                    </a:extLst>
                  </p:cNvPr>
                  <p:cNvPicPr/>
                  <p:nvPr/>
                </p:nvPicPr>
                <p:blipFill>
                  <a:blip r:embed="rId1184"/>
                  <a:stretch>
                    <a:fillRect/>
                  </a:stretch>
                </p:blipFill>
                <p:spPr>
                  <a:xfrm>
                    <a:off x="6908974" y="353471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5">
                <p14:nvContentPartPr>
                  <p14:cNvPr id="663" name="Ink 662">
                    <a:extLst>
                      <a:ext uri="{FF2B5EF4-FFF2-40B4-BE49-F238E27FC236}">
                        <a16:creationId xmlns:a16="http://schemas.microsoft.com/office/drawing/2014/main" id="{78BE1E26-E5B4-5A42-80A7-6ABC2F9113E7}"/>
                      </a:ext>
                    </a:extLst>
                  </p14:cNvPr>
                  <p14:cNvContentPartPr/>
                  <p14:nvPr/>
                </p14:nvContentPartPr>
                <p14:xfrm>
                  <a:off x="6983854" y="3548036"/>
                  <a:ext cx="1440" cy="360"/>
                </p14:xfrm>
              </p:contentPart>
            </mc:Choice>
            <mc:Fallback xmlns="">
              <p:pic>
                <p:nvPicPr>
                  <p:cNvPr id="663" name="Ink 662">
                    <a:extLst>
                      <a:ext uri="{FF2B5EF4-FFF2-40B4-BE49-F238E27FC236}">
                        <a16:creationId xmlns:a16="http://schemas.microsoft.com/office/drawing/2014/main" id="{78BE1E26-E5B4-5A42-80A7-6ABC2F9113E7}"/>
                      </a:ext>
                    </a:extLst>
                  </p:cNvPr>
                  <p:cNvPicPr/>
                  <p:nvPr/>
                </p:nvPicPr>
                <p:blipFill>
                  <a:blip r:embed="rId1186"/>
                  <a:stretch>
                    <a:fillRect/>
                  </a:stretch>
                </p:blipFill>
                <p:spPr>
                  <a:xfrm>
                    <a:off x="6965854" y="353003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7">
                <p14:nvContentPartPr>
                  <p14:cNvPr id="664" name="Ink 663">
                    <a:extLst>
                      <a:ext uri="{FF2B5EF4-FFF2-40B4-BE49-F238E27FC236}">
                        <a16:creationId xmlns:a16="http://schemas.microsoft.com/office/drawing/2014/main" id="{5303DB2B-FB6A-7D80-22D8-67F57F8CF1F8}"/>
                      </a:ext>
                    </a:extLst>
                  </p14:cNvPr>
                  <p14:cNvContentPartPr/>
                  <p14:nvPr/>
                </p14:nvContentPartPr>
                <p14:xfrm>
                  <a:off x="6899614" y="3521756"/>
                  <a:ext cx="1440" cy="360"/>
                </p14:xfrm>
              </p:contentPart>
            </mc:Choice>
            <mc:Fallback xmlns="">
              <p:pic>
                <p:nvPicPr>
                  <p:cNvPr id="664" name="Ink 663">
                    <a:extLst>
                      <a:ext uri="{FF2B5EF4-FFF2-40B4-BE49-F238E27FC236}">
                        <a16:creationId xmlns:a16="http://schemas.microsoft.com/office/drawing/2014/main" id="{5303DB2B-FB6A-7D80-22D8-67F57F8CF1F8}"/>
                      </a:ext>
                    </a:extLst>
                  </p:cNvPr>
                  <p:cNvPicPr/>
                  <p:nvPr/>
                </p:nvPicPr>
                <p:blipFill>
                  <a:blip r:embed="rId1188"/>
                  <a:stretch>
                    <a:fillRect/>
                  </a:stretch>
                </p:blipFill>
                <p:spPr>
                  <a:xfrm>
                    <a:off x="6881974" y="350375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9">
                <p14:nvContentPartPr>
                  <p14:cNvPr id="665" name="Ink 664">
                    <a:extLst>
                      <a:ext uri="{FF2B5EF4-FFF2-40B4-BE49-F238E27FC236}">
                        <a16:creationId xmlns:a16="http://schemas.microsoft.com/office/drawing/2014/main" id="{005B589F-6C4A-7595-66BA-B28464E487FF}"/>
                      </a:ext>
                    </a:extLst>
                  </p14:cNvPr>
                  <p14:cNvContentPartPr/>
                  <p14:nvPr/>
                </p14:nvContentPartPr>
                <p14:xfrm>
                  <a:off x="6896014" y="3564596"/>
                  <a:ext cx="360" cy="1440"/>
                </p14:xfrm>
              </p:contentPart>
            </mc:Choice>
            <mc:Fallback xmlns="">
              <p:pic>
                <p:nvPicPr>
                  <p:cNvPr id="665" name="Ink 664">
                    <a:extLst>
                      <a:ext uri="{FF2B5EF4-FFF2-40B4-BE49-F238E27FC236}">
                        <a16:creationId xmlns:a16="http://schemas.microsoft.com/office/drawing/2014/main" id="{005B589F-6C4A-7595-66BA-B28464E487FF}"/>
                      </a:ext>
                    </a:extLst>
                  </p:cNvPr>
                  <p:cNvPicPr/>
                  <p:nvPr/>
                </p:nvPicPr>
                <p:blipFill>
                  <a:blip r:embed="rId1190"/>
                  <a:stretch>
                    <a:fillRect/>
                  </a:stretch>
                </p:blipFill>
                <p:spPr>
                  <a:xfrm>
                    <a:off x="6878374" y="354659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91">
                <p14:nvContentPartPr>
                  <p14:cNvPr id="666" name="Ink 665">
                    <a:extLst>
                      <a:ext uri="{FF2B5EF4-FFF2-40B4-BE49-F238E27FC236}">
                        <a16:creationId xmlns:a16="http://schemas.microsoft.com/office/drawing/2014/main" id="{60072457-7FB4-6397-C867-E5BB690E46AD}"/>
                      </a:ext>
                    </a:extLst>
                  </p14:cNvPr>
                  <p14:cNvContentPartPr/>
                  <p14:nvPr/>
                </p14:nvContentPartPr>
                <p14:xfrm>
                  <a:off x="6887734" y="3626516"/>
                  <a:ext cx="1440" cy="360"/>
                </p14:xfrm>
              </p:contentPart>
            </mc:Choice>
            <mc:Fallback xmlns="">
              <p:pic>
                <p:nvPicPr>
                  <p:cNvPr id="666" name="Ink 665">
                    <a:extLst>
                      <a:ext uri="{FF2B5EF4-FFF2-40B4-BE49-F238E27FC236}">
                        <a16:creationId xmlns:a16="http://schemas.microsoft.com/office/drawing/2014/main" id="{60072457-7FB4-6397-C867-E5BB690E46AD}"/>
                      </a:ext>
                    </a:extLst>
                  </p:cNvPr>
                  <p:cNvPicPr/>
                  <p:nvPr/>
                </p:nvPicPr>
                <p:blipFill>
                  <a:blip r:embed="rId1192"/>
                  <a:stretch>
                    <a:fillRect/>
                  </a:stretch>
                </p:blipFill>
                <p:spPr>
                  <a:xfrm>
                    <a:off x="6869734" y="360887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93">
                <p14:nvContentPartPr>
                  <p14:cNvPr id="667" name="Ink 666">
                    <a:extLst>
                      <a:ext uri="{FF2B5EF4-FFF2-40B4-BE49-F238E27FC236}">
                        <a16:creationId xmlns:a16="http://schemas.microsoft.com/office/drawing/2014/main" id="{C5DA1161-F633-B6BF-C53D-A921C5255574}"/>
                      </a:ext>
                    </a:extLst>
                  </p14:cNvPr>
                  <p14:cNvContentPartPr/>
                  <p14:nvPr/>
                </p14:nvContentPartPr>
                <p14:xfrm>
                  <a:off x="6822214" y="3640916"/>
                  <a:ext cx="360" cy="1440"/>
                </p14:xfrm>
              </p:contentPart>
            </mc:Choice>
            <mc:Fallback xmlns="">
              <p:pic>
                <p:nvPicPr>
                  <p:cNvPr id="667" name="Ink 666">
                    <a:extLst>
                      <a:ext uri="{FF2B5EF4-FFF2-40B4-BE49-F238E27FC236}">
                        <a16:creationId xmlns:a16="http://schemas.microsoft.com/office/drawing/2014/main" id="{C5DA1161-F633-B6BF-C53D-A921C5255574}"/>
                      </a:ext>
                    </a:extLst>
                  </p:cNvPr>
                  <p:cNvPicPr/>
                  <p:nvPr/>
                </p:nvPicPr>
                <p:blipFill>
                  <a:blip r:embed="rId1194"/>
                  <a:stretch>
                    <a:fillRect/>
                  </a:stretch>
                </p:blipFill>
                <p:spPr>
                  <a:xfrm>
                    <a:off x="6804574" y="362291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95">
                <p14:nvContentPartPr>
                  <p14:cNvPr id="668" name="Ink 667">
                    <a:extLst>
                      <a:ext uri="{FF2B5EF4-FFF2-40B4-BE49-F238E27FC236}">
                        <a16:creationId xmlns:a16="http://schemas.microsoft.com/office/drawing/2014/main" id="{45878B8C-9E92-54A2-1FD2-0A9F00E298EA}"/>
                      </a:ext>
                    </a:extLst>
                  </p14:cNvPr>
                  <p14:cNvContentPartPr/>
                  <p14:nvPr/>
                </p14:nvContentPartPr>
                <p14:xfrm>
                  <a:off x="6762454" y="3695636"/>
                  <a:ext cx="360" cy="360"/>
                </p14:xfrm>
              </p:contentPart>
            </mc:Choice>
            <mc:Fallback xmlns="">
              <p:pic>
                <p:nvPicPr>
                  <p:cNvPr id="668" name="Ink 667">
                    <a:extLst>
                      <a:ext uri="{FF2B5EF4-FFF2-40B4-BE49-F238E27FC236}">
                        <a16:creationId xmlns:a16="http://schemas.microsoft.com/office/drawing/2014/main" id="{45878B8C-9E92-54A2-1FD2-0A9F00E298EA}"/>
                      </a:ext>
                    </a:extLst>
                  </p:cNvPr>
                  <p:cNvPicPr/>
                  <p:nvPr/>
                </p:nvPicPr>
                <p:blipFill>
                  <a:blip r:embed="rId1196"/>
                  <a:stretch>
                    <a:fillRect/>
                  </a:stretch>
                </p:blipFill>
                <p:spPr>
                  <a:xfrm>
                    <a:off x="6744454" y="36776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97">
                <p14:nvContentPartPr>
                  <p14:cNvPr id="669" name="Ink 668">
                    <a:extLst>
                      <a:ext uri="{FF2B5EF4-FFF2-40B4-BE49-F238E27FC236}">
                        <a16:creationId xmlns:a16="http://schemas.microsoft.com/office/drawing/2014/main" id="{3312F25F-02C4-7789-CA4B-E32849DD3701}"/>
                      </a:ext>
                    </a:extLst>
                  </p14:cNvPr>
                  <p14:cNvContentPartPr/>
                  <p14:nvPr/>
                </p14:nvContentPartPr>
                <p14:xfrm>
                  <a:off x="7315054" y="3347876"/>
                  <a:ext cx="2880" cy="360"/>
                </p14:xfrm>
              </p:contentPart>
            </mc:Choice>
            <mc:Fallback xmlns="">
              <p:pic>
                <p:nvPicPr>
                  <p:cNvPr id="669" name="Ink 668">
                    <a:extLst>
                      <a:ext uri="{FF2B5EF4-FFF2-40B4-BE49-F238E27FC236}">
                        <a16:creationId xmlns:a16="http://schemas.microsoft.com/office/drawing/2014/main" id="{3312F25F-02C4-7789-CA4B-E32849DD3701}"/>
                      </a:ext>
                    </a:extLst>
                  </p:cNvPr>
                  <p:cNvPicPr/>
                  <p:nvPr/>
                </p:nvPicPr>
                <p:blipFill>
                  <a:blip r:embed="rId1198"/>
                  <a:stretch>
                    <a:fillRect/>
                  </a:stretch>
                </p:blipFill>
                <p:spPr>
                  <a:xfrm>
                    <a:off x="7297414" y="3330236"/>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99">
                <p14:nvContentPartPr>
                  <p14:cNvPr id="670" name="Ink 669">
                    <a:extLst>
                      <a:ext uri="{FF2B5EF4-FFF2-40B4-BE49-F238E27FC236}">
                        <a16:creationId xmlns:a16="http://schemas.microsoft.com/office/drawing/2014/main" id="{F87611B4-81BE-5F29-423D-FCAAC0B9C421}"/>
                      </a:ext>
                    </a:extLst>
                  </p14:cNvPr>
                  <p14:cNvContentPartPr/>
                  <p14:nvPr/>
                </p14:nvContentPartPr>
                <p14:xfrm>
                  <a:off x="7674694" y="3245636"/>
                  <a:ext cx="4320" cy="2880"/>
                </p14:xfrm>
              </p:contentPart>
            </mc:Choice>
            <mc:Fallback xmlns="">
              <p:pic>
                <p:nvPicPr>
                  <p:cNvPr id="670" name="Ink 669">
                    <a:extLst>
                      <a:ext uri="{FF2B5EF4-FFF2-40B4-BE49-F238E27FC236}">
                        <a16:creationId xmlns:a16="http://schemas.microsoft.com/office/drawing/2014/main" id="{F87611B4-81BE-5F29-423D-FCAAC0B9C421}"/>
                      </a:ext>
                    </a:extLst>
                  </p:cNvPr>
                  <p:cNvPicPr/>
                  <p:nvPr/>
                </p:nvPicPr>
                <p:blipFill>
                  <a:blip r:embed="rId1200"/>
                  <a:stretch>
                    <a:fillRect/>
                  </a:stretch>
                </p:blipFill>
                <p:spPr>
                  <a:xfrm>
                    <a:off x="7655450" y="3229636"/>
                    <a:ext cx="43200" cy="3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1">
                <p14:nvContentPartPr>
                  <p14:cNvPr id="671" name="Ink 670">
                    <a:extLst>
                      <a:ext uri="{FF2B5EF4-FFF2-40B4-BE49-F238E27FC236}">
                        <a16:creationId xmlns:a16="http://schemas.microsoft.com/office/drawing/2014/main" id="{3715BEFA-6B14-79E9-D830-061EAEB10735}"/>
                      </a:ext>
                    </a:extLst>
                  </p14:cNvPr>
                  <p14:cNvContentPartPr/>
                  <p14:nvPr/>
                </p14:nvContentPartPr>
                <p14:xfrm>
                  <a:off x="7695934" y="3350396"/>
                  <a:ext cx="360" cy="2160"/>
                </p14:xfrm>
              </p:contentPart>
            </mc:Choice>
            <mc:Fallback xmlns="">
              <p:pic>
                <p:nvPicPr>
                  <p:cNvPr id="671" name="Ink 670">
                    <a:extLst>
                      <a:ext uri="{FF2B5EF4-FFF2-40B4-BE49-F238E27FC236}">
                        <a16:creationId xmlns:a16="http://schemas.microsoft.com/office/drawing/2014/main" id="{3715BEFA-6B14-79E9-D830-061EAEB10735}"/>
                      </a:ext>
                    </a:extLst>
                  </p:cNvPr>
                  <p:cNvPicPr/>
                  <p:nvPr/>
                </p:nvPicPr>
                <p:blipFill>
                  <a:blip r:embed="rId1202"/>
                  <a:stretch>
                    <a:fillRect/>
                  </a:stretch>
                </p:blipFill>
                <p:spPr>
                  <a:xfrm>
                    <a:off x="7677934" y="3334967"/>
                    <a:ext cx="360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3">
                <p14:nvContentPartPr>
                  <p14:cNvPr id="672" name="Ink 671">
                    <a:extLst>
                      <a:ext uri="{FF2B5EF4-FFF2-40B4-BE49-F238E27FC236}">
                        <a16:creationId xmlns:a16="http://schemas.microsoft.com/office/drawing/2014/main" id="{95F5D711-6ECF-CE25-A753-BEFA5EBC55EE}"/>
                      </a:ext>
                    </a:extLst>
                  </p14:cNvPr>
                  <p14:cNvContentPartPr/>
                  <p14:nvPr/>
                </p14:nvContentPartPr>
                <p14:xfrm>
                  <a:off x="7693774" y="3438236"/>
                  <a:ext cx="360" cy="1440"/>
                </p14:xfrm>
              </p:contentPart>
            </mc:Choice>
            <mc:Fallback xmlns="">
              <p:pic>
                <p:nvPicPr>
                  <p:cNvPr id="672" name="Ink 671">
                    <a:extLst>
                      <a:ext uri="{FF2B5EF4-FFF2-40B4-BE49-F238E27FC236}">
                        <a16:creationId xmlns:a16="http://schemas.microsoft.com/office/drawing/2014/main" id="{95F5D711-6ECF-CE25-A753-BEFA5EBC55EE}"/>
                      </a:ext>
                    </a:extLst>
                  </p:cNvPr>
                  <p:cNvPicPr/>
                  <p:nvPr/>
                </p:nvPicPr>
                <p:blipFill>
                  <a:blip r:embed="rId1204"/>
                  <a:stretch>
                    <a:fillRect/>
                  </a:stretch>
                </p:blipFill>
                <p:spPr>
                  <a:xfrm>
                    <a:off x="7676134" y="342059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5">
                <p14:nvContentPartPr>
                  <p14:cNvPr id="673" name="Ink 672">
                    <a:extLst>
                      <a:ext uri="{FF2B5EF4-FFF2-40B4-BE49-F238E27FC236}">
                        <a16:creationId xmlns:a16="http://schemas.microsoft.com/office/drawing/2014/main" id="{E7085EB1-90C0-51BE-BB97-7F8450B8E49A}"/>
                      </a:ext>
                    </a:extLst>
                  </p14:cNvPr>
                  <p14:cNvContentPartPr/>
                  <p14:nvPr/>
                </p14:nvContentPartPr>
                <p14:xfrm>
                  <a:off x="7800694" y="3464516"/>
                  <a:ext cx="2160" cy="360"/>
                </p14:xfrm>
              </p:contentPart>
            </mc:Choice>
            <mc:Fallback xmlns="">
              <p:pic>
                <p:nvPicPr>
                  <p:cNvPr id="673" name="Ink 672">
                    <a:extLst>
                      <a:ext uri="{FF2B5EF4-FFF2-40B4-BE49-F238E27FC236}">
                        <a16:creationId xmlns:a16="http://schemas.microsoft.com/office/drawing/2014/main" id="{E7085EB1-90C0-51BE-BB97-7F8450B8E49A}"/>
                      </a:ext>
                    </a:extLst>
                  </p:cNvPr>
                  <p:cNvPicPr/>
                  <p:nvPr/>
                </p:nvPicPr>
                <p:blipFill>
                  <a:blip r:embed="rId1206"/>
                  <a:stretch>
                    <a:fillRect/>
                  </a:stretch>
                </p:blipFill>
                <p:spPr>
                  <a:xfrm>
                    <a:off x="7782694" y="3446876"/>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7">
                <p14:nvContentPartPr>
                  <p14:cNvPr id="674" name="Ink 673">
                    <a:extLst>
                      <a:ext uri="{FF2B5EF4-FFF2-40B4-BE49-F238E27FC236}">
                        <a16:creationId xmlns:a16="http://schemas.microsoft.com/office/drawing/2014/main" id="{6EAA43E4-B8FD-DB74-41E9-FCF21C68DEFE}"/>
                      </a:ext>
                    </a:extLst>
                  </p14:cNvPr>
                  <p14:cNvContentPartPr/>
                  <p14:nvPr/>
                </p14:nvContentPartPr>
                <p14:xfrm>
                  <a:off x="7877014" y="3443276"/>
                  <a:ext cx="1440" cy="360"/>
                </p14:xfrm>
              </p:contentPart>
            </mc:Choice>
            <mc:Fallback xmlns="">
              <p:pic>
                <p:nvPicPr>
                  <p:cNvPr id="674" name="Ink 673">
                    <a:extLst>
                      <a:ext uri="{FF2B5EF4-FFF2-40B4-BE49-F238E27FC236}">
                        <a16:creationId xmlns:a16="http://schemas.microsoft.com/office/drawing/2014/main" id="{6EAA43E4-B8FD-DB74-41E9-FCF21C68DEFE}"/>
                      </a:ext>
                    </a:extLst>
                  </p:cNvPr>
                  <p:cNvPicPr/>
                  <p:nvPr/>
                </p:nvPicPr>
                <p:blipFill>
                  <a:blip r:embed="rId1208"/>
                  <a:stretch>
                    <a:fillRect/>
                  </a:stretch>
                </p:blipFill>
                <p:spPr>
                  <a:xfrm>
                    <a:off x="7859374" y="342527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9">
                <p14:nvContentPartPr>
                  <p14:cNvPr id="675" name="Ink 674">
                    <a:extLst>
                      <a:ext uri="{FF2B5EF4-FFF2-40B4-BE49-F238E27FC236}">
                        <a16:creationId xmlns:a16="http://schemas.microsoft.com/office/drawing/2014/main" id="{19CEF52A-7DE2-04FC-F82D-4B0E80835EF3}"/>
                      </a:ext>
                    </a:extLst>
                  </p14:cNvPr>
                  <p14:cNvContentPartPr/>
                  <p14:nvPr/>
                </p14:nvContentPartPr>
                <p14:xfrm>
                  <a:off x="7881694" y="3512396"/>
                  <a:ext cx="360" cy="360"/>
                </p14:xfrm>
              </p:contentPart>
            </mc:Choice>
            <mc:Fallback xmlns="">
              <p:pic>
                <p:nvPicPr>
                  <p:cNvPr id="675" name="Ink 674">
                    <a:extLst>
                      <a:ext uri="{FF2B5EF4-FFF2-40B4-BE49-F238E27FC236}">
                        <a16:creationId xmlns:a16="http://schemas.microsoft.com/office/drawing/2014/main" id="{19CEF52A-7DE2-04FC-F82D-4B0E80835EF3}"/>
                      </a:ext>
                    </a:extLst>
                  </p:cNvPr>
                  <p:cNvPicPr/>
                  <p:nvPr/>
                </p:nvPicPr>
                <p:blipFill>
                  <a:blip r:embed="rId1210"/>
                  <a:stretch>
                    <a:fillRect/>
                  </a:stretch>
                </p:blipFill>
                <p:spPr>
                  <a:xfrm>
                    <a:off x="7863694" y="349439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1">
                <p14:nvContentPartPr>
                  <p14:cNvPr id="676" name="Ink 675">
                    <a:extLst>
                      <a:ext uri="{FF2B5EF4-FFF2-40B4-BE49-F238E27FC236}">
                        <a16:creationId xmlns:a16="http://schemas.microsoft.com/office/drawing/2014/main" id="{DDEC3AEE-40D2-21A6-7CEE-18ABC74D6903}"/>
                      </a:ext>
                    </a:extLst>
                  </p14:cNvPr>
                  <p14:cNvContentPartPr/>
                  <p14:nvPr/>
                </p14:nvContentPartPr>
                <p14:xfrm>
                  <a:off x="7707814" y="3553076"/>
                  <a:ext cx="4320" cy="2160"/>
                </p14:xfrm>
              </p:contentPart>
            </mc:Choice>
            <mc:Fallback xmlns="">
              <p:pic>
                <p:nvPicPr>
                  <p:cNvPr id="676" name="Ink 675">
                    <a:extLst>
                      <a:ext uri="{FF2B5EF4-FFF2-40B4-BE49-F238E27FC236}">
                        <a16:creationId xmlns:a16="http://schemas.microsoft.com/office/drawing/2014/main" id="{DDEC3AEE-40D2-21A6-7CEE-18ABC74D6903}"/>
                      </a:ext>
                    </a:extLst>
                  </p:cNvPr>
                  <p:cNvPicPr/>
                  <p:nvPr/>
                </p:nvPicPr>
                <p:blipFill>
                  <a:blip r:embed="rId1212"/>
                  <a:stretch>
                    <a:fillRect/>
                  </a:stretch>
                </p:blipFill>
                <p:spPr>
                  <a:xfrm>
                    <a:off x="7688178" y="3537956"/>
                    <a:ext cx="43200" cy="327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3">
                <p14:nvContentPartPr>
                  <p14:cNvPr id="677" name="Ink 676">
                    <a:extLst>
                      <a:ext uri="{FF2B5EF4-FFF2-40B4-BE49-F238E27FC236}">
                        <a16:creationId xmlns:a16="http://schemas.microsoft.com/office/drawing/2014/main" id="{60753EC4-2BD1-E9D8-0783-765EF9BF1579}"/>
                      </a:ext>
                    </a:extLst>
                  </p14:cNvPr>
                  <p14:cNvContentPartPr/>
                  <p14:nvPr/>
                </p14:nvContentPartPr>
                <p14:xfrm>
                  <a:off x="7779814" y="3571796"/>
                  <a:ext cx="2160" cy="360"/>
                </p14:xfrm>
              </p:contentPart>
            </mc:Choice>
            <mc:Fallback xmlns="">
              <p:pic>
                <p:nvPicPr>
                  <p:cNvPr id="677" name="Ink 676">
                    <a:extLst>
                      <a:ext uri="{FF2B5EF4-FFF2-40B4-BE49-F238E27FC236}">
                        <a16:creationId xmlns:a16="http://schemas.microsoft.com/office/drawing/2014/main" id="{60753EC4-2BD1-E9D8-0783-765EF9BF1579}"/>
                      </a:ext>
                    </a:extLst>
                  </p:cNvPr>
                  <p:cNvPicPr/>
                  <p:nvPr/>
                </p:nvPicPr>
                <p:blipFill>
                  <a:blip r:embed="rId1214"/>
                  <a:stretch>
                    <a:fillRect/>
                  </a:stretch>
                </p:blipFill>
                <p:spPr>
                  <a:xfrm>
                    <a:off x="7761814" y="3553796"/>
                    <a:ext cx="378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5">
                <p14:nvContentPartPr>
                  <p14:cNvPr id="678" name="Ink 677">
                    <a:extLst>
                      <a:ext uri="{FF2B5EF4-FFF2-40B4-BE49-F238E27FC236}">
                        <a16:creationId xmlns:a16="http://schemas.microsoft.com/office/drawing/2014/main" id="{9292FC69-11AC-76E7-A704-6B717F40819B}"/>
                      </a:ext>
                    </a:extLst>
                  </p14:cNvPr>
                  <p14:cNvContentPartPr/>
                  <p14:nvPr/>
                </p14:nvContentPartPr>
                <p14:xfrm>
                  <a:off x="7789534" y="3595556"/>
                  <a:ext cx="4680" cy="3960"/>
                </p14:xfrm>
              </p:contentPart>
            </mc:Choice>
            <mc:Fallback xmlns="">
              <p:pic>
                <p:nvPicPr>
                  <p:cNvPr id="678" name="Ink 677">
                    <a:extLst>
                      <a:ext uri="{FF2B5EF4-FFF2-40B4-BE49-F238E27FC236}">
                        <a16:creationId xmlns:a16="http://schemas.microsoft.com/office/drawing/2014/main" id="{9292FC69-11AC-76E7-A704-6B717F40819B}"/>
                      </a:ext>
                    </a:extLst>
                  </p:cNvPr>
                  <p:cNvPicPr/>
                  <p:nvPr/>
                </p:nvPicPr>
                <p:blipFill>
                  <a:blip r:embed="rId1216"/>
                  <a:stretch>
                    <a:fillRect/>
                  </a:stretch>
                </p:blipFill>
                <p:spPr>
                  <a:xfrm>
                    <a:off x="7771894" y="3580325"/>
                    <a:ext cx="40320" cy="3411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7">
                <p14:nvContentPartPr>
                  <p14:cNvPr id="679" name="Ink 678">
                    <a:extLst>
                      <a:ext uri="{FF2B5EF4-FFF2-40B4-BE49-F238E27FC236}">
                        <a16:creationId xmlns:a16="http://schemas.microsoft.com/office/drawing/2014/main" id="{69DA9D93-4880-E81F-6D8B-5DB5E0F3C0E3}"/>
                      </a:ext>
                    </a:extLst>
                  </p14:cNvPr>
                  <p14:cNvContentPartPr/>
                  <p14:nvPr/>
                </p14:nvContentPartPr>
                <p14:xfrm>
                  <a:off x="7881694" y="3576476"/>
                  <a:ext cx="360" cy="360"/>
                </p14:xfrm>
              </p:contentPart>
            </mc:Choice>
            <mc:Fallback xmlns="">
              <p:pic>
                <p:nvPicPr>
                  <p:cNvPr id="679" name="Ink 678">
                    <a:extLst>
                      <a:ext uri="{FF2B5EF4-FFF2-40B4-BE49-F238E27FC236}">
                        <a16:creationId xmlns:a16="http://schemas.microsoft.com/office/drawing/2014/main" id="{69DA9D93-4880-E81F-6D8B-5DB5E0F3C0E3}"/>
                      </a:ext>
                    </a:extLst>
                  </p:cNvPr>
                  <p:cNvPicPr/>
                  <p:nvPr/>
                </p:nvPicPr>
                <p:blipFill>
                  <a:blip r:embed="rId1218"/>
                  <a:stretch>
                    <a:fillRect/>
                  </a:stretch>
                </p:blipFill>
                <p:spPr>
                  <a:xfrm>
                    <a:off x="7863694" y="35588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9">
                <p14:nvContentPartPr>
                  <p14:cNvPr id="680" name="Ink 679">
                    <a:extLst>
                      <a:ext uri="{FF2B5EF4-FFF2-40B4-BE49-F238E27FC236}">
                        <a16:creationId xmlns:a16="http://schemas.microsoft.com/office/drawing/2014/main" id="{B2857594-ADE7-0C53-7D24-E9ACF266ED13}"/>
                      </a:ext>
                    </a:extLst>
                  </p14:cNvPr>
                  <p14:cNvContentPartPr/>
                  <p14:nvPr/>
                </p14:nvContentPartPr>
                <p14:xfrm>
                  <a:off x="7831654" y="3645596"/>
                  <a:ext cx="360" cy="3600"/>
                </p14:xfrm>
              </p:contentPart>
            </mc:Choice>
            <mc:Fallback xmlns="">
              <p:pic>
                <p:nvPicPr>
                  <p:cNvPr id="680" name="Ink 679">
                    <a:extLst>
                      <a:ext uri="{FF2B5EF4-FFF2-40B4-BE49-F238E27FC236}">
                        <a16:creationId xmlns:a16="http://schemas.microsoft.com/office/drawing/2014/main" id="{B2857594-ADE7-0C53-7D24-E9ACF266ED13}"/>
                      </a:ext>
                    </a:extLst>
                  </p:cNvPr>
                  <p:cNvPicPr/>
                  <p:nvPr/>
                </p:nvPicPr>
                <p:blipFill>
                  <a:blip r:embed="rId1220"/>
                  <a:stretch>
                    <a:fillRect/>
                  </a:stretch>
                </p:blipFill>
                <p:spPr>
                  <a:xfrm>
                    <a:off x="7813654" y="3630596"/>
                    <a:ext cx="36000" cy="333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1">
                <p14:nvContentPartPr>
                  <p14:cNvPr id="681" name="Ink 680">
                    <a:extLst>
                      <a:ext uri="{FF2B5EF4-FFF2-40B4-BE49-F238E27FC236}">
                        <a16:creationId xmlns:a16="http://schemas.microsoft.com/office/drawing/2014/main" id="{6001B50C-B419-E5F9-1204-AB9F96B735A3}"/>
                      </a:ext>
                    </a:extLst>
                  </p14:cNvPr>
                  <p14:cNvContentPartPr/>
                  <p14:nvPr/>
                </p14:nvContentPartPr>
                <p14:xfrm>
                  <a:off x="7148374" y="4090916"/>
                  <a:ext cx="1440" cy="360"/>
                </p14:xfrm>
              </p:contentPart>
            </mc:Choice>
            <mc:Fallback xmlns="">
              <p:pic>
                <p:nvPicPr>
                  <p:cNvPr id="681" name="Ink 680">
                    <a:extLst>
                      <a:ext uri="{FF2B5EF4-FFF2-40B4-BE49-F238E27FC236}">
                        <a16:creationId xmlns:a16="http://schemas.microsoft.com/office/drawing/2014/main" id="{6001B50C-B419-E5F9-1204-AB9F96B735A3}"/>
                      </a:ext>
                    </a:extLst>
                  </p:cNvPr>
                  <p:cNvPicPr/>
                  <p:nvPr/>
                </p:nvPicPr>
                <p:blipFill>
                  <a:blip r:embed="rId1222"/>
                  <a:stretch>
                    <a:fillRect/>
                  </a:stretch>
                </p:blipFill>
                <p:spPr>
                  <a:xfrm>
                    <a:off x="7130734" y="407291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3">
                <p14:nvContentPartPr>
                  <p14:cNvPr id="682" name="Ink 681">
                    <a:extLst>
                      <a:ext uri="{FF2B5EF4-FFF2-40B4-BE49-F238E27FC236}">
                        <a16:creationId xmlns:a16="http://schemas.microsoft.com/office/drawing/2014/main" id="{840A44F6-B806-41B2-84DC-CCB70CB10DEC}"/>
                      </a:ext>
                    </a:extLst>
                  </p14:cNvPr>
                  <p14:cNvContentPartPr/>
                  <p14:nvPr/>
                </p14:nvContentPartPr>
                <p14:xfrm>
                  <a:off x="7093654" y="4076516"/>
                  <a:ext cx="360" cy="360"/>
                </p14:xfrm>
              </p:contentPart>
            </mc:Choice>
            <mc:Fallback xmlns="">
              <p:pic>
                <p:nvPicPr>
                  <p:cNvPr id="682" name="Ink 681">
                    <a:extLst>
                      <a:ext uri="{FF2B5EF4-FFF2-40B4-BE49-F238E27FC236}">
                        <a16:creationId xmlns:a16="http://schemas.microsoft.com/office/drawing/2014/main" id="{840A44F6-B806-41B2-84DC-CCB70CB10DEC}"/>
                      </a:ext>
                    </a:extLst>
                  </p:cNvPr>
                  <p:cNvPicPr/>
                  <p:nvPr/>
                </p:nvPicPr>
                <p:blipFill>
                  <a:blip r:embed="rId1224"/>
                  <a:stretch>
                    <a:fillRect/>
                  </a:stretch>
                </p:blipFill>
                <p:spPr>
                  <a:xfrm>
                    <a:off x="7076014" y="40588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5">
                <p14:nvContentPartPr>
                  <p14:cNvPr id="683" name="Ink 682">
                    <a:extLst>
                      <a:ext uri="{FF2B5EF4-FFF2-40B4-BE49-F238E27FC236}">
                        <a16:creationId xmlns:a16="http://schemas.microsoft.com/office/drawing/2014/main" id="{FCCA4ADF-7733-160B-C3A7-875ECAF4838A}"/>
                      </a:ext>
                    </a:extLst>
                  </p14:cNvPr>
                  <p14:cNvContentPartPr/>
                  <p14:nvPr/>
                </p14:nvContentPartPr>
                <p14:xfrm>
                  <a:off x="7658220" y="2384940"/>
                  <a:ext cx="3600" cy="5040"/>
                </p14:xfrm>
              </p:contentPart>
            </mc:Choice>
            <mc:Fallback xmlns="">
              <p:pic>
                <p:nvPicPr>
                  <p:cNvPr id="683" name="Ink 682">
                    <a:extLst>
                      <a:ext uri="{FF2B5EF4-FFF2-40B4-BE49-F238E27FC236}">
                        <a16:creationId xmlns:a16="http://schemas.microsoft.com/office/drawing/2014/main" id="{FCCA4ADF-7733-160B-C3A7-875ECAF4838A}"/>
                      </a:ext>
                    </a:extLst>
                  </p:cNvPr>
                  <p:cNvPicPr/>
                  <p:nvPr/>
                </p:nvPicPr>
                <p:blipFill>
                  <a:blip r:embed="rId1226"/>
                  <a:stretch>
                    <a:fillRect/>
                  </a:stretch>
                </p:blipFill>
                <p:spPr>
                  <a:xfrm>
                    <a:off x="7638220" y="2369505"/>
                    <a:ext cx="43200" cy="362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7">
                <p14:nvContentPartPr>
                  <p14:cNvPr id="684" name="Ink 683">
                    <a:extLst>
                      <a:ext uri="{FF2B5EF4-FFF2-40B4-BE49-F238E27FC236}">
                        <a16:creationId xmlns:a16="http://schemas.microsoft.com/office/drawing/2014/main" id="{388861E0-72C9-725B-D432-3D8D24507E93}"/>
                      </a:ext>
                    </a:extLst>
                  </p14:cNvPr>
                  <p14:cNvContentPartPr/>
                  <p14:nvPr/>
                </p14:nvContentPartPr>
                <p14:xfrm>
                  <a:off x="8107500" y="2460900"/>
                  <a:ext cx="3600" cy="360"/>
                </p14:xfrm>
              </p:contentPart>
            </mc:Choice>
            <mc:Fallback xmlns="">
              <p:pic>
                <p:nvPicPr>
                  <p:cNvPr id="684" name="Ink 683">
                    <a:extLst>
                      <a:ext uri="{FF2B5EF4-FFF2-40B4-BE49-F238E27FC236}">
                        <a16:creationId xmlns:a16="http://schemas.microsoft.com/office/drawing/2014/main" id="{388861E0-72C9-725B-D432-3D8D24507E93}"/>
                      </a:ext>
                    </a:extLst>
                  </p:cNvPr>
                  <p:cNvPicPr/>
                  <p:nvPr/>
                </p:nvPicPr>
                <p:blipFill>
                  <a:blip r:embed="rId1228"/>
                  <a:stretch>
                    <a:fillRect/>
                  </a:stretch>
                </p:blipFill>
                <p:spPr>
                  <a:xfrm>
                    <a:off x="8089860" y="244326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9">
                <p14:nvContentPartPr>
                  <p14:cNvPr id="685" name="Ink 684">
                    <a:extLst>
                      <a:ext uri="{FF2B5EF4-FFF2-40B4-BE49-F238E27FC236}">
                        <a16:creationId xmlns:a16="http://schemas.microsoft.com/office/drawing/2014/main" id="{6E104077-81EF-2593-FC92-23A1E37859DF}"/>
                      </a:ext>
                    </a:extLst>
                  </p14:cNvPr>
                  <p14:cNvContentPartPr/>
                  <p14:nvPr/>
                </p14:nvContentPartPr>
                <p14:xfrm>
                  <a:off x="8115420" y="2308620"/>
                  <a:ext cx="3600" cy="360"/>
                </p14:xfrm>
              </p:contentPart>
            </mc:Choice>
            <mc:Fallback xmlns="">
              <p:pic>
                <p:nvPicPr>
                  <p:cNvPr id="685" name="Ink 684">
                    <a:extLst>
                      <a:ext uri="{FF2B5EF4-FFF2-40B4-BE49-F238E27FC236}">
                        <a16:creationId xmlns:a16="http://schemas.microsoft.com/office/drawing/2014/main" id="{6E104077-81EF-2593-FC92-23A1E37859DF}"/>
                      </a:ext>
                    </a:extLst>
                  </p:cNvPr>
                  <p:cNvPicPr/>
                  <p:nvPr/>
                </p:nvPicPr>
                <p:blipFill>
                  <a:blip r:embed="rId1230"/>
                  <a:stretch>
                    <a:fillRect/>
                  </a:stretch>
                </p:blipFill>
                <p:spPr>
                  <a:xfrm>
                    <a:off x="8095420" y="2290980"/>
                    <a:ext cx="432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1">
                <p14:nvContentPartPr>
                  <p14:cNvPr id="686" name="Ink 685">
                    <a:extLst>
                      <a:ext uri="{FF2B5EF4-FFF2-40B4-BE49-F238E27FC236}">
                        <a16:creationId xmlns:a16="http://schemas.microsoft.com/office/drawing/2014/main" id="{7B3B9788-F767-6F03-615D-E7124027E021}"/>
                      </a:ext>
                    </a:extLst>
                  </p14:cNvPr>
                  <p14:cNvContentPartPr/>
                  <p14:nvPr/>
                </p14:nvContentPartPr>
                <p14:xfrm>
                  <a:off x="8107500" y="2339220"/>
                  <a:ext cx="360" cy="360"/>
                </p14:xfrm>
              </p:contentPart>
            </mc:Choice>
            <mc:Fallback xmlns="">
              <p:pic>
                <p:nvPicPr>
                  <p:cNvPr id="686" name="Ink 685">
                    <a:extLst>
                      <a:ext uri="{FF2B5EF4-FFF2-40B4-BE49-F238E27FC236}">
                        <a16:creationId xmlns:a16="http://schemas.microsoft.com/office/drawing/2014/main" id="{7B3B9788-F767-6F03-615D-E7124027E021}"/>
                      </a:ext>
                    </a:extLst>
                  </p:cNvPr>
                  <p:cNvPicPr/>
                  <p:nvPr/>
                </p:nvPicPr>
                <p:blipFill>
                  <a:blip r:embed="rId1232"/>
                  <a:stretch>
                    <a:fillRect/>
                  </a:stretch>
                </p:blipFill>
                <p:spPr>
                  <a:xfrm>
                    <a:off x="8089860" y="23215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3">
                <p14:nvContentPartPr>
                  <p14:cNvPr id="687" name="Ink 686">
                    <a:extLst>
                      <a:ext uri="{FF2B5EF4-FFF2-40B4-BE49-F238E27FC236}">
                        <a16:creationId xmlns:a16="http://schemas.microsoft.com/office/drawing/2014/main" id="{7959F9B0-649B-3BDF-A588-41AFBB21C536}"/>
                      </a:ext>
                    </a:extLst>
                  </p14:cNvPr>
                  <p14:cNvContentPartPr/>
                  <p14:nvPr/>
                </p14:nvContentPartPr>
                <p14:xfrm>
                  <a:off x="7970340" y="2202060"/>
                  <a:ext cx="360" cy="360"/>
                </p14:xfrm>
              </p:contentPart>
            </mc:Choice>
            <mc:Fallback xmlns="">
              <p:pic>
                <p:nvPicPr>
                  <p:cNvPr id="687" name="Ink 686">
                    <a:extLst>
                      <a:ext uri="{FF2B5EF4-FFF2-40B4-BE49-F238E27FC236}">
                        <a16:creationId xmlns:a16="http://schemas.microsoft.com/office/drawing/2014/main" id="{7959F9B0-649B-3BDF-A588-41AFBB21C536}"/>
                      </a:ext>
                    </a:extLst>
                  </p:cNvPr>
                  <p:cNvPicPr/>
                  <p:nvPr/>
                </p:nvPicPr>
                <p:blipFill>
                  <a:blip r:embed="rId1234"/>
                  <a:stretch>
                    <a:fillRect/>
                  </a:stretch>
                </p:blipFill>
                <p:spPr>
                  <a:xfrm>
                    <a:off x="7952700" y="2184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5">
                <p14:nvContentPartPr>
                  <p14:cNvPr id="688" name="Ink 687">
                    <a:extLst>
                      <a:ext uri="{FF2B5EF4-FFF2-40B4-BE49-F238E27FC236}">
                        <a16:creationId xmlns:a16="http://schemas.microsoft.com/office/drawing/2014/main" id="{8CA7D56E-643A-0A84-8881-3EEE487769FF}"/>
                      </a:ext>
                    </a:extLst>
                  </p14:cNvPr>
                  <p14:cNvContentPartPr/>
                  <p14:nvPr/>
                </p14:nvContentPartPr>
                <p14:xfrm>
                  <a:off x="7978260" y="2323740"/>
                  <a:ext cx="360" cy="360"/>
                </p14:xfrm>
              </p:contentPart>
            </mc:Choice>
            <mc:Fallback xmlns="">
              <p:pic>
                <p:nvPicPr>
                  <p:cNvPr id="688" name="Ink 687">
                    <a:extLst>
                      <a:ext uri="{FF2B5EF4-FFF2-40B4-BE49-F238E27FC236}">
                        <a16:creationId xmlns:a16="http://schemas.microsoft.com/office/drawing/2014/main" id="{8CA7D56E-643A-0A84-8881-3EEE487769FF}"/>
                      </a:ext>
                    </a:extLst>
                  </p:cNvPr>
                  <p:cNvPicPr/>
                  <p:nvPr/>
                </p:nvPicPr>
                <p:blipFill>
                  <a:blip r:embed="rId1236"/>
                  <a:stretch>
                    <a:fillRect/>
                  </a:stretch>
                </p:blipFill>
                <p:spPr>
                  <a:xfrm>
                    <a:off x="7960620" y="23061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7">
                <p14:nvContentPartPr>
                  <p14:cNvPr id="689" name="Ink 688">
                    <a:extLst>
                      <a:ext uri="{FF2B5EF4-FFF2-40B4-BE49-F238E27FC236}">
                        <a16:creationId xmlns:a16="http://schemas.microsoft.com/office/drawing/2014/main" id="{672D5AA6-A173-A460-4555-65DA6E937579}"/>
                      </a:ext>
                    </a:extLst>
                  </p14:cNvPr>
                  <p14:cNvContentPartPr/>
                  <p14:nvPr/>
                </p14:nvContentPartPr>
                <p14:xfrm>
                  <a:off x="8069700" y="2247780"/>
                  <a:ext cx="360" cy="360"/>
                </p14:xfrm>
              </p:contentPart>
            </mc:Choice>
            <mc:Fallback xmlns="">
              <p:pic>
                <p:nvPicPr>
                  <p:cNvPr id="689" name="Ink 688">
                    <a:extLst>
                      <a:ext uri="{FF2B5EF4-FFF2-40B4-BE49-F238E27FC236}">
                        <a16:creationId xmlns:a16="http://schemas.microsoft.com/office/drawing/2014/main" id="{672D5AA6-A173-A460-4555-65DA6E937579}"/>
                      </a:ext>
                    </a:extLst>
                  </p:cNvPr>
                  <p:cNvPicPr/>
                  <p:nvPr/>
                </p:nvPicPr>
                <p:blipFill>
                  <a:blip r:embed="rId1238"/>
                  <a:stretch>
                    <a:fillRect/>
                  </a:stretch>
                </p:blipFill>
                <p:spPr>
                  <a:xfrm>
                    <a:off x="8052060" y="22301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9">
                <p14:nvContentPartPr>
                  <p14:cNvPr id="690" name="Ink 689">
                    <a:extLst>
                      <a:ext uri="{FF2B5EF4-FFF2-40B4-BE49-F238E27FC236}">
                        <a16:creationId xmlns:a16="http://schemas.microsoft.com/office/drawing/2014/main" id="{51D945CD-CD70-6E6B-5C09-B205D178F67D}"/>
                      </a:ext>
                    </a:extLst>
                  </p14:cNvPr>
                  <p14:cNvContentPartPr/>
                  <p14:nvPr/>
                </p14:nvContentPartPr>
                <p14:xfrm>
                  <a:off x="7909500" y="2163900"/>
                  <a:ext cx="360" cy="360"/>
                </p14:xfrm>
              </p:contentPart>
            </mc:Choice>
            <mc:Fallback xmlns="">
              <p:pic>
                <p:nvPicPr>
                  <p:cNvPr id="690" name="Ink 689">
                    <a:extLst>
                      <a:ext uri="{FF2B5EF4-FFF2-40B4-BE49-F238E27FC236}">
                        <a16:creationId xmlns:a16="http://schemas.microsoft.com/office/drawing/2014/main" id="{51D945CD-CD70-6E6B-5C09-B205D178F67D}"/>
                      </a:ext>
                    </a:extLst>
                  </p:cNvPr>
                  <p:cNvPicPr/>
                  <p:nvPr/>
                </p:nvPicPr>
                <p:blipFill>
                  <a:blip r:embed="rId1240"/>
                  <a:stretch>
                    <a:fillRect/>
                  </a:stretch>
                </p:blipFill>
                <p:spPr>
                  <a:xfrm>
                    <a:off x="7891860" y="21462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1">
                <p14:nvContentPartPr>
                  <p14:cNvPr id="691" name="Ink 690">
                    <a:extLst>
                      <a:ext uri="{FF2B5EF4-FFF2-40B4-BE49-F238E27FC236}">
                        <a16:creationId xmlns:a16="http://schemas.microsoft.com/office/drawing/2014/main" id="{A981169C-EF16-CC66-7D4A-EC291D98A61A}"/>
                      </a:ext>
                    </a:extLst>
                  </p14:cNvPr>
                  <p14:cNvContentPartPr/>
                  <p14:nvPr/>
                </p14:nvContentPartPr>
                <p14:xfrm>
                  <a:off x="7818060" y="2239860"/>
                  <a:ext cx="360" cy="360"/>
                </p14:xfrm>
              </p:contentPart>
            </mc:Choice>
            <mc:Fallback xmlns="">
              <p:pic>
                <p:nvPicPr>
                  <p:cNvPr id="691" name="Ink 690">
                    <a:extLst>
                      <a:ext uri="{FF2B5EF4-FFF2-40B4-BE49-F238E27FC236}">
                        <a16:creationId xmlns:a16="http://schemas.microsoft.com/office/drawing/2014/main" id="{A981169C-EF16-CC66-7D4A-EC291D98A61A}"/>
                      </a:ext>
                    </a:extLst>
                  </p:cNvPr>
                  <p:cNvPicPr/>
                  <p:nvPr/>
                </p:nvPicPr>
                <p:blipFill>
                  <a:blip r:embed="rId1242"/>
                  <a:stretch>
                    <a:fillRect/>
                  </a:stretch>
                </p:blipFill>
                <p:spPr>
                  <a:xfrm>
                    <a:off x="7800420" y="22222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3">
                <p14:nvContentPartPr>
                  <p14:cNvPr id="692" name="Ink 691">
                    <a:extLst>
                      <a:ext uri="{FF2B5EF4-FFF2-40B4-BE49-F238E27FC236}">
                        <a16:creationId xmlns:a16="http://schemas.microsoft.com/office/drawing/2014/main" id="{2C5A38BD-28DE-D7D0-F704-44C4BC9FFC9A}"/>
                      </a:ext>
                    </a:extLst>
                  </p14:cNvPr>
                  <p14:cNvContentPartPr/>
                  <p14:nvPr/>
                </p14:nvContentPartPr>
                <p14:xfrm>
                  <a:off x="7757220" y="2293500"/>
                  <a:ext cx="360" cy="360"/>
                </p14:xfrm>
              </p:contentPart>
            </mc:Choice>
            <mc:Fallback xmlns="">
              <p:pic>
                <p:nvPicPr>
                  <p:cNvPr id="692" name="Ink 691">
                    <a:extLst>
                      <a:ext uri="{FF2B5EF4-FFF2-40B4-BE49-F238E27FC236}">
                        <a16:creationId xmlns:a16="http://schemas.microsoft.com/office/drawing/2014/main" id="{2C5A38BD-28DE-D7D0-F704-44C4BC9FFC9A}"/>
                      </a:ext>
                    </a:extLst>
                  </p:cNvPr>
                  <p:cNvPicPr/>
                  <p:nvPr/>
                </p:nvPicPr>
                <p:blipFill>
                  <a:blip r:embed="rId1244"/>
                  <a:stretch>
                    <a:fillRect/>
                  </a:stretch>
                </p:blipFill>
                <p:spPr>
                  <a:xfrm>
                    <a:off x="7739580" y="2275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5">
                <p14:nvContentPartPr>
                  <p14:cNvPr id="693" name="Ink 692">
                    <a:extLst>
                      <a:ext uri="{FF2B5EF4-FFF2-40B4-BE49-F238E27FC236}">
                        <a16:creationId xmlns:a16="http://schemas.microsoft.com/office/drawing/2014/main" id="{49F67CA0-8E0B-A952-DCAB-3BF69EBAE3D3}"/>
                      </a:ext>
                    </a:extLst>
                  </p14:cNvPr>
                  <p14:cNvContentPartPr/>
                  <p14:nvPr/>
                </p14:nvContentPartPr>
                <p14:xfrm>
                  <a:off x="7315140" y="2590500"/>
                  <a:ext cx="360" cy="360"/>
                </p14:xfrm>
              </p:contentPart>
            </mc:Choice>
            <mc:Fallback xmlns="">
              <p:pic>
                <p:nvPicPr>
                  <p:cNvPr id="693" name="Ink 692">
                    <a:extLst>
                      <a:ext uri="{FF2B5EF4-FFF2-40B4-BE49-F238E27FC236}">
                        <a16:creationId xmlns:a16="http://schemas.microsoft.com/office/drawing/2014/main" id="{49F67CA0-8E0B-A952-DCAB-3BF69EBAE3D3}"/>
                      </a:ext>
                    </a:extLst>
                  </p:cNvPr>
                  <p:cNvPicPr/>
                  <p:nvPr/>
                </p:nvPicPr>
                <p:blipFill>
                  <a:blip r:embed="rId1246"/>
                  <a:stretch>
                    <a:fillRect/>
                  </a:stretch>
                </p:blipFill>
                <p:spPr>
                  <a:xfrm>
                    <a:off x="7297500" y="2572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7">
                <p14:nvContentPartPr>
                  <p14:cNvPr id="694" name="Ink 693">
                    <a:extLst>
                      <a:ext uri="{FF2B5EF4-FFF2-40B4-BE49-F238E27FC236}">
                        <a16:creationId xmlns:a16="http://schemas.microsoft.com/office/drawing/2014/main" id="{82DC2F5E-37D7-DE2B-2BFA-36944EF04454}"/>
                      </a:ext>
                    </a:extLst>
                  </p14:cNvPr>
                  <p14:cNvContentPartPr/>
                  <p14:nvPr/>
                </p14:nvContentPartPr>
                <p14:xfrm>
                  <a:off x="7353300" y="2666820"/>
                  <a:ext cx="360" cy="360"/>
                </p14:xfrm>
              </p:contentPart>
            </mc:Choice>
            <mc:Fallback xmlns="">
              <p:pic>
                <p:nvPicPr>
                  <p:cNvPr id="694" name="Ink 693">
                    <a:extLst>
                      <a:ext uri="{FF2B5EF4-FFF2-40B4-BE49-F238E27FC236}">
                        <a16:creationId xmlns:a16="http://schemas.microsoft.com/office/drawing/2014/main" id="{82DC2F5E-37D7-DE2B-2BFA-36944EF04454}"/>
                      </a:ext>
                    </a:extLst>
                  </p:cNvPr>
                  <p:cNvPicPr/>
                  <p:nvPr/>
                </p:nvPicPr>
                <p:blipFill>
                  <a:blip r:embed="rId1248"/>
                  <a:stretch>
                    <a:fillRect/>
                  </a:stretch>
                </p:blipFill>
                <p:spPr>
                  <a:xfrm>
                    <a:off x="7335660" y="26491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9">
                <p14:nvContentPartPr>
                  <p14:cNvPr id="695" name="Ink 694">
                    <a:extLst>
                      <a:ext uri="{FF2B5EF4-FFF2-40B4-BE49-F238E27FC236}">
                        <a16:creationId xmlns:a16="http://schemas.microsoft.com/office/drawing/2014/main" id="{5E3DC2E3-40E7-202F-0D1D-1464EC4D07BC}"/>
                      </a:ext>
                    </a:extLst>
                  </p14:cNvPr>
                  <p14:cNvContentPartPr/>
                  <p14:nvPr/>
                </p14:nvContentPartPr>
                <p14:xfrm>
                  <a:off x="7498020" y="2422740"/>
                  <a:ext cx="360" cy="360"/>
                </p14:xfrm>
              </p:contentPart>
            </mc:Choice>
            <mc:Fallback xmlns="">
              <p:pic>
                <p:nvPicPr>
                  <p:cNvPr id="695" name="Ink 694">
                    <a:extLst>
                      <a:ext uri="{FF2B5EF4-FFF2-40B4-BE49-F238E27FC236}">
                        <a16:creationId xmlns:a16="http://schemas.microsoft.com/office/drawing/2014/main" id="{5E3DC2E3-40E7-202F-0D1D-1464EC4D07BC}"/>
                      </a:ext>
                    </a:extLst>
                  </p:cNvPr>
                  <p:cNvPicPr/>
                  <p:nvPr/>
                </p:nvPicPr>
                <p:blipFill>
                  <a:blip r:embed="rId1250"/>
                  <a:stretch>
                    <a:fillRect/>
                  </a:stretch>
                </p:blipFill>
                <p:spPr>
                  <a:xfrm>
                    <a:off x="7480380" y="24051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1">
                <p14:nvContentPartPr>
                  <p14:cNvPr id="696" name="Ink 695">
                    <a:extLst>
                      <a:ext uri="{FF2B5EF4-FFF2-40B4-BE49-F238E27FC236}">
                        <a16:creationId xmlns:a16="http://schemas.microsoft.com/office/drawing/2014/main" id="{0DFAD586-BE6A-4FFB-ABCD-17FDD85DB41D}"/>
                      </a:ext>
                    </a:extLst>
                  </p14:cNvPr>
                  <p14:cNvContentPartPr/>
                  <p14:nvPr/>
                </p14:nvContentPartPr>
                <p14:xfrm>
                  <a:off x="7505580" y="2438220"/>
                  <a:ext cx="8280" cy="360"/>
                </p14:xfrm>
              </p:contentPart>
            </mc:Choice>
            <mc:Fallback xmlns="">
              <p:pic>
                <p:nvPicPr>
                  <p:cNvPr id="696" name="Ink 695">
                    <a:extLst>
                      <a:ext uri="{FF2B5EF4-FFF2-40B4-BE49-F238E27FC236}">
                        <a16:creationId xmlns:a16="http://schemas.microsoft.com/office/drawing/2014/main" id="{0DFAD586-BE6A-4FFB-ABCD-17FDD85DB41D}"/>
                      </a:ext>
                    </a:extLst>
                  </p:cNvPr>
                  <p:cNvPicPr/>
                  <p:nvPr/>
                </p:nvPicPr>
                <p:blipFill>
                  <a:blip r:embed="rId1252"/>
                  <a:stretch>
                    <a:fillRect/>
                  </a:stretch>
                </p:blipFill>
                <p:spPr>
                  <a:xfrm>
                    <a:off x="7486762" y="2420580"/>
                    <a:ext cx="455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3">
                <p14:nvContentPartPr>
                  <p14:cNvPr id="697" name="Ink 696">
                    <a:extLst>
                      <a:ext uri="{FF2B5EF4-FFF2-40B4-BE49-F238E27FC236}">
                        <a16:creationId xmlns:a16="http://schemas.microsoft.com/office/drawing/2014/main" id="{1F2B2FFC-CE45-81A2-CB0F-5F8750B6829F}"/>
                      </a:ext>
                    </a:extLst>
                  </p14:cNvPr>
                  <p14:cNvContentPartPr/>
                  <p14:nvPr/>
                </p14:nvContentPartPr>
                <p14:xfrm>
                  <a:off x="7437180" y="2552340"/>
                  <a:ext cx="360" cy="360"/>
                </p14:xfrm>
              </p:contentPart>
            </mc:Choice>
            <mc:Fallback xmlns="">
              <p:pic>
                <p:nvPicPr>
                  <p:cNvPr id="697" name="Ink 696">
                    <a:extLst>
                      <a:ext uri="{FF2B5EF4-FFF2-40B4-BE49-F238E27FC236}">
                        <a16:creationId xmlns:a16="http://schemas.microsoft.com/office/drawing/2014/main" id="{1F2B2FFC-CE45-81A2-CB0F-5F8750B6829F}"/>
                      </a:ext>
                    </a:extLst>
                  </p:cNvPr>
                  <p:cNvPicPr/>
                  <p:nvPr/>
                </p:nvPicPr>
                <p:blipFill>
                  <a:blip r:embed="rId1254"/>
                  <a:stretch>
                    <a:fillRect/>
                  </a:stretch>
                </p:blipFill>
                <p:spPr>
                  <a:xfrm>
                    <a:off x="7419540" y="25347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5">
                <p14:nvContentPartPr>
                  <p14:cNvPr id="698" name="Ink 697">
                    <a:extLst>
                      <a:ext uri="{FF2B5EF4-FFF2-40B4-BE49-F238E27FC236}">
                        <a16:creationId xmlns:a16="http://schemas.microsoft.com/office/drawing/2014/main" id="{4FF525C6-C2C0-A87B-51AC-84004DBFC46F}"/>
                      </a:ext>
                    </a:extLst>
                  </p14:cNvPr>
                  <p14:cNvContentPartPr/>
                  <p14:nvPr/>
                </p14:nvContentPartPr>
                <p14:xfrm>
                  <a:off x="7444740" y="2552340"/>
                  <a:ext cx="20880" cy="360"/>
                </p14:xfrm>
              </p:contentPart>
            </mc:Choice>
            <mc:Fallback xmlns="">
              <p:pic>
                <p:nvPicPr>
                  <p:cNvPr id="698" name="Ink 697">
                    <a:extLst>
                      <a:ext uri="{FF2B5EF4-FFF2-40B4-BE49-F238E27FC236}">
                        <a16:creationId xmlns:a16="http://schemas.microsoft.com/office/drawing/2014/main" id="{4FF525C6-C2C0-A87B-51AC-84004DBFC46F}"/>
                      </a:ext>
                    </a:extLst>
                  </p:cNvPr>
                  <p:cNvPicPr/>
                  <p:nvPr/>
                </p:nvPicPr>
                <p:blipFill>
                  <a:blip r:embed="rId1256"/>
                  <a:stretch>
                    <a:fillRect/>
                  </a:stretch>
                </p:blipFill>
                <p:spPr>
                  <a:xfrm>
                    <a:off x="7426470" y="2534700"/>
                    <a:ext cx="57793"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7">
                <p14:nvContentPartPr>
                  <p14:cNvPr id="699" name="Ink 698">
                    <a:extLst>
                      <a:ext uri="{FF2B5EF4-FFF2-40B4-BE49-F238E27FC236}">
                        <a16:creationId xmlns:a16="http://schemas.microsoft.com/office/drawing/2014/main" id="{1D3C94AA-E0EA-AFA2-7628-D548F14E36F0}"/>
                      </a:ext>
                    </a:extLst>
                  </p14:cNvPr>
                  <p14:cNvContentPartPr/>
                  <p14:nvPr/>
                </p14:nvContentPartPr>
                <p14:xfrm>
                  <a:off x="7627620" y="2522100"/>
                  <a:ext cx="360" cy="3600"/>
                </p14:xfrm>
              </p:contentPart>
            </mc:Choice>
            <mc:Fallback xmlns="">
              <p:pic>
                <p:nvPicPr>
                  <p:cNvPr id="699" name="Ink 698">
                    <a:extLst>
                      <a:ext uri="{FF2B5EF4-FFF2-40B4-BE49-F238E27FC236}">
                        <a16:creationId xmlns:a16="http://schemas.microsoft.com/office/drawing/2014/main" id="{1D3C94AA-E0EA-AFA2-7628-D548F14E36F0}"/>
                      </a:ext>
                    </a:extLst>
                  </p:cNvPr>
                  <p:cNvPicPr/>
                  <p:nvPr/>
                </p:nvPicPr>
                <p:blipFill>
                  <a:blip r:embed="rId1258"/>
                  <a:stretch>
                    <a:fillRect/>
                  </a:stretch>
                </p:blipFill>
                <p:spPr>
                  <a:xfrm>
                    <a:off x="7609980" y="250606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9">
                <p14:nvContentPartPr>
                  <p14:cNvPr id="700" name="Ink 699">
                    <a:extLst>
                      <a:ext uri="{FF2B5EF4-FFF2-40B4-BE49-F238E27FC236}">
                        <a16:creationId xmlns:a16="http://schemas.microsoft.com/office/drawing/2014/main" id="{9587E58A-BE07-34A8-9F71-50BE381F5766}"/>
                      </a:ext>
                    </a:extLst>
                  </p14:cNvPr>
                  <p14:cNvContentPartPr/>
                  <p14:nvPr/>
                </p14:nvContentPartPr>
                <p14:xfrm>
                  <a:off x="7528620" y="2621100"/>
                  <a:ext cx="360" cy="360"/>
                </p14:xfrm>
              </p:contentPart>
            </mc:Choice>
            <mc:Fallback xmlns="">
              <p:pic>
                <p:nvPicPr>
                  <p:cNvPr id="700" name="Ink 699">
                    <a:extLst>
                      <a:ext uri="{FF2B5EF4-FFF2-40B4-BE49-F238E27FC236}">
                        <a16:creationId xmlns:a16="http://schemas.microsoft.com/office/drawing/2014/main" id="{9587E58A-BE07-34A8-9F71-50BE381F5766}"/>
                      </a:ext>
                    </a:extLst>
                  </p:cNvPr>
                  <p:cNvPicPr/>
                  <p:nvPr/>
                </p:nvPicPr>
                <p:blipFill>
                  <a:blip r:embed="rId1260"/>
                  <a:stretch>
                    <a:fillRect/>
                  </a:stretch>
                </p:blipFill>
                <p:spPr>
                  <a:xfrm>
                    <a:off x="7510980" y="26034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1">
                <p14:nvContentPartPr>
                  <p14:cNvPr id="701" name="Ink 700">
                    <a:extLst>
                      <a:ext uri="{FF2B5EF4-FFF2-40B4-BE49-F238E27FC236}">
                        <a16:creationId xmlns:a16="http://schemas.microsoft.com/office/drawing/2014/main" id="{E6E24FF5-712B-D1D4-BBFA-417B3EFD3B15}"/>
                      </a:ext>
                    </a:extLst>
                  </p14:cNvPr>
                  <p14:cNvContentPartPr/>
                  <p14:nvPr/>
                </p14:nvContentPartPr>
                <p14:xfrm>
                  <a:off x="7429620" y="2591580"/>
                  <a:ext cx="360" cy="83520"/>
                </p14:xfrm>
              </p:contentPart>
            </mc:Choice>
            <mc:Fallback xmlns="">
              <p:pic>
                <p:nvPicPr>
                  <p:cNvPr id="701" name="Ink 700">
                    <a:extLst>
                      <a:ext uri="{FF2B5EF4-FFF2-40B4-BE49-F238E27FC236}">
                        <a16:creationId xmlns:a16="http://schemas.microsoft.com/office/drawing/2014/main" id="{E6E24FF5-712B-D1D4-BBFA-417B3EFD3B15}"/>
                      </a:ext>
                    </a:extLst>
                  </p:cNvPr>
                  <p:cNvPicPr/>
                  <p:nvPr/>
                </p:nvPicPr>
                <p:blipFill>
                  <a:blip r:embed="rId1262"/>
                  <a:stretch>
                    <a:fillRect/>
                  </a:stretch>
                </p:blipFill>
                <p:spPr>
                  <a:xfrm>
                    <a:off x="7411980" y="2576056"/>
                    <a:ext cx="36000" cy="11425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3">
                <p14:nvContentPartPr>
                  <p14:cNvPr id="702" name="Ink 701">
                    <a:extLst>
                      <a:ext uri="{FF2B5EF4-FFF2-40B4-BE49-F238E27FC236}">
                        <a16:creationId xmlns:a16="http://schemas.microsoft.com/office/drawing/2014/main" id="{63226A3D-D6C0-4129-3892-1DB40980A76D}"/>
                      </a:ext>
                    </a:extLst>
                  </p14:cNvPr>
                  <p14:cNvContentPartPr/>
                  <p14:nvPr/>
                </p14:nvContentPartPr>
                <p14:xfrm>
                  <a:off x="7459860" y="2590500"/>
                  <a:ext cx="360" cy="360"/>
                </p14:xfrm>
              </p:contentPart>
            </mc:Choice>
            <mc:Fallback xmlns="">
              <p:pic>
                <p:nvPicPr>
                  <p:cNvPr id="702" name="Ink 701">
                    <a:extLst>
                      <a:ext uri="{FF2B5EF4-FFF2-40B4-BE49-F238E27FC236}">
                        <a16:creationId xmlns:a16="http://schemas.microsoft.com/office/drawing/2014/main" id="{63226A3D-D6C0-4129-3892-1DB40980A76D}"/>
                      </a:ext>
                    </a:extLst>
                  </p:cNvPr>
                  <p:cNvPicPr/>
                  <p:nvPr/>
                </p:nvPicPr>
                <p:blipFill>
                  <a:blip r:embed="rId1264"/>
                  <a:stretch>
                    <a:fillRect/>
                  </a:stretch>
                </p:blipFill>
                <p:spPr>
                  <a:xfrm>
                    <a:off x="7442220" y="2572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5">
                <p14:nvContentPartPr>
                  <p14:cNvPr id="703" name="Ink 702">
                    <a:extLst>
                      <a:ext uri="{FF2B5EF4-FFF2-40B4-BE49-F238E27FC236}">
                        <a16:creationId xmlns:a16="http://schemas.microsoft.com/office/drawing/2014/main" id="{3DB16EDA-C0AE-0A92-5290-C6C8220963AF}"/>
                      </a:ext>
                    </a:extLst>
                  </p14:cNvPr>
                  <p14:cNvContentPartPr/>
                  <p14:nvPr/>
                </p14:nvContentPartPr>
                <p14:xfrm>
                  <a:off x="7278420" y="2735220"/>
                  <a:ext cx="6480" cy="360"/>
                </p14:xfrm>
              </p:contentPart>
            </mc:Choice>
            <mc:Fallback xmlns="">
              <p:pic>
                <p:nvPicPr>
                  <p:cNvPr id="703" name="Ink 702">
                    <a:extLst>
                      <a:ext uri="{FF2B5EF4-FFF2-40B4-BE49-F238E27FC236}">
                        <a16:creationId xmlns:a16="http://schemas.microsoft.com/office/drawing/2014/main" id="{3DB16EDA-C0AE-0A92-5290-C6C8220963AF}"/>
                      </a:ext>
                    </a:extLst>
                  </p:cNvPr>
                  <p:cNvPicPr/>
                  <p:nvPr/>
                </p:nvPicPr>
                <p:blipFill>
                  <a:blip r:embed="rId1266"/>
                  <a:stretch>
                    <a:fillRect/>
                  </a:stretch>
                </p:blipFill>
                <p:spPr>
                  <a:xfrm>
                    <a:off x="7259742" y="2717580"/>
                    <a:ext cx="44216"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7">
                <p14:nvContentPartPr>
                  <p14:cNvPr id="704" name="Ink 703">
                    <a:extLst>
                      <a:ext uri="{FF2B5EF4-FFF2-40B4-BE49-F238E27FC236}">
                        <a16:creationId xmlns:a16="http://schemas.microsoft.com/office/drawing/2014/main" id="{497E929B-188C-8353-8155-5FC025B98772}"/>
                      </a:ext>
                    </a:extLst>
                  </p14:cNvPr>
                  <p14:cNvContentPartPr/>
                  <p14:nvPr/>
                </p14:nvContentPartPr>
                <p14:xfrm>
                  <a:off x="7246740" y="2834220"/>
                  <a:ext cx="360" cy="3600"/>
                </p14:xfrm>
              </p:contentPart>
            </mc:Choice>
            <mc:Fallback xmlns="">
              <p:pic>
                <p:nvPicPr>
                  <p:cNvPr id="704" name="Ink 703">
                    <a:extLst>
                      <a:ext uri="{FF2B5EF4-FFF2-40B4-BE49-F238E27FC236}">
                        <a16:creationId xmlns:a16="http://schemas.microsoft.com/office/drawing/2014/main" id="{497E929B-188C-8353-8155-5FC025B98772}"/>
                      </a:ext>
                    </a:extLst>
                  </p:cNvPr>
                  <p:cNvPicPr/>
                  <p:nvPr/>
                </p:nvPicPr>
                <p:blipFill>
                  <a:blip r:embed="rId1268"/>
                  <a:stretch>
                    <a:fillRect/>
                  </a:stretch>
                </p:blipFill>
                <p:spPr>
                  <a:xfrm>
                    <a:off x="7229100" y="281818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9">
                <p14:nvContentPartPr>
                  <p14:cNvPr id="705" name="Ink 704">
                    <a:extLst>
                      <a:ext uri="{FF2B5EF4-FFF2-40B4-BE49-F238E27FC236}">
                        <a16:creationId xmlns:a16="http://schemas.microsoft.com/office/drawing/2014/main" id="{19DF823B-73BC-22F0-9B2B-84B8F937D87A}"/>
                      </a:ext>
                    </a:extLst>
                  </p14:cNvPr>
                  <p14:cNvContentPartPr/>
                  <p14:nvPr/>
                </p14:nvContentPartPr>
                <p14:xfrm>
                  <a:off x="7395780" y="2902980"/>
                  <a:ext cx="3600" cy="11160"/>
                </p14:xfrm>
              </p:contentPart>
            </mc:Choice>
            <mc:Fallback xmlns="">
              <p:pic>
                <p:nvPicPr>
                  <p:cNvPr id="705" name="Ink 704">
                    <a:extLst>
                      <a:ext uri="{FF2B5EF4-FFF2-40B4-BE49-F238E27FC236}">
                        <a16:creationId xmlns:a16="http://schemas.microsoft.com/office/drawing/2014/main" id="{19DF823B-73BC-22F0-9B2B-84B8F937D87A}"/>
                      </a:ext>
                    </a:extLst>
                  </p:cNvPr>
                  <p:cNvPicPr/>
                  <p:nvPr/>
                </p:nvPicPr>
                <p:blipFill>
                  <a:blip r:embed="rId1270"/>
                  <a:stretch>
                    <a:fillRect/>
                  </a:stretch>
                </p:blipFill>
                <p:spPr>
                  <a:xfrm>
                    <a:off x="7376180" y="2887790"/>
                    <a:ext cx="43200" cy="418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1">
                <p14:nvContentPartPr>
                  <p14:cNvPr id="706" name="Ink 705">
                    <a:extLst>
                      <a:ext uri="{FF2B5EF4-FFF2-40B4-BE49-F238E27FC236}">
                        <a16:creationId xmlns:a16="http://schemas.microsoft.com/office/drawing/2014/main" id="{9C27197A-3419-1014-90B9-24131854E11E}"/>
                      </a:ext>
                    </a:extLst>
                  </p14:cNvPr>
                  <p14:cNvContentPartPr/>
                  <p14:nvPr/>
                </p14:nvContentPartPr>
                <p14:xfrm>
                  <a:off x="7155300" y="2796420"/>
                  <a:ext cx="360" cy="360"/>
                </p14:xfrm>
              </p:contentPart>
            </mc:Choice>
            <mc:Fallback xmlns="">
              <p:pic>
                <p:nvPicPr>
                  <p:cNvPr id="706" name="Ink 705">
                    <a:extLst>
                      <a:ext uri="{FF2B5EF4-FFF2-40B4-BE49-F238E27FC236}">
                        <a16:creationId xmlns:a16="http://schemas.microsoft.com/office/drawing/2014/main" id="{9C27197A-3419-1014-90B9-24131854E11E}"/>
                      </a:ext>
                    </a:extLst>
                  </p:cNvPr>
                  <p:cNvPicPr/>
                  <p:nvPr/>
                </p:nvPicPr>
                <p:blipFill>
                  <a:blip r:embed="rId1272"/>
                  <a:stretch>
                    <a:fillRect/>
                  </a:stretch>
                </p:blipFill>
                <p:spPr>
                  <a:xfrm>
                    <a:off x="7137660" y="27787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3">
                <p14:nvContentPartPr>
                  <p14:cNvPr id="707" name="Ink 706">
                    <a:extLst>
                      <a:ext uri="{FF2B5EF4-FFF2-40B4-BE49-F238E27FC236}">
                        <a16:creationId xmlns:a16="http://schemas.microsoft.com/office/drawing/2014/main" id="{0D706F17-BEEE-DD6F-07D6-3F15E1B299E0}"/>
                      </a:ext>
                    </a:extLst>
                  </p14:cNvPr>
                  <p14:cNvContentPartPr/>
                  <p14:nvPr/>
                </p14:nvContentPartPr>
                <p14:xfrm>
                  <a:off x="7193100" y="2697060"/>
                  <a:ext cx="360" cy="360"/>
                </p14:xfrm>
              </p:contentPart>
            </mc:Choice>
            <mc:Fallback xmlns="">
              <p:pic>
                <p:nvPicPr>
                  <p:cNvPr id="707" name="Ink 706">
                    <a:extLst>
                      <a:ext uri="{FF2B5EF4-FFF2-40B4-BE49-F238E27FC236}">
                        <a16:creationId xmlns:a16="http://schemas.microsoft.com/office/drawing/2014/main" id="{0D706F17-BEEE-DD6F-07D6-3F15E1B299E0}"/>
                      </a:ext>
                    </a:extLst>
                  </p:cNvPr>
                  <p:cNvPicPr/>
                  <p:nvPr/>
                </p:nvPicPr>
                <p:blipFill>
                  <a:blip r:embed="rId1274"/>
                  <a:stretch>
                    <a:fillRect/>
                  </a:stretch>
                </p:blipFill>
                <p:spPr>
                  <a:xfrm>
                    <a:off x="7175460" y="2679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5">
                <p14:nvContentPartPr>
                  <p14:cNvPr id="708" name="Ink 707">
                    <a:extLst>
                      <a:ext uri="{FF2B5EF4-FFF2-40B4-BE49-F238E27FC236}">
                        <a16:creationId xmlns:a16="http://schemas.microsoft.com/office/drawing/2014/main" id="{77E30E06-9F73-0DE5-C75C-790E1995EF02}"/>
                      </a:ext>
                    </a:extLst>
                  </p14:cNvPr>
                  <p14:cNvContentPartPr/>
                  <p14:nvPr/>
                </p14:nvContentPartPr>
                <p14:xfrm>
                  <a:off x="7117140" y="2689500"/>
                  <a:ext cx="360" cy="360"/>
                </p14:xfrm>
              </p:contentPart>
            </mc:Choice>
            <mc:Fallback xmlns="">
              <p:pic>
                <p:nvPicPr>
                  <p:cNvPr id="708" name="Ink 707">
                    <a:extLst>
                      <a:ext uri="{FF2B5EF4-FFF2-40B4-BE49-F238E27FC236}">
                        <a16:creationId xmlns:a16="http://schemas.microsoft.com/office/drawing/2014/main" id="{77E30E06-9F73-0DE5-C75C-790E1995EF02}"/>
                      </a:ext>
                    </a:extLst>
                  </p:cNvPr>
                  <p:cNvPicPr/>
                  <p:nvPr/>
                </p:nvPicPr>
                <p:blipFill>
                  <a:blip r:embed="rId1276"/>
                  <a:stretch>
                    <a:fillRect/>
                  </a:stretch>
                </p:blipFill>
                <p:spPr>
                  <a:xfrm>
                    <a:off x="7099500" y="26718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7">
                <p14:nvContentPartPr>
                  <p14:cNvPr id="709" name="Ink 708">
                    <a:extLst>
                      <a:ext uri="{FF2B5EF4-FFF2-40B4-BE49-F238E27FC236}">
                        <a16:creationId xmlns:a16="http://schemas.microsoft.com/office/drawing/2014/main" id="{CDCD5307-8442-4B57-2F05-3F29C43C7DFD}"/>
                      </a:ext>
                    </a:extLst>
                  </p14:cNvPr>
                  <p14:cNvContentPartPr/>
                  <p14:nvPr/>
                </p14:nvContentPartPr>
                <p14:xfrm>
                  <a:off x="7055940" y="2735220"/>
                  <a:ext cx="8280" cy="34560"/>
                </p14:xfrm>
              </p:contentPart>
            </mc:Choice>
            <mc:Fallback xmlns="">
              <p:pic>
                <p:nvPicPr>
                  <p:cNvPr id="709" name="Ink 708">
                    <a:extLst>
                      <a:ext uri="{FF2B5EF4-FFF2-40B4-BE49-F238E27FC236}">
                        <a16:creationId xmlns:a16="http://schemas.microsoft.com/office/drawing/2014/main" id="{CDCD5307-8442-4B57-2F05-3F29C43C7DFD}"/>
                      </a:ext>
                    </a:extLst>
                  </p:cNvPr>
                  <p:cNvPicPr/>
                  <p:nvPr/>
                </p:nvPicPr>
                <p:blipFill>
                  <a:blip r:embed="rId1278"/>
                  <a:stretch>
                    <a:fillRect/>
                  </a:stretch>
                </p:blipFill>
                <p:spPr>
                  <a:xfrm>
                    <a:off x="7037498" y="2719964"/>
                    <a:ext cx="45540" cy="6538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9">
                <p14:nvContentPartPr>
                  <p14:cNvPr id="710" name="Ink 709">
                    <a:extLst>
                      <a:ext uri="{FF2B5EF4-FFF2-40B4-BE49-F238E27FC236}">
                        <a16:creationId xmlns:a16="http://schemas.microsoft.com/office/drawing/2014/main" id="{79565A3C-AD83-27DE-2378-AEF7E70026E5}"/>
                      </a:ext>
                    </a:extLst>
                  </p14:cNvPr>
                  <p14:cNvContentPartPr/>
                  <p14:nvPr/>
                </p14:nvContentPartPr>
                <p14:xfrm>
                  <a:off x="7002660" y="2704980"/>
                  <a:ext cx="3600" cy="360"/>
                </p14:xfrm>
              </p:contentPart>
            </mc:Choice>
            <mc:Fallback xmlns="">
              <p:pic>
                <p:nvPicPr>
                  <p:cNvPr id="710" name="Ink 709">
                    <a:extLst>
                      <a:ext uri="{FF2B5EF4-FFF2-40B4-BE49-F238E27FC236}">
                        <a16:creationId xmlns:a16="http://schemas.microsoft.com/office/drawing/2014/main" id="{79565A3C-AD83-27DE-2378-AEF7E70026E5}"/>
                      </a:ext>
                    </a:extLst>
                  </p:cNvPr>
                  <p:cNvPicPr/>
                  <p:nvPr/>
                </p:nvPicPr>
                <p:blipFill>
                  <a:blip r:embed="rId1280"/>
                  <a:stretch>
                    <a:fillRect/>
                  </a:stretch>
                </p:blipFill>
                <p:spPr>
                  <a:xfrm>
                    <a:off x="6982660" y="2687340"/>
                    <a:ext cx="432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1">
                <p14:nvContentPartPr>
                  <p14:cNvPr id="711" name="Ink 710">
                    <a:extLst>
                      <a:ext uri="{FF2B5EF4-FFF2-40B4-BE49-F238E27FC236}">
                        <a16:creationId xmlns:a16="http://schemas.microsoft.com/office/drawing/2014/main" id="{BA932841-4754-BB26-415C-3A5328DAD290}"/>
                      </a:ext>
                    </a:extLst>
                  </p14:cNvPr>
                  <p14:cNvContentPartPr/>
                  <p14:nvPr/>
                </p14:nvContentPartPr>
                <p14:xfrm>
                  <a:off x="7018140" y="2651340"/>
                  <a:ext cx="360" cy="360"/>
                </p14:xfrm>
              </p:contentPart>
            </mc:Choice>
            <mc:Fallback xmlns="">
              <p:pic>
                <p:nvPicPr>
                  <p:cNvPr id="711" name="Ink 710">
                    <a:extLst>
                      <a:ext uri="{FF2B5EF4-FFF2-40B4-BE49-F238E27FC236}">
                        <a16:creationId xmlns:a16="http://schemas.microsoft.com/office/drawing/2014/main" id="{BA932841-4754-BB26-415C-3A5328DAD290}"/>
                      </a:ext>
                    </a:extLst>
                  </p:cNvPr>
                  <p:cNvPicPr/>
                  <p:nvPr/>
                </p:nvPicPr>
                <p:blipFill>
                  <a:blip r:embed="rId1282"/>
                  <a:stretch>
                    <a:fillRect/>
                  </a:stretch>
                </p:blipFill>
                <p:spPr>
                  <a:xfrm>
                    <a:off x="7000500" y="26337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3">
                <p14:nvContentPartPr>
                  <p14:cNvPr id="712" name="Ink 711">
                    <a:extLst>
                      <a:ext uri="{FF2B5EF4-FFF2-40B4-BE49-F238E27FC236}">
                        <a16:creationId xmlns:a16="http://schemas.microsoft.com/office/drawing/2014/main" id="{D7E07A39-6459-C6E1-963A-A25BC05B79F9}"/>
                      </a:ext>
                    </a:extLst>
                  </p14:cNvPr>
                  <p14:cNvContentPartPr/>
                  <p14:nvPr/>
                </p14:nvContentPartPr>
                <p14:xfrm>
                  <a:off x="7086540" y="2857260"/>
                  <a:ext cx="360" cy="360"/>
                </p14:xfrm>
              </p:contentPart>
            </mc:Choice>
            <mc:Fallback xmlns="">
              <p:pic>
                <p:nvPicPr>
                  <p:cNvPr id="712" name="Ink 711">
                    <a:extLst>
                      <a:ext uri="{FF2B5EF4-FFF2-40B4-BE49-F238E27FC236}">
                        <a16:creationId xmlns:a16="http://schemas.microsoft.com/office/drawing/2014/main" id="{D7E07A39-6459-C6E1-963A-A25BC05B79F9}"/>
                      </a:ext>
                    </a:extLst>
                  </p:cNvPr>
                  <p:cNvPicPr/>
                  <p:nvPr/>
                </p:nvPicPr>
                <p:blipFill>
                  <a:blip r:embed="rId1284"/>
                  <a:stretch>
                    <a:fillRect/>
                  </a:stretch>
                </p:blipFill>
                <p:spPr>
                  <a:xfrm>
                    <a:off x="7068900" y="28396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5">
                <p14:nvContentPartPr>
                  <p14:cNvPr id="713" name="Ink 712">
                    <a:extLst>
                      <a:ext uri="{FF2B5EF4-FFF2-40B4-BE49-F238E27FC236}">
                        <a16:creationId xmlns:a16="http://schemas.microsoft.com/office/drawing/2014/main" id="{FB9C4102-BFEA-9764-7578-2737791D836E}"/>
                      </a:ext>
                    </a:extLst>
                  </p14:cNvPr>
                  <p14:cNvContentPartPr/>
                  <p14:nvPr/>
                </p14:nvContentPartPr>
                <p14:xfrm>
                  <a:off x="7063860" y="2864820"/>
                  <a:ext cx="360" cy="11160"/>
                </p14:xfrm>
              </p:contentPart>
            </mc:Choice>
            <mc:Fallback xmlns="">
              <p:pic>
                <p:nvPicPr>
                  <p:cNvPr id="713" name="Ink 712">
                    <a:extLst>
                      <a:ext uri="{FF2B5EF4-FFF2-40B4-BE49-F238E27FC236}">
                        <a16:creationId xmlns:a16="http://schemas.microsoft.com/office/drawing/2014/main" id="{FB9C4102-BFEA-9764-7578-2737791D836E}"/>
                      </a:ext>
                    </a:extLst>
                  </p:cNvPr>
                  <p:cNvPicPr/>
                  <p:nvPr/>
                </p:nvPicPr>
                <p:blipFill>
                  <a:blip r:embed="rId1286"/>
                  <a:stretch>
                    <a:fillRect/>
                  </a:stretch>
                </p:blipFill>
                <p:spPr>
                  <a:xfrm>
                    <a:off x="7046220" y="2849630"/>
                    <a:ext cx="36000" cy="418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7">
                <p14:nvContentPartPr>
                  <p14:cNvPr id="714" name="Ink 713">
                    <a:extLst>
                      <a:ext uri="{FF2B5EF4-FFF2-40B4-BE49-F238E27FC236}">
                        <a16:creationId xmlns:a16="http://schemas.microsoft.com/office/drawing/2014/main" id="{EF397542-C3A1-3D38-A3DB-0FB88B5F08E2}"/>
                      </a:ext>
                    </a:extLst>
                  </p14:cNvPr>
                  <p14:cNvContentPartPr/>
                  <p14:nvPr/>
                </p14:nvContentPartPr>
                <p14:xfrm>
                  <a:off x="7086540" y="3001980"/>
                  <a:ext cx="360" cy="3600"/>
                </p14:xfrm>
              </p:contentPart>
            </mc:Choice>
            <mc:Fallback xmlns="">
              <p:pic>
                <p:nvPicPr>
                  <p:cNvPr id="714" name="Ink 713">
                    <a:extLst>
                      <a:ext uri="{FF2B5EF4-FFF2-40B4-BE49-F238E27FC236}">
                        <a16:creationId xmlns:a16="http://schemas.microsoft.com/office/drawing/2014/main" id="{EF397542-C3A1-3D38-A3DB-0FB88B5F08E2}"/>
                      </a:ext>
                    </a:extLst>
                  </p:cNvPr>
                  <p:cNvPicPr/>
                  <p:nvPr/>
                </p:nvPicPr>
                <p:blipFill>
                  <a:blip r:embed="rId1288"/>
                  <a:stretch>
                    <a:fillRect/>
                  </a:stretch>
                </p:blipFill>
                <p:spPr>
                  <a:xfrm>
                    <a:off x="7068900" y="298594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9">
                <p14:nvContentPartPr>
                  <p14:cNvPr id="715" name="Ink 714">
                    <a:extLst>
                      <a:ext uri="{FF2B5EF4-FFF2-40B4-BE49-F238E27FC236}">
                        <a16:creationId xmlns:a16="http://schemas.microsoft.com/office/drawing/2014/main" id="{0D72A700-B8DD-46E9-3FE7-876E48A21BB0}"/>
                      </a:ext>
                    </a:extLst>
                  </p14:cNvPr>
                  <p14:cNvContentPartPr/>
                  <p14:nvPr/>
                </p14:nvContentPartPr>
                <p14:xfrm>
                  <a:off x="6975300" y="3047700"/>
                  <a:ext cx="20160" cy="27000"/>
                </p14:xfrm>
              </p:contentPart>
            </mc:Choice>
            <mc:Fallback xmlns="">
              <p:pic>
                <p:nvPicPr>
                  <p:cNvPr id="715" name="Ink 714">
                    <a:extLst>
                      <a:ext uri="{FF2B5EF4-FFF2-40B4-BE49-F238E27FC236}">
                        <a16:creationId xmlns:a16="http://schemas.microsoft.com/office/drawing/2014/main" id="{0D72A700-B8DD-46E9-3FE7-876E48A21BB0}"/>
                      </a:ext>
                    </a:extLst>
                  </p:cNvPr>
                  <p:cNvPicPr/>
                  <p:nvPr/>
                </p:nvPicPr>
                <p:blipFill>
                  <a:blip r:embed="rId1290"/>
                  <a:stretch>
                    <a:fillRect/>
                  </a:stretch>
                </p:blipFill>
                <p:spPr>
                  <a:xfrm>
                    <a:off x="6957007" y="3032493"/>
                    <a:ext cx="57120" cy="577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1">
                <p14:nvContentPartPr>
                  <p14:cNvPr id="716" name="Ink 715">
                    <a:extLst>
                      <a:ext uri="{FF2B5EF4-FFF2-40B4-BE49-F238E27FC236}">
                        <a16:creationId xmlns:a16="http://schemas.microsoft.com/office/drawing/2014/main" id="{A1CF48B6-177B-FC13-DF2B-B076843B68A3}"/>
                      </a:ext>
                    </a:extLst>
                  </p14:cNvPr>
                  <p14:cNvContentPartPr/>
                  <p14:nvPr/>
                </p14:nvContentPartPr>
                <p14:xfrm>
                  <a:off x="6896100" y="3169740"/>
                  <a:ext cx="3600" cy="360"/>
                </p14:xfrm>
              </p:contentPart>
            </mc:Choice>
            <mc:Fallback xmlns="">
              <p:pic>
                <p:nvPicPr>
                  <p:cNvPr id="716" name="Ink 715">
                    <a:extLst>
                      <a:ext uri="{FF2B5EF4-FFF2-40B4-BE49-F238E27FC236}">
                        <a16:creationId xmlns:a16="http://schemas.microsoft.com/office/drawing/2014/main" id="{A1CF48B6-177B-FC13-DF2B-B076843B68A3}"/>
                      </a:ext>
                    </a:extLst>
                  </p:cNvPr>
                  <p:cNvPicPr/>
                  <p:nvPr/>
                </p:nvPicPr>
                <p:blipFill>
                  <a:blip r:embed="rId1292"/>
                  <a:stretch>
                    <a:fillRect/>
                  </a:stretch>
                </p:blipFill>
                <p:spPr>
                  <a:xfrm>
                    <a:off x="6876100" y="3152100"/>
                    <a:ext cx="432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3">
                <p14:nvContentPartPr>
                  <p14:cNvPr id="717" name="Ink 716">
                    <a:extLst>
                      <a:ext uri="{FF2B5EF4-FFF2-40B4-BE49-F238E27FC236}">
                        <a16:creationId xmlns:a16="http://schemas.microsoft.com/office/drawing/2014/main" id="{40E6A327-BC61-E82D-EE56-406BCAB62797}"/>
                      </a:ext>
                    </a:extLst>
                  </p14:cNvPr>
                  <p14:cNvContentPartPr/>
                  <p14:nvPr/>
                </p14:nvContentPartPr>
                <p14:xfrm>
                  <a:off x="7124700" y="3131580"/>
                  <a:ext cx="360" cy="360"/>
                </p14:xfrm>
              </p:contentPart>
            </mc:Choice>
            <mc:Fallback xmlns="">
              <p:pic>
                <p:nvPicPr>
                  <p:cNvPr id="717" name="Ink 716">
                    <a:extLst>
                      <a:ext uri="{FF2B5EF4-FFF2-40B4-BE49-F238E27FC236}">
                        <a16:creationId xmlns:a16="http://schemas.microsoft.com/office/drawing/2014/main" id="{40E6A327-BC61-E82D-EE56-406BCAB62797}"/>
                      </a:ext>
                    </a:extLst>
                  </p:cNvPr>
                  <p:cNvPicPr/>
                  <p:nvPr/>
                </p:nvPicPr>
                <p:blipFill>
                  <a:blip r:embed="rId1294"/>
                  <a:stretch>
                    <a:fillRect/>
                  </a:stretch>
                </p:blipFill>
                <p:spPr>
                  <a:xfrm>
                    <a:off x="7107060" y="31139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5">
                <p14:nvContentPartPr>
                  <p14:cNvPr id="718" name="Ink 717">
                    <a:extLst>
                      <a:ext uri="{FF2B5EF4-FFF2-40B4-BE49-F238E27FC236}">
                        <a16:creationId xmlns:a16="http://schemas.microsoft.com/office/drawing/2014/main" id="{8FCB7230-3897-D42E-BA43-AA420BAAC57B}"/>
                      </a:ext>
                    </a:extLst>
                  </p14:cNvPr>
                  <p14:cNvContentPartPr/>
                  <p14:nvPr/>
                </p14:nvContentPartPr>
                <p14:xfrm>
                  <a:off x="7276980" y="3047700"/>
                  <a:ext cx="360" cy="360"/>
                </p14:xfrm>
              </p:contentPart>
            </mc:Choice>
            <mc:Fallback xmlns="">
              <p:pic>
                <p:nvPicPr>
                  <p:cNvPr id="718" name="Ink 717">
                    <a:extLst>
                      <a:ext uri="{FF2B5EF4-FFF2-40B4-BE49-F238E27FC236}">
                        <a16:creationId xmlns:a16="http://schemas.microsoft.com/office/drawing/2014/main" id="{8FCB7230-3897-D42E-BA43-AA420BAAC57B}"/>
                      </a:ext>
                    </a:extLst>
                  </p:cNvPr>
                  <p:cNvPicPr/>
                  <p:nvPr/>
                </p:nvPicPr>
                <p:blipFill>
                  <a:blip r:embed="rId1296"/>
                  <a:stretch>
                    <a:fillRect/>
                  </a:stretch>
                </p:blipFill>
                <p:spPr>
                  <a:xfrm>
                    <a:off x="7259340" y="30300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7">
                <p14:nvContentPartPr>
                  <p14:cNvPr id="719" name="Ink 718">
                    <a:extLst>
                      <a:ext uri="{FF2B5EF4-FFF2-40B4-BE49-F238E27FC236}">
                        <a16:creationId xmlns:a16="http://schemas.microsoft.com/office/drawing/2014/main" id="{F8A908F7-0D2F-1833-B0C4-760973AF51F8}"/>
                      </a:ext>
                    </a:extLst>
                  </p14:cNvPr>
                  <p14:cNvContentPartPr/>
                  <p14:nvPr/>
                </p14:nvContentPartPr>
                <p14:xfrm>
                  <a:off x="7261860" y="3041580"/>
                  <a:ext cx="360" cy="6480"/>
                </p14:xfrm>
              </p:contentPart>
            </mc:Choice>
            <mc:Fallback xmlns="">
              <p:pic>
                <p:nvPicPr>
                  <p:cNvPr id="719" name="Ink 718">
                    <a:extLst>
                      <a:ext uri="{FF2B5EF4-FFF2-40B4-BE49-F238E27FC236}">
                        <a16:creationId xmlns:a16="http://schemas.microsoft.com/office/drawing/2014/main" id="{F8A908F7-0D2F-1833-B0C4-760973AF51F8}"/>
                      </a:ext>
                    </a:extLst>
                  </p:cNvPr>
                  <p:cNvPicPr/>
                  <p:nvPr/>
                </p:nvPicPr>
                <p:blipFill>
                  <a:blip r:embed="rId1298"/>
                  <a:stretch>
                    <a:fillRect/>
                  </a:stretch>
                </p:blipFill>
                <p:spPr>
                  <a:xfrm>
                    <a:off x="7244220" y="3026460"/>
                    <a:ext cx="36000" cy="3702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9">
                <p14:nvContentPartPr>
                  <p14:cNvPr id="720" name="Ink 719">
                    <a:extLst>
                      <a:ext uri="{FF2B5EF4-FFF2-40B4-BE49-F238E27FC236}">
                        <a16:creationId xmlns:a16="http://schemas.microsoft.com/office/drawing/2014/main" id="{23BDC1D4-62A4-8670-158B-93BDAE55DFA0}"/>
                      </a:ext>
                    </a:extLst>
                  </p14:cNvPr>
                  <p14:cNvContentPartPr/>
                  <p14:nvPr/>
                </p14:nvContentPartPr>
                <p14:xfrm>
                  <a:off x="7208580" y="3047700"/>
                  <a:ext cx="360" cy="360"/>
                </p14:xfrm>
              </p:contentPart>
            </mc:Choice>
            <mc:Fallback xmlns="">
              <p:pic>
                <p:nvPicPr>
                  <p:cNvPr id="720" name="Ink 719">
                    <a:extLst>
                      <a:ext uri="{FF2B5EF4-FFF2-40B4-BE49-F238E27FC236}">
                        <a16:creationId xmlns:a16="http://schemas.microsoft.com/office/drawing/2014/main" id="{23BDC1D4-62A4-8670-158B-93BDAE55DFA0}"/>
                      </a:ext>
                    </a:extLst>
                  </p:cNvPr>
                  <p:cNvPicPr/>
                  <p:nvPr/>
                </p:nvPicPr>
                <p:blipFill>
                  <a:blip r:embed="rId1300"/>
                  <a:stretch>
                    <a:fillRect/>
                  </a:stretch>
                </p:blipFill>
                <p:spPr>
                  <a:xfrm>
                    <a:off x="7190940" y="30300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1">
                <p14:nvContentPartPr>
                  <p14:cNvPr id="721" name="Ink 720">
                    <a:extLst>
                      <a:ext uri="{FF2B5EF4-FFF2-40B4-BE49-F238E27FC236}">
                        <a16:creationId xmlns:a16="http://schemas.microsoft.com/office/drawing/2014/main" id="{B10F9DD7-22D9-4C35-11DD-A20671D28C14}"/>
                      </a:ext>
                    </a:extLst>
                  </p14:cNvPr>
                  <p14:cNvContentPartPr/>
                  <p14:nvPr/>
                </p14:nvContentPartPr>
                <p14:xfrm>
                  <a:off x="7254300" y="2956260"/>
                  <a:ext cx="360" cy="360"/>
                </p14:xfrm>
              </p:contentPart>
            </mc:Choice>
            <mc:Fallback xmlns="">
              <p:pic>
                <p:nvPicPr>
                  <p:cNvPr id="721" name="Ink 720">
                    <a:extLst>
                      <a:ext uri="{FF2B5EF4-FFF2-40B4-BE49-F238E27FC236}">
                        <a16:creationId xmlns:a16="http://schemas.microsoft.com/office/drawing/2014/main" id="{B10F9DD7-22D9-4C35-11DD-A20671D28C14}"/>
                      </a:ext>
                    </a:extLst>
                  </p:cNvPr>
                  <p:cNvPicPr/>
                  <p:nvPr/>
                </p:nvPicPr>
                <p:blipFill>
                  <a:blip r:embed="rId1302"/>
                  <a:stretch>
                    <a:fillRect/>
                  </a:stretch>
                </p:blipFill>
                <p:spPr>
                  <a:xfrm>
                    <a:off x="7236660" y="29386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3">
                <p14:nvContentPartPr>
                  <p14:cNvPr id="722" name="Ink 721">
                    <a:extLst>
                      <a:ext uri="{FF2B5EF4-FFF2-40B4-BE49-F238E27FC236}">
                        <a16:creationId xmlns:a16="http://schemas.microsoft.com/office/drawing/2014/main" id="{B1477C91-E9BD-151B-4DD1-732B57B4724C}"/>
                      </a:ext>
                    </a:extLst>
                  </p14:cNvPr>
                  <p14:cNvContentPartPr/>
                  <p14:nvPr/>
                </p14:nvContentPartPr>
                <p14:xfrm>
                  <a:off x="7208580" y="2948700"/>
                  <a:ext cx="360" cy="360"/>
                </p14:xfrm>
              </p:contentPart>
            </mc:Choice>
            <mc:Fallback xmlns="">
              <p:pic>
                <p:nvPicPr>
                  <p:cNvPr id="722" name="Ink 721">
                    <a:extLst>
                      <a:ext uri="{FF2B5EF4-FFF2-40B4-BE49-F238E27FC236}">
                        <a16:creationId xmlns:a16="http://schemas.microsoft.com/office/drawing/2014/main" id="{B1477C91-E9BD-151B-4DD1-732B57B4724C}"/>
                      </a:ext>
                    </a:extLst>
                  </p:cNvPr>
                  <p:cNvPicPr/>
                  <p:nvPr/>
                </p:nvPicPr>
                <p:blipFill>
                  <a:blip r:embed="rId1304"/>
                  <a:stretch>
                    <a:fillRect/>
                  </a:stretch>
                </p:blipFill>
                <p:spPr>
                  <a:xfrm>
                    <a:off x="7190940" y="29310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5">
                <p14:nvContentPartPr>
                  <p14:cNvPr id="723" name="Ink 722">
                    <a:extLst>
                      <a:ext uri="{FF2B5EF4-FFF2-40B4-BE49-F238E27FC236}">
                        <a16:creationId xmlns:a16="http://schemas.microsoft.com/office/drawing/2014/main" id="{D168DA5F-5C9B-528C-E49C-AFA2B5E30B4A}"/>
                      </a:ext>
                    </a:extLst>
                  </p14:cNvPr>
                  <p14:cNvContentPartPr/>
                  <p14:nvPr/>
                </p14:nvContentPartPr>
                <p14:xfrm>
                  <a:off x="7521060" y="2301060"/>
                  <a:ext cx="360" cy="360"/>
                </p14:xfrm>
              </p:contentPart>
            </mc:Choice>
            <mc:Fallback xmlns="">
              <p:pic>
                <p:nvPicPr>
                  <p:cNvPr id="723" name="Ink 722">
                    <a:extLst>
                      <a:ext uri="{FF2B5EF4-FFF2-40B4-BE49-F238E27FC236}">
                        <a16:creationId xmlns:a16="http://schemas.microsoft.com/office/drawing/2014/main" id="{D168DA5F-5C9B-528C-E49C-AFA2B5E30B4A}"/>
                      </a:ext>
                    </a:extLst>
                  </p:cNvPr>
                  <p:cNvPicPr/>
                  <p:nvPr/>
                </p:nvPicPr>
                <p:blipFill>
                  <a:blip r:embed="rId1306"/>
                  <a:stretch>
                    <a:fillRect/>
                  </a:stretch>
                </p:blipFill>
                <p:spPr>
                  <a:xfrm>
                    <a:off x="7503420" y="2283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7">
                <p14:nvContentPartPr>
                  <p14:cNvPr id="724" name="Ink 723">
                    <a:extLst>
                      <a:ext uri="{FF2B5EF4-FFF2-40B4-BE49-F238E27FC236}">
                        <a16:creationId xmlns:a16="http://schemas.microsoft.com/office/drawing/2014/main" id="{9544D881-03B9-6641-9CC7-CAFA5386AA02}"/>
                      </a:ext>
                    </a:extLst>
                  </p14:cNvPr>
                  <p14:cNvContentPartPr/>
                  <p14:nvPr/>
                </p14:nvContentPartPr>
                <p14:xfrm>
                  <a:off x="7292460" y="2453340"/>
                  <a:ext cx="360" cy="3600"/>
                </p14:xfrm>
              </p:contentPart>
            </mc:Choice>
            <mc:Fallback xmlns="">
              <p:pic>
                <p:nvPicPr>
                  <p:cNvPr id="724" name="Ink 723">
                    <a:extLst>
                      <a:ext uri="{FF2B5EF4-FFF2-40B4-BE49-F238E27FC236}">
                        <a16:creationId xmlns:a16="http://schemas.microsoft.com/office/drawing/2014/main" id="{9544D881-03B9-6641-9CC7-CAFA5386AA02}"/>
                      </a:ext>
                    </a:extLst>
                  </p:cNvPr>
                  <p:cNvPicPr/>
                  <p:nvPr/>
                </p:nvPicPr>
                <p:blipFill>
                  <a:blip r:embed="rId1308"/>
                  <a:stretch>
                    <a:fillRect/>
                  </a:stretch>
                </p:blipFill>
                <p:spPr>
                  <a:xfrm>
                    <a:off x="7274820" y="243730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9">
                <p14:nvContentPartPr>
                  <p14:cNvPr id="725" name="Ink 724">
                    <a:extLst>
                      <a:ext uri="{FF2B5EF4-FFF2-40B4-BE49-F238E27FC236}">
                        <a16:creationId xmlns:a16="http://schemas.microsoft.com/office/drawing/2014/main" id="{215F7954-A08B-3AB2-6014-ADAF0A864004}"/>
                      </a:ext>
                    </a:extLst>
                  </p14:cNvPr>
                  <p14:cNvContentPartPr/>
                  <p14:nvPr/>
                </p14:nvContentPartPr>
                <p14:xfrm>
                  <a:off x="7276980" y="2468460"/>
                  <a:ext cx="360" cy="360"/>
                </p14:xfrm>
              </p:contentPart>
            </mc:Choice>
            <mc:Fallback xmlns="">
              <p:pic>
                <p:nvPicPr>
                  <p:cNvPr id="725" name="Ink 724">
                    <a:extLst>
                      <a:ext uri="{FF2B5EF4-FFF2-40B4-BE49-F238E27FC236}">
                        <a16:creationId xmlns:a16="http://schemas.microsoft.com/office/drawing/2014/main" id="{215F7954-A08B-3AB2-6014-ADAF0A864004}"/>
                      </a:ext>
                    </a:extLst>
                  </p:cNvPr>
                  <p:cNvPicPr/>
                  <p:nvPr/>
                </p:nvPicPr>
                <p:blipFill>
                  <a:blip r:embed="rId1310"/>
                  <a:stretch>
                    <a:fillRect/>
                  </a:stretch>
                </p:blipFill>
                <p:spPr>
                  <a:xfrm>
                    <a:off x="7259340" y="24508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11">
                <p14:nvContentPartPr>
                  <p14:cNvPr id="726" name="Ink 725">
                    <a:extLst>
                      <a:ext uri="{FF2B5EF4-FFF2-40B4-BE49-F238E27FC236}">
                        <a16:creationId xmlns:a16="http://schemas.microsoft.com/office/drawing/2014/main" id="{47F375ED-4869-E321-9CE9-7A6BB8EF2A7C}"/>
                      </a:ext>
                    </a:extLst>
                  </p14:cNvPr>
                  <p14:cNvContentPartPr/>
                  <p14:nvPr/>
                </p14:nvContentPartPr>
                <p14:xfrm>
                  <a:off x="7423140" y="3879575"/>
                  <a:ext cx="360" cy="360"/>
                </p14:xfrm>
              </p:contentPart>
            </mc:Choice>
            <mc:Fallback xmlns="">
              <p:pic>
                <p:nvPicPr>
                  <p:cNvPr id="726" name="Ink 725">
                    <a:extLst>
                      <a:ext uri="{FF2B5EF4-FFF2-40B4-BE49-F238E27FC236}">
                        <a16:creationId xmlns:a16="http://schemas.microsoft.com/office/drawing/2014/main" id="{47F375ED-4869-E321-9CE9-7A6BB8EF2A7C}"/>
                      </a:ext>
                    </a:extLst>
                  </p:cNvPr>
                  <p:cNvPicPr/>
                  <p:nvPr/>
                </p:nvPicPr>
                <p:blipFill>
                  <a:blip r:embed="rId1312"/>
                  <a:stretch>
                    <a:fillRect/>
                  </a:stretch>
                </p:blipFill>
                <p:spPr>
                  <a:xfrm>
                    <a:off x="7405500" y="38619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13">
                <p14:nvContentPartPr>
                  <p14:cNvPr id="727" name="Ink 726">
                    <a:extLst>
                      <a:ext uri="{FF2B5EF4-FFF2-40B4-BE49-F238E27FC236}">
                        <a16:creationId xmlns:a16="http://schemas.microsoft.com/office/drawing/2014/main" id="{76907056-34CF-285C-E847-570ED9EBA230}"/>
                      </a:ext>
                    </a:extLst>
                  </p14:cNvPr>
                  <p14:cNvContentPartPr/>
                  <p14:nvPr/>
                </p14:nvContentPartPr>
                <p14:xfrm>
                  <a:off x="7365900" y="3844655"/>
                  <a:ext cx="360" cy="1800"/>
                </p14:xfrm>
              </p:contentPart>
            </mc:Choice>
            <mc:Fallback xmlns="">
              <p:pic>
                <p:nvPicPr>
                  <p:cNvPr id="727" name="Ink 726">
                    <a:extLst>
                      <a:ext uri="{FF2B5EF4-FFF2-40B4-BE49-F238E27FC236}">
                        <a16:creationId xmlns:a16="http://schemas.microsoft.com/office/drawing/2014/main" id="{76907056-34CF-285C-E847-570ED9EBA230}"/>
                      </a:ext>
                    </a:extLst>
                  </p:cNvPr>
                  <p:cNvPicPr/>
                  <p:nvPr/>
                </p:nvPicPr>
                <p:blipFill>
                  <a:blip r:embed="rId1314"/>
                  <a:stretch>
                    <a:fillRect/>
                  </a:stretch>
                </p:blipFill>
                <p:spPr>
                  <a:xfrm>
                    <a:off x="7347900" y="3827015"/>
                    <a:ext cx="360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15">
                <p14:nvContentPartPr>
                  <p14:cNvPr id="728" name="Ink 727">
                    <a:extLst>
                      <a:ext uri="{FF2B5EF4-FFF2-40B4-BE49-F238E27FC236}">
                        <a16:creationId xmlns:a16="http://schemas.microsoft.com/office/drawing/2014/main" id="{CD8AAA7D-D3CF-A65A-9BB6-EAAEAEB6FE50}"/>
                      </a:ext>
                    </a:extLst>
                  </p14:cNvPr>
                  <p14:cNvContentPartPr/>
                  <p14:nvPr/>
                </p14:nvContentPartPr>
                <p14:xfrm>
                  <a:off x="7486500" y="3936815"/>
                  <a:ext cx="360" cy="360"/>
                </p14:xfrm>
              </p:contentPart>
            </mc:Choice>
            <mc:Fallback xmlns="">
              <p:pic>
                <p:nvPicPr>
                  <p:cNvPr id="728" name="Ink 727">
                    <a:extLst>
                      <a:ext uri="{FF2B5EF4-FFF2-40B4-BE49-F238E27FC236}">
                        <a16:creationId xmlns:a16="http://schemas.microsoft.com/office/drawing/2014/main" id="{CD8AAA7D-D3CF-A65A-9BB6-EAAEAEB6FE50}"/>
                      </a:ext>
                    </a:extLst>
                  </p:cNvPr>
                  <p:cNvPicPr/>
                  <p:nvPr/>
                </p:nvPicPr>
                <p:blipFill>
                  <a:blip r:embed="rId1316"/>
                  <a:stretch>
                    <a:fillRect/>
                  </a:stretch>
                </p:blipFill>
                <p:spPr>
                  <a:xfrm>
                    <a:off x="7468500" y="39191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17">
                <p14:nvContentPartPr>
                  <p14:cNvPr id="729" name="Ink 728">
                    <a:extLst>
                      <a:ext uri="{FF2B5EF4-FFF2-40B4-BE49-F238E27FC236}">
                        <a16:creationId xmlns:a16="http://schemas.microsoft.com/office/drawing/2014/main" id="{686FC028-580D-FEB6-0F30-EF91020CA561}"/>
                      </a:ext>
                    </a:extLst>
                  </p14:cNvPr>
                  <p14:cNvContentPartPr/>
                  <p14:nvPr/>
                </p14:nvContentPartPr>
                <p14:xfrm>
                  <a:off x="7445100" y="3978215"/>
                  <a:ext cx="1800" cy="360"/>
                </p14:xfrm>
              </p:contentPart>
            </mc:Choice>
            <mc:Fallback xmlns="">
              <p:pic>
                <p:nvPicPr>
                  <p:cNvPr id="729" name="Ink 728">
                    <a:extLst>
                      <a:ext uri="{FF2B5EF4-FFF2-40B4-BE49-F238E27FC236}">
                        <a16:creationId xmlns:a16="http://schemas.microsoft.com/office/drawing/2014/main" id="{686FC028-580D-FEB6-0F30-EF91020CA561}"/>
                      </a:ext>
                    </a:extLst>
                  </p:cNvPr>
                  <p:cNvPicPr/>
                  <p:nvPr/>
                </p:nvPicPr>
                <p:blipFill>
                  <a:blip r:embed="rId1318"/>
                  <a:stretch>
                    <a:fillRect/>
                  </a:stretch>
                </p:blipFill>
                <p:spPr>
                  <a:xfrm>
                    <a:off x="7423050" y="3960215"/>
                    <a:ext cx="4635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19">
                <p14:nvContentPartPr>
                  <p14:cNvPr id="730" name="Ink 729">
                    <a:extLst>
                      <a:ext uri="{FF2B5EF4-FFF2-40B4-BE49-F238E27FC236}">
                        <a16:creationId xmlns:a16="http://schemas.microsoft.com/office/drawing/2014/main" id="{E189B1B5-8C34-432F-DD49-6702867E2E27}"/>
                      </a:ext>
                    </a:extLst>
                  </p14:cNvPr>
                  <p14:cNvContentPartPr/>
                  <p14:nvPr/>
                </p14:nvContentPartPr>
                <p14:xfrm>
                  <a:off x="7322700" y="2301060"/>
                  <a:ext cx="8280" cy="360"/>
                </p14:xfrm>
              </p:contentPart>
            </mc:Choice>
            <mc:Fallback xmlns="">
              <p:pic>
                <p:nvPicPr>
                  <p:cNvPr id="730" name="Ink 729">
                    <a:extLst>
                      <a:ext uri="{FF2B5EF4-FFF2-40B4-BE49-F238E27FC236}">
                        <a16:creationId xmlns:a16="http://schemas.microsoft.com/office/drawing/2014/main" id="{E189B1B5-8C34-432F-DD49-6702867E2E27}"/>
                      </a:ext>
                    </a:extLst>
                  </p:cNvPr>
                  <p:cNvPicPr/>
                  <p:nvPr/>
                </p:nvPicPr>
                <p:blipFill>
                  <a:blip r:embed="rId1320"/>
                  <a:stretch>
                    <a:fillRect/>
                  </a:stretch>
                </p:blipFill>
                <p:spPr>
                  <a:xfrm>
                    <a:off x="7303882" y="2283420"/>
                    <a:ext cx="455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1">
                <p14:nvContentPartPr>
                  <p14:cNvPr id="731" name="Ink 730">
                    <a:extLst>
                      <a:ext uri="{FF2B5EF4-FFF2-40B4-BE49-F238E27FC236}">
                        <a16:creationId xmlns:a16="http://schemas.microsoft.com/office/drawing/2014/main" id="{6A393D75-94F4-4379-9E01-1ECD45AE69A1}"/>
                      </a:ext>
                    </a:extLst>
                  </p14:cNvPr>
                  <p14:cNvContentPartPr/>
                  <p14:nvPr/>
                </p14:nvContentPartPr>
                <p14:xfrm>
                  <a:off x="7437180" y="2270460"/>
                  <a:ext cx="3600" cy="360"/>
                </p14:xfrm>
              </p:contentPart>
            </mc:Choice>
            <mc:Fallback xmlns="">
              <p:pic>
                <p:nvPicPr>
                  <p:cNvPr id="731" name="Ink 730">
                    <a:extLst>
                      <a:ext uri="{FF2B5EF4-FFF2-40B4-BE49-F238E27FC236}">
                        <a16:creationId xmlns:a16="http://schemas.microsoft.com/office/drawing/2014/main" id="{6A393D75-94F4-4379-9E01-1ECD45AE69A1}"/>
                      </a:ext>
                    </a:extLst>
                  </p:cNvPr>
                  <p:cNvPicPr/>
                  <p:nvPr/>
                </p:nvPicPr>
                <p:blipFill>
                  <a:blip r:embed="rId1322"/>
                  <a:stretch>
                    <a:fillRect/>
                  </a:stretch>
                </p:blipFill>
                <p:spPr>
                  <a:xfrm>
                    <a:off x="7417180" y="2252820"/>
                    <a:ext cx="432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3">
                <p14:nvContentPartPr>
                  <p14:cNvPr id="732" name="Ink 731">
                    <a:extLst>
                      <a:ext uri="{FF2B5EF4-FFF2-40B4-BE49-F238E27FC236}">
                        <a16:creationId xmlns:a16="http://schemas.microsoft.com/office/drawing/2014/main" id="{47234D80-17F0-ADA9-51FE-3CF7E0EA55D0}"/>
                      </a:ext>
                    </a:extLst>
                  </p14:cNvPr>
                  <p14:cNvContentPartPr/>
                  <p14:nvPr/>
                </p14:nvContentPartPr>
                <p14:xfrm>
                  <a:off x="7286340" y="2260535"/>
                  <a:ext cx="360" cy="360"/>
                </p14:xfrm>
              </p:contentPart>
            </mc:Choice>
            <mc:Fallback xmlns="">
              <p:pic>
                <p:nvPicPr>
                  <p:cNvPr id="732" name="Ink 731">
                    <a:extLst>
                      <a:ext uri="{FF2B5EF4-FFF2-40B4-BE49-F238E27FC236}">
                        <a16:creationId xmlns:a16="http://schemas.microsoft.com/office/drawing/2014/main" id="{47234D80-17F0-ADA9-51FE-3CF7E0EA55D0}"/>
                      </a:ext>
                    </a:extLst>
                  </p:cNvPr>
                  <p:cNvPicPr/>
                  <p:nvPr/>
                </p:nvPicPr>
                <p:blipFill>
                  <a:blip r:embed="rId1324"/>
                  <a:stretch>
                    <a:fillRect/>
                  </a:stretch>
                </p:blipFill>
                <p:spPr>
                  <a:xfrm>
                    <a:off x="7268340" y="22425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5">
                <p14:nvContentPartPr>
                  <p14:cNvPr id="733" name="Ink 732">
                    <a:extLst>
                      <a:ext uri="{FF2B5EF4-FFF2-40B4-BE49-F238E27FC236}">
                        <a16:creationId xmlns:a16="http://schemas.microsoft.com/office/drawing/2014/main" id="{FD6CA5CE-ED09-E21D-0AF6-D0A092EF0343}"/>
                      </a:ext>
                    </a:extLst>
                  </p14:cNvPr>
                  <p14:cNvContentPartPr/>
                  <p14:nvPr/>
                </p14:nvContentPartPr>
                <p14:xfrm>
                  <a:off x="7296060" y="2206535"/>
                  <a:ext cx="360" cy="360"/>
                </p14:xfrm>
              </p:contentPart>
            </mc:Choice>
            <mc:Fallback xmlns="">
              <p:pic>
                <p:nvPicPr>
                  <p:cNvPr id="733" name="Ink 732">
                    <a:extLst>
                      <a:ext uri="{FF2B5EF4-FFF2-40B4-BE49-F238E27FC236}">
                        <a16:creationId xmlns:a16="http://schemas.microsoft.com/office/drawing/2014/main" id="{FD6CA5CE-ED09-E21D-0AF6-D0A092EF0343}"/>
                      </a:ext>
                    </a:extLst>
                  </p:cNvPr>
                  <p:cNvPicPr/>
                  <p:nvPr/>
                </p:nvPicPr>
                <p:blipFill>
                  <a:blip r:embed="rId1326"/>
                  <a:stretch>
                    <a:fillRect/>
                  </a:stretch>
                </p:blipFill>
                <p:spPr>
                  <a:xfrm>
                    <a:off x="7278420" y="21885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7">
                <p14:nvContentPartPr>
                  <p14:cNvPr id="734" name="Ink 733">
                    <a:extLst>
                      <a:ext uri="{FF2B5EF4-FFF2-40B4-BE49-F238E27FC236}">
                        <a16:creationId xmlns:a16="http://schemas.microsoft.com/office/drawing/2014/main" id="{4B82EB79-F66E-3AAD-71B8-C6CB3E2836D9}"/>
                      </a:ext>
                    </a:extLst>
                  </p14:cNvPr>
                  <p14:cNvContentPartPr/>
                  <p14:nvPr/>
                </p14:nvContentPartPr>
                <p14:xfrm>
                  <a:off x="7343580" y="2241455"/>
                  <a:ext cx="360" cy="1800"/>
                </p14:xfrm>
              </p:contentPart>
            </mc:Choice>
            <mc:Fallback xmlns="">
              <p:pic>
                <p:nvPicPr>
                  <p:cNvPr id="734" name="Ink 733">
                    <a:extLst>
                      <a:ext uri="{FF2B5EF4-FFF2-40B4-BE49-F238E27FC236}">
                        <a16:creationId xmlns:a16="http://schemas.microsoft.com/office/drawing/2014/main" id="{4B82EB79-F66E-3AAD-71B8-C6CB3E2836D9}"/>
                      </a:ext>
                    </a:extLst>
                  </p:cNvPr>
                  <p:cNvPicPr/>
                  <p:nvPr/>
                </p:nvPicPr>
                <p:blipFill>
                  <a:blip r:embed="rId1328"/>
                  <a:stretch>
                    <a:fillRect/>
                  </a:stretch>
                </p:blipFill>
                <p:spPr>
                  <a:xfrm>
                    <a:off x="7325940" y="2223455"/>
                    <a:ext cx="360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9">
                <p14:nvContentPartPr>
                  <p14:cNvPr id="735" name="Ink 734">
                    <a:extLst>
                      <a:ext uri="{FF2B5EF4-FFF2-40B4-BE49-F238E27FC236}">
                        <a16:creationId xmlns:a16="http://schemas.microsoft.com/office/drawing/2014/main" id="{7CDD2141-CD68-8F3C-CC60-531AD4656BB5}"/>
                      </a:ext>
                    </a:extLst>
                  </p14:cNvPr>
                  <p14:cNvContentPartPr/>
                  <p14:nvPr/>
                </p14:nvContentPartPr>
                <p14:xfrm>
                  <a:off x="7362660" y="2295455"/>
                  <a:ext cx="4320" cy="360"/>
                </p14:xfrm>
              </p:contentPart>
            </mc:Choice>
            <mc:Fallback xmlns="">
              <p:pic>
                <p:nvPicPr>
                  <p:cNvPr id="735" name="Ink 734">
                    <a:extLst>
                      <a:ext uri="{FF2B5EF4-FFF2-40B4-BE49-F238E27FC236}">
                        <a16:creationId xmlns:a16="http://schemas.microsoft.com/office/drawing/2014/main" id="{7CDD2141-CD68-8F3C-CC60-531AD4656BB5}"/>
                      </a:ext>
                    </a:extLst>
                  </p:cNvPr>
                  <p:cNvPicPr/>
                  <p:nvPr/>
                </p:nvPicPr>
                <p:blipFill>
                  <a:blip r:embed="rId1330"/>
                  <a:stretch>
                    <a:fillRect/>
                  </a:stretch>
                </p:blipFill>
                <p:spPr>
                  <a:xfrm>
                    <a:off x="7343416" y="2277455"/>
                    <a:ext cx="432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1">
                <p14:nvContentPartPr>
                  <p14:cNvPr id="736" name="Ink 735">
                    <a:extLst>
                      <a:ext uri="{FF2B5EF4-FFF2-40B4-BE49-F238E27FC236}">
                        <a16:creationId xmlns:a16="http://schemas.microsoft.com/office/drawing/2014/main" id="{7D9ED8D7-DBD3-6F36-BD2E-CF11871B1265}"/>
                      </a:ext>
                    </a:extLst>
                  </p14:cNvPr>
                  <p14:cNvContentPartPr/>
                  <p14:nvPr/>
                </p14:nvContentPartPr>
                <p14:xfrm>
                  <a:off x="7426020" y="2206535"/>
                  <a:ext cx="3960" cy="3600"/>
                </p14:xfrm>
              </p:contentPart>
            </mc:Choice>
            <mc:Fallback xmlns="">
              <p:pic>
                <p:nvPicPr>
                  <p:cNvPr id="736" name="Ink 735">
                    <a:extLst>
                      <a:ext uri="{FF2B5EF4-FFF2-40B4-BE49-F238E27FC236}">
                        <a16:creationId xmlns:a16="http://schemas.microsoft.com/office/drawing/2014/main" id="{7D9ED8D7-DBD3-6F36-BD2E-CF11871B1265}"/>
                      </a:ext>
                    </a:extLst>
                  </p:cNvPr>
                  <p:cNvPicPr/>
                  <p:nvPr/>
                </p:nvPicPr>
                <p:blipFill>
                  <a:blip r:embed="rId1332"/>
                  <a:stretch>
                    <a:fillRect/>
                  </a:stretch>
                </p:blipFill>
                <p:spPr>
                  <a:xfrm>
                    <a:off x="7408380" y="2190171"/>
                    <a:ext cx="396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3">
                <p14:nvContentPartPr>
                  <p14:cNvPr id="737" name="Ink 736">
                    <a:extLst>
                      <a:ext uri="{FF2B5EF4-FFF2-40B4-BE49-F238E27FC236}">
                        <a16:creationId xmlns:a16="http://schemas.microsoft.com/office/drawing/2014/main" id="{44B9B3B0-EC6A-18B0-5E55-DD2550E20C35}"/>
                      </a:ext>
                    </a:extLst>
                  </p14:cNvPr>
                  <p14:cNvContentPartPr/>
                  <p14:nvPr/>
                </p14:nvContentPartPr>
                <p14:xfrm>
                  <a:off x="7530780" y="2161895"/>
                  <a:ext cx="3600" cy="360"/>
                </p14:xfrm>
              </p:contentPart>
            </mc:Choice>
            <mc:Fallback xmlns="">
              <p:pic>
                <p:nvPicPr>
                  <p:cNvPr id="737" name="Ink 736">
                    <a:extLst>
                      <a:ext uri="{FF2B5EF4-FFF2-40B4-BE49-F238E27FC236}">
                        <a16:creationId xmlns:a16="http://schemas.microsoft.com/office/drawing/2014/main" id="{44B9B3B0-EC6A-18B0-5E55-DD2550E20C35}"/>
                      </a:ext>
                    </a:extLst>
                  </p:cNvPr>
                  <p:cNvPicPr/>
                  <p:nvPr/>
                </p:nvPicPr>
                <p:blipFill>
                  <a:blip r:embed="rId1334"/>
                  <a:stretch>
                    <a:fillRect/>
                  </a:stretch>
                </p:blipFill>
                <p:spPr>
                  <a:xfrm>
                    <a:off x="7512780" y="2144255"/>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5">
                <p14:nvContentPartPr>
                  <p14:cNvPr id="738" name="Ink 737">
                    <a:extLst>
                      <a:ext uri="{FF2B5EF4-FFF2-40B4-BE49-F238E27FC236}">
                        <a16:creationId xmlns:a16="http://schemas.microsoft.com/office/drawing/2014/main" id="{2AE983B9-508E-F0C7-AB59-E0A1B0078610}"/>
                      </a:ext>
                    </a:extLst>
                  </p14:cNvPr>
                  <p14:cNvContentPartPr/>
                  <p14:nvPr/>
                </p14:nvContentPartPr>
                <p14:xfrm>
                  <a:off x="7622940" y="2257295"/>
                  <a:ext cx="360" cy="4680"/>
                </p14:xfrm>
              </p:contentPart>
            </mc:Choice>
            <mc:Fallback xmlns="">
              <p:pic>
                <p:nvPicPr>
                  <p:cNvPr id="738" name="Ink 737">
                    <a:extLst>
                      <a:ext uri="{FF2B5EF4-FFF2-40B4-BE49-F238E27FC236}">
                        <a16:creationId xmlns:a16="http://schemas.microsoft.com/office/drawing/2014/main" id="{2AE983B9-508E-F0C7-AB59-E0A1B0078610}"/>
                      </a:ext>
                    </a:extLst>
                  </p:cNvPr>
                  <p:cNvPicPr/>
                  <p:nvPr/>
                </p:nvPicPr>
                <p:blipFill>
                  <a:blip r:embed="rId1336"/>
                  <a:stretch>
                    <a:fillRect/>
                  </a:stretch>
                </p:blipFill>
                <p:spPr>
                  <a:xfrm>
                    <a:off x="7604940" y="2241695"/>
                    <a:ext cx="36000" cy="3556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7">
                <p14:nvContentPartPr>
                  <p14:cNvPr id="739" name="Ink 738">
                    <a:extLst>
                      <a:ext uri="{FF2B5EF4-FFF2-40B4-BE49-F238E27FC236}">
                        <a16:creationId xmlns:a16="http://schemas.microsoft.com/office/drawing/2014/main" id="{41C00751-FD93-0750-2BA1-BB4949DEE003}"/>
                      </a:ext>
                    </a:extLst>
                  </p14:cNvPr>
                  <p14:cNvContentPartPr/>
                  <p14:nvPr/>
                </p14:nvContentPartPr>
                <p14:xfrm>
                  <a:off x="7626180" y="2317415"/>
                  <a:ext cx="2160" cy="1800"/>
                </p14:xfrm>
              </p:contentPart>
            </mc:Choice>
            <mc:Fallback xmlns="">
              <p:pic>
                <p:nvPicPr>
                  <p:cNvPr id="739" name="Ink 738">
                    <a:extLst>
                      <a:ext uri="{FF2B5EF4-FFF2-40B4-BE49-F238E27FC236}">
                        <a16:creationId xmlns:a16="http://schemas.microsoft.com/office/drawing/2014/main" id="{41C00751-FD93-0750-2BA1-BB4949DEE003}"/>
                      </a:ext>
                    </a:extLst>
                  </p:cNvPr>
                  <p:cNvPicPr/>
                  <p:nvPr/>
                </p:nvPicPr>
                <p:blipFill>
                  <a:blip r:embed="rId1338"/>
                  <a:stretch>
                    <a:fillRect/>
                  </a:stretch>
                </p:blipFill>
                <p:spPr>
                  <a:xfrm>
                    <a:off x="7608180" y="2299415"/>
                    <a:ext cx="378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9">
                <p14:nvContentPartPr>
                  <p14:cNvPr id="740" name="Ink 739">
                    <a:extLst>
                      <a:ext uri="{FF2B5EF4-FFF2-40B4-BE49-F238E27FC236}">
                        <a16:creationId xmlns:a16="http://schemas.microsoft.com/office/drawing/2014/main" id="{91D132EC-4AFF-8491-29BF-465F2AB6CBD5}"/>
                      </a:ext>
                    </a:extLst>
                  </p14:cNvPr>
                  <p14:cNvContentPartPr/>
                  <p14:nvPr/>
                </p14:nvContentPartPr>
                <p14:xfrm>
                  <a:off x="8041980" y="2171615"/>
                  <a:ext cx="1800" cy="360"/>
                </p14:xfrm>
              </p:contentPart>
            </mc:Choice>
            <mc:Fallback xmlns="">
              <p:pic>
                <p:nvPicPr>
                  <p:cNvPr id="740" name="Ink 739">
                    <a:extLst>
                      <a:ext uri="{FF2B5EF4-FFF2-40B4-BE49-F238E27FC236}">
                        <a16:creationId xmlns:a16="http://schemas.microsoft.com/office/drawing/2014/main" id="{91D132EC-4AFF-8491-29BF-465F2AB6CBD5}"/>
                      </a:ext>
                    </a:extLst>
                  </p:cNvPr>
                  <p:cNvPicPr/>
                  <p:nvPr/>
                </p:nvPicPr>
                <p:blipFill>
                  <a:blip r:embed="rId1340"/>
                  <a:stretch>
                    <a:fillRect/>
                  </a:stretch>
                </p:blipFill>
                <p:spPr>
                  <a:xfrm>
                    <a:off x="8019930" y="2153615"/>
                    <a:ext cx="4635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1">
                <p14:nvContentPartPr>
                  <p14:cNvPr id="741" name="Ink 740">
                    <a:extLst>
                      <a:ext uri="{FF2B5EF4-FFF2-40B4-BE49-F238E27FC236}">
                        <a16:creationId xmlns:a16="http://schemas.microsoft.com/office/drawing/2014/main" id="{3C535CDD-A3A9-6F9F-78C5-F5C9E9E8B02B}"/>
                      </a:ext>
                    </a:extLst>
                  </p14:cNvPr>
                  <p14:cNvContentPartPr/>
                  <p14:nvPr/>
                </p14:nvContentPartPr>
                <p14:xfrm>
                  <a:off x="7986900" y="2136695"/>
                  <a:ext cx="1800" cy="360"/>
                </p14:xfrm>
              </p:contentPart>
            </mc:Choice>
            <mc:Fallback xmlns="">
              <p:pic>
                <p:nvPicPr>
                  <p:cNvPr id="741" name="Ink 740">
                    <a:extLst>
                      <a:ext uri="{FF2B5EF4-FFF2-40B4-BE49-F238E27FC236}">
                        <a16:creationId xmlns:a16="http://schemas.microsoft.com/office/drawing/2014/main" id="{3C535CDD-A3A9-6F9F-78C5-F5C9E9E8B02B}"/>
                      </a:ext>
                    </a:extLst>
                  </p:cNvPr>
                  <p:cNvPicPr/>
                  <p:nvPr/>
                </p:nvPicPr>
                <p:blipFill>
                  <a:blip r:embed="rId1342"/>
                  <a:stretch>
                    <a:fillRect/>
                  </a:stretch>
                </p:blipFill>
                <p:spPr>
                  <a:xfrm>
                    <a:off x="7964400" y="2118695"/>
                    <a:ext cx="4635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3">
                <p14:nvContentPartPr>
                  <p14:cNvPr id="742" name="Ink 741">
                    <a:extLst>
                      <a:ext uri="{FF2B5EF4-FFF2-40B4-BE49-F238E27FC236}">
                        <a16:creationId xmlns:a16="http://schemas.microsoft.com/office/drawing/2014/main" id="{7CABF120-AB61-4E7B-3538-FE2CB77C1B47}"/>
                      </a:ext>
                    </a:extLst>
                  </p14:cNvPr>
                  <p14:cNvContentPartPr/>
                  <p14:nvPr/>
                </p14:nvContentPartPr>
                <p14:xfrm>
                  <a:off x="7912020" y="2090975"/>
                  <a:ext cx="1800" cy="1800"/>
                </p14:xfrm>
              </p:contentPart>
            </mc:Choice>
            <mc:Fallback xmlns="">
              <p:pic>
                <p:nvPicPr>
                  <p:cNvPr id="742" name="Ink 741">
                    <a:extLst>
                      <a:ext uri="{FF2B5EF4-FFF2-40B4-BE49-F238E27FC236}">
                        <a16:creationId xmlns:a16="http://schemas.microsoft.com/office/drawing/2014/main" id="{7CABF120-AB61-4E7B-3538-FE2CB77C1B47}"/>
                      </a:ext>
                    </a:extLst>
                  </p:cNvPr>
                  <p:cNvPicPr/>
                  <p:nvPr/>
                </p:nvPicPr>
                <p:blipFill>
                  <a:blip r:embed="rId1344"/>
                  <a:stretch>
                    <a:fillRect/>
                  </a:stretch>
                </p:blipFill>
                <p:spPr>
                  <a:xfrm>
                    <a:off x="7889520" y="2072975"/>
                    <a:ext cx="4635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5">
                <p14:nvContentPartPr>
                  <p14:cNvPr id="743" name="Ink 742">
                    <a:extLst>
                      <a:ext uri="{FF2B5EF4-FFF2-40B4-BE49-F238E27FC236}">
                        <a16:creationId xmlns:a16="http://schemas.microsoft.com/office/drawing/2014/main" id="{E00AE61F-2A29-7470-5A88-5D51F07FAA90}"/>
                      </a:ext>
                    </a:extLst>
                  </p14:cNvPr>
                  <p14:cNvContentPartPr/>
                  <p14:nvPr/>
                </p14:nvContentPartPr>
                <p14:xfrm>
                  <a:off x="7838940" y="2063615"/>
                  <a:ext cx="360" cy="360"/>
                </p14:xfrm>
              </p:contentPart>
            </mc:Choice>
            <mc:Fallback xmlns="">
              <p:pic>
                <p:nvPicPr>
                  <p:cNvPr id="743" name="Ink 742">
                    <a:extLst>
                      <a:ext uri="{FF2B5EF4-FFF2-40B4-BE49-F238E27FC236}">
                        <a16:creationId xmlns:a16="http://schemas.microsoft.com/office/drawing/2014/main" id="{E00AE61F-2A29-7470-5A88-5D51F07FAA90}"/>
                      </a:ext>
                    </a:extLst>
                  </p:cNvPr>
                  <p:cNvPicPr/>
                  <p:nvPr/>
                </p:nvPicPr>
                <p:blipFill>
                  <a:blip r:embed="rId1346"/>
                  <a:stretch>
                    <a:fillRect/>
                  </a:stretch>
                </p:blipFill>
                <p:spPr>
                  <a:xfrm>
                    <a:off x="7821300" y="204597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7">
                <p14:nvContentPartPr>
                  <p14:cNvPr id="744" name="Ink 743">
                    <a:extLst>
                      <a:ext uri="{FF2B5EF4-FFF2-40B4-BE49-F238E27FC236}">
                        <a16:creationId xmlns:a16="http://schemas.microsoft.com/office/drawing/2014/main" id="{C6F7710E-1AF9-5631-44D2-DA32836774C5}"/>
                      </a:ext>
                    </a:extLst>
                  </p14:cNvPr>
                  <p14:cNvContentPartPr/>
                  <p14:nvPr/>
                </p14:nvContentPartPr>
                <p14:xfrm>
                  <a:off x="7740300" y="2079455"/>
                  <a:ext cx="360" cy="360"/>
                </p14:xfrm>
              </p:contentPart>
            </mc:Choice>
            <mc:Fallback xmlns="">
              <p:pic>
                <p:nvPicPr>
                  <p:cNvPr id="744" name="Ink 743">
                    <a:extLst>
                      <a:ext uri="{FF2B5EF4-FFF2-40B4-BE49-F238E27FC236}">
                        <a16:creationId xmlns:a16="http://schemas.microsoft.com/office/drawing/2014/main" id="{C6F7710E-1AF9-5631-44D2-DA32836774C5}"/>
                      </a:ext>
                    </a:extLst>
                  </p:cNvPr>
                  <p:cNvPicPr/>
                  <p:nvPr/>
                </p:nvPicPr>
                <p:blipFill>
                  <a:blip r:embed="rId1348"/>
                  <a:stretch>
                    <a:fillRect/>
                  </a:stretch>
                </p:blipFill>
                <p:spPr>
                  <a:xfrm>
                    <a:off x="7722300" y="20618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9">
                <p14:nvContentPartPr>
                  <p14:cNvPr id="745" name="Ink 744">
                    <a:extLst>
                      <a:ext uri="{FF2B5EF4-FFF2-40B4-BE49-F238E27FC236}">
                        <a16:creationId xmlns:a16="http://schemas.microsoft.com/office/drawing/2014/main" id="{9BFFA414-7EFD-D4AB-5B98-275C3C97A826}"/>
                      </a:ext>
                    </a:extLst>
                  </p14:cNvPr>
                  <p14:cNvContentPartPr/>
                  <p14:nvPr/>
                </p14:nvContentPartPr>
                <p14:xfrm>
                  <a:off x="7715100" y="2190695"/>
                  <a:ext cx="360" cy="360"/>
                </p14:xfrm>
              </p:contentPart>
            </mc:Choice>
            <mc:Fallback xmlns="">
              <p:pic>
                <p:nvPicPr>
                  <p:cNvPr id="745" name="Ink 744">
                    <a:extLst>
                      <a:ext uri="{FF2B5EF4-FFF2-40B4-BE49-F238E27FC236}">
                        <a16:creationId xmlns:a16="http://schemas.microsoft.com/office/drawing/2014/main" id="{9BFFA414-7EFD-D4AB-5B98-275C3C97A826}"/>
                      </a:ext>
                    </a:extLst>
                  </p:cNvPr>
                  <p:cNvPicPr/>
                  <p:nvPr/>
                </p:nvPicPr>
                <p:blipFill>
                  <a:blip r:embed="rId1350"/>
                  <a:stretch>
                    <a:fillRect/>
                  </a:stretch>
                </p:blipFill>
                <p:spPr>
                  <a:xfrm>
                    <a:off x="7697100" y="21726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1">
                <p14:nvContentPartPr>
                  <p14:cNvPr id="746" name="Ink 745">
                    <a:extLst>
                      <a:ext uri="{FF2B5EF4-FFF2-40B4-BE49-F238E27FC236}">
                        <a16:creationId xmlns:a16="http://schemas.microsoft.com/office/drawing/2014/main" id="{6DBC4DF8-12FE-0072-C091-1E1C5C12CF69}"/>
                      </a:ext>
                    </a:extLst>
                  </p14:cNvPr>
                  <p14:cNvContentPartPr/>
                  <p14:nvPr/>
                </p14:nvContentPartPr>
                <p14:xfrm>
                  <a:off x="7750020" y="2161895"/>
                  <a:ext cx="4680" cy="360"/>
                </p14:xfrm>
              </p:contentPart>
            </mc:Choice>
            <mc:Fallback xmlns="">
              <p:pic>
                <p:nvPicPr>
                  <p:cNvPr id="746" name="Ink 745">
                    <a:extLst>
                      <a:ext uri="{FF2B5EF4-FFF2-40B4-BE49-F238E27FC236}">
                        <a16:creationId xmlns:a16="http://schemas.microsoft.com/office/drawing/2014/main" id="{6DBC4DF8-12FE-0072-C091-1E1C5C12CF69}"/>
                      </a:ext>
                    </a:extLst>
                  </p:cNvPr>
                  <p:cNvPicPr/>
                  <p:nvPr/>
                </p:nvPicPr>
                <p:blipFill>
                  <a:blip r:embed="rId1352"/>
                  <a:stretch>
                    <a:fillRect/>
                  </a:stretch>
                </p:blipFill>
                <p:spPr>
                  <a:xfrm>
                    <a:off x="7732020" y="2144255"/>
                    <a:ext cx="403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3">
                <p14:nvContentPartPr>
                  <p14:cNvPr id="747" name="Ink 746">
                    <a:extLst>
                      <a:ext uri="{FF2B5EF4-FFF2-40B4-BE49-F238E27FC236}">
                        <a16:creationId xmlns:a16="http://schemas.microsoft.com/office/drawing/2014/main" id="{420C1EC8-1153-4789-0E7F-718A21E4FBC7}"/>
                      </a:ext>
                    </a:extLst>
                  </p14:cNvPr>
                  <p14:cNvContentPartPr/>
                  <p14:nvPr/>
                </p14:nvContentPartPr>
                <p14:xfrm>
                  <a:off x="7819860" y="2146055"/>
                  <a:ext cx="360" cy="360"/>
                </p14:xfrm>
              </p:contentPart>
            </mc:Choice>
            <mc:Fallback xmlns="">
              <p:pic>
                <p:nvPicPr>
                  <p:cNvPr id="747" name="Ink 746">
                    <a:extLst>
                      <a:ext uri="{FF2B5EF4-FFF2-40B4-BE49-F238E27FC236}">
                        <a16:creationId xmlns:a16="http://schemas.microsoft.com/office/drawing/2014/main" id="{420C1EC8-1153-4789-0E7F-718A21E4FBC7}"/>
                      </a:ext>
                    </a:extLst>
                  </p:cNvPr>
                  <p:cNvPicPr/>
                  <p:nvPr/>
                </p:nvPicPr>
                <p:blipFill>
                  <a:blip r:embed="rId1354"/>
                  <a:stretch>
                    <a:fillRect/>
                  </a:stretch>
                </p:blipFill>
                <p:spPr>
                  <a:xfrm>
                    <a:off x="7802220" y="21284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5">
                <p14:nvContentPartPr>
                  <p14:cNvPr id="748" name="Ink 747">
                    <a:extLst>
                      <a:ext uri="{FF2B5EF4-FFF2-40B4-BE49-F238E27FC236}">
                        <a16:creationId xmlns:a16="http://schemas.microsoft.com/office/drawing/2014/main" id="{A2C2F0D6-1C15-6AE7-FCB7-9B8718130434}"/>
                      </a:ext>
                    </a:extLst>
                  </p14:cNvPr>
                  <p14:cNvContentPartPr/>
                  <p14:nvPr/>
                </p14:nvContentPartPr>
                <p14:xfrm>
                  <a:off x="7873860" y="2136695"/>
                  <a:ext cx="360" cy="360"/>
                </p14:xfrm>
              </p:contentPart>
            </mc:Choice>
            <mc:Fallback xmlns="">
              <p:pic>
                <p:nvPicPr>
                  <p:cNvPr id="748" name="Ink 747">
                    <a:extLst>
                      <a:ext uri="{FF2B5EF4-FFF2-40B4-BE49-F238E27FC236}">
                        <a16:creationId xmlns:a16="http://schemas.microsoft.com/office/drawing/2014/main" id="{A2C2F0D6-1C15-6AE7-FCB7-9B8718130434}"/>
                      </a:ext>
                    </a:extLst>
                  </p:cNvPr>
                  <p:cNvPicPr/>
                  <p:nvPr/>
                </p:nvPicPr>
                <p:blipFill>
                  <a:blip r:embed="rId1356"/>
                  <a:stretch>
                    <a:fillRect/>
                  </a:stretch>
                </p:blipFill>
                <p:spPr>
                  <a:xfrm>
                    <a:off x="7856220" y="21186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7">
                <p14:nvContentPartPr>
                  <p14:cNvPr id="749" name="Ink 748">
                    <a:extLst>
                      <a:ext uri="{FF2B5EF4-FFF2-40B4-BE49-F238E27FC236}">
                        <a16:creationId xmlns:a16="http://schemas.microsoft.com/office/drawing/2014/main" id="{7BBE054D-4EB0-929F-2B89-5717E75DECB0}"/>
                      </a:ext>
                    </a:extLst>
                  </p14:cNvPr>
                  <p14:cNvContentPartPr/>
                  <p14:nvPr/>
                </p14:nvContentPartPr>
                <p14:xfrm>
                  <a:off x="7676940" y="2139935"/>
                  <a:ext cx="360" cy="1800"/>
                </p14:xfrm>
              </p:contentPart>
            </mc:Choice>
            <mc:Fallback xmlns="">
              <p:pic>
                <p:nvPicPr>
                  <p:cNvPr id="749" name="Ink 748">
                    <a:extLst>
                      <a:ext uri="{FF2B5EF4-FFF2-40B4-BE49-F238E27FC236}">
                        <a16:creationId xmlns:a16="http://schemas.microsoft.com/office/drawing/2014/main" id="{7BBE054D-4EB0-929F-2B89-5717E75DECB0}"/>
                      </a:ext>
                    </a:extLst>
                  </p:cNvPr>
                  <p:cNvPicPr/>
                  <p:nvPr/>
                </p:nvPicPr>
                <p:blipFill>
                  <a:blip r:embed="rId1358"/>
                  <a:stretch>
                    <a:fillRect/>
                  </a:stretch>
                </p:blipFill>
                <p:spPr>
                  <a:xfrm>
                    <a:off x="7658940" y="2121935"/>
                    <a:ext cx="3600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9">
                <p14:nvContentPartPr>
                  <p14:cNvPr id="750" name="Ink 749">
                    <a:extLst>
                      <a:ext uri="{FF2B5EF4-FFF2-40B4-BE49-F238E27FC236}">
                        <a16:creationId xmlns:a16="http://schemas.microsoft.com/office/drawing/2014/main" id="{90B671C1-D2FB-9DA9-BB6B-C68BFB24E273}"/>
                      </a:ext>
                    </a:extLst>
                  </p14:cNvPr>
                  <p14:cNvContentPartPr/>
                  <p14:nvPr/>
                </p14:nvContentPartPr>
                <p14:xfrm>
                  <a:off x="7610340" y="2250815"/>
                  <a:ext cx="360" cy="360"/>
                </p14:xfrm>
              </p:contentPart>
            </mc:Choice>
            <mc:Fallback xmlns="">
              <p:pic>
                <p:nvPicPr>
                  <p:cNvPr id="750" name="Ink 749">
                    <a:extLst>
                      <a:ext uri="{FF2B5EF4-FFF2-40B4-BE49-F238E27FC236}">
                        <a16:creationId xmlns:a16="http://schemas.microsoft.com/office/drawing/2014/main" id="{90B671C1-D2FB-9DA9-BB6B-C68BFB24E273}"/>
                      </a:ext>
                    </a:extLst>
                  </p:cNvPr>
                  <p:cNvPicPr/>
                  <p:nvPr/>
                </p:nvPicPr>
                <p:blipFill>
                  <a:blip r:embed="rId1360"/>
                  <a:stretch>
                    <a:fillRect/>
                  </a:stretch>
                </p:blipFill>
                <p:spPr>
                  <a:xfrm>
                    <a:off x="7592700" y="22328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1">
                <p14:nvContentPartPr>
                  <p14:cNvPr id="751" name="Ink 750">
                    <a:extLst>
                      <a:ext uri="{FF2B5EF4-FFF2-40B4-BE49-F238E27FC236}">
                        <a16:creationId xmlns:a16="http://schemas.microsoft.com/office/drawing/2014/main" id="{DB23B4F6-85DD-C8A1-E819-CCDE63E8850C}"/>
                      </a:ext>
                    </a:extLst>
                  </p14:cNvPr>
                  <p14:cNvContentPartPr/>
                  <p14:nvPr/>
                </p14:nvContentPartPr>
                <p14:xfrm>
                  <a:off x="7863780" y="2400060"/>
                  <a:ext cx="7200" cy="17280"/>
                </p14:xfrm>
              </p:contentPart>
            </mc:Choice>
            <mc:Fallback xmlns="">
              <p:pic>
                <p:nvPicPr>
                  <p:cNvPr id="751" name="Ink 750">
                    <a:extLst>
                      <a:ext uri="{FF2B5EF4-FFF2-40B4-BE49-F238E27FC236}">
                        <a16:creationId xmlns:a16="http://schemas.microsoft.com/office/drawing/2014/main" id="{DB23B4F6-85DD-C8A1-E819-CCDE63E8850C}"/>
                      </a:ext>
                    </a:extLst>
                  </p:cNvPr>
                  <p:cNvPicPr/>
                  <p:nvPr/>
                </p:nvPicPr>
                <p:blipFill>
                  <a:blip r:embed="rId1362"/>
                  <a:stretch>
                    <a:fillRect/>
                  </a:stretch>
                </p:blipFill>
                <p:spPr>
                  <a:xfrm>
                    <a:off x="7845212" y="2384665"/>
                    <a:ext cx="44716" cy="4838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3">
                <p14:nvContentPartPr>
                  <p14:cNvPr id="752" name="Ink 751">
                    <a:extLst>
                      <a:ext uri="{FF2B5EF4-FFF2-40B4-BE49-F238E27FC236}">
                        <a16:creationId xmlns:a16="http://schemas.microsoft.com/office/drawing/2014/main" id="{745EB430-5C5F-4799-7011-60A0FB8E3958}"/>
                      </a:ext>
                    </a:extLst>
                  </p14:cNvPr>
                  <p14:cNvContentPartPr/>
                  <p14:nvPr/>
                </p14:nvContentPartPr>
                <p14:xfrm>
                  <a:off x="7787460" y="2392500"/>
                  <a:ext cx="3600" cy="360"/>
                </p14:xfrm>
              </p:contentPart>
            </mc:Choice>
            <mc:Fallback xmlns="">
              <p:pic>
                <p:nvPicPr>
                  <p:cNvPr id="752" name="Ink 751">
                    <a:extLst>
                      <a:ext uri="{FF2B5EF4-FFF2-40B4-BE49-F238E27FC236}">
                        <a16:creationId xmlns:a16="http://schemas.microsoft.com/office/drawing/2014/main" id="{745EB430-5C5F-4799-7011-60A0FB8E3958}"/>
                      </a:ext>
                    </a:extLst>
                  </p:cNvPr>
                  <p:cNvPicPr/>
                  <p:nvPr/>
                </p:nvPicPr>
                <p:blipFill>
                  <a:blip r:embed="rId1364"/>
                  <a:stretch>
                    <a:fillRect/>
                  </a:stretch>
                </p:blipFill>
                <p:spPr>
                  <a:xfrm>
                    <a:off x="7769820" y="2374860"/>
                    <a:ext cx="392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5">
                <p14:nvContentPartPr>
                  <p14:cNvPr id="753" name="Ink 752">
                    <a:extLst>
                      <a:ext uri="{FF2B5EF4-FFF2-40B4-BE49-F238E27FC236}">
                        <a16:creationId xmlns:a16="http://schemas.microsoft.com/office/drawing/2014/main" id="{1CED5D5D-1ED8-2F2E-4373-0B8EDAF5F610}"/>
                      </a:ext>
                    </a:extLst>
                  </p14:cNvPr>
                  <p14:cNvContentPartPr/>
                  <p14:nvPr/>
                </p14:nvContentPartPr>
                <p14:xfrm>
                  <a:off x="7818060" y="2384940"/>
                  <a:ext cx="7920" cy="360"/>
                </p14:xfrm>
              </p:contentPart>
            </mc:Choice>
            <mc:Fallback xmlns="">
              <p:pic>
                <p:nvPicPr>
                  <p:cNvPr id="753" name="Ink 752">
                    <a:extLst>
                      <a:ext uri="{FF2B5EF4-FFF2-40B4-BE49-F238E27FC236}">
                        <a16:creationId xmlns:a16="http://schemas.microsoft.com/office/drawing/2014/main" id="{1CED5D5D-1ED8-2F2E-4373-0B8EDAF5F610}"/>
                      </a:ext>
                    </a:extLst>
                  </p:cNvPr>
                  <p:cNvPicPr/>
                  <p:nvPr/>
                </p:nvPicPr>
                <p:blipFill>
                  <a:blip r:embed="rId1366"/>
                  <a:stretch>
                    <a:fillRect/>
                  </a:stretch>
                </p:blipFill>
                <p:spPr>
                  <a:xfrm>
                    <a:off x="7800060" y="2367300"/>
                    <a:ext cx="435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7">
                <p14:nvContentPartPr>
                  <p14:cNvPr id="754" name="Ink 753">
                    <a:extLst>
                      <a:ext uri="{FF2B5EF4-FFF2-40B4-BE49-F238E27FC236}">
                        <a16:creationId xmlns:a16="http://schemas.microsoft.com/office/drawing/2014/main" id="{B2FF7CC2-D4DE-E1AC-8537-B405E3B669C9}"/>
                      </a:ext>
                    </a:extLst>
                  </p14:cNvPr>
                  <p14:cNvContentPartPr/>
                  <p14:nvPr/>
                </p14:nvContentPartPr>
                <p14:xfrm>
                  <a:off x="7886820" y="2339220"/>
                  <a:ext cx="360" cy="360"/>
                </p14:xfrm>
              </p:contentPart>
            </mc:Choice>
            <mc:Fallback xmlns="">
              <p:pic>
                <p:nvPicPr>
                  <p:cNvPr id="754" name="Ink 753">
                    <a:extLst>
                      <a:ext uri="{FF2B5EF4-FFF2-40B4-BE49-F238E27FC236}">
                        <a16:creationId xmlns:a16="http://schemas.microsoft.com/office/drawing/2014/main" id="{B2FF7CC2-D4DE-E1AC-8537-B405E3B669C9}"/>
                      </a:ext>
                    </a:extLst>
                  </p:cNvPr>
                  <p:cNvPicPr/>
                  <p:nvPr/>
                </p:nvPicPr>
                <p:blipFill>
                  <a:blip r:embed="rId1368"/>
                  <a:stretch>
                    <a:fillRect/>
                  </a:stretch>
                </p:blipFill>
                <p:spPr>
                  <a:xfrm>
                    <a:off x="7869180" y="23215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9">
                <p14:nvContentPartPr>
                  <p14:cNvPr id="755" name="Ink 754">
                    <a:extLst>
                      <a:ext uri="{FF2B5EF4-FFF2-40B4-BE49-F238E27FC236}">
                        <a16:creationId xmlns:a16="http://schemas.microsoft.com/office/drawing/2014/main" id="{B1DEB7FC-2562-0802-3800-33E602F7EA73}"/>
                      </a:ext>
                    </a:extLst>
                  </p14:cNvPr>
                  <p14:cNvContentPartPr/>
                  <p14:nvPr/>
                </p14:nvContentPartPr>
                <p14:xfrm>
                  <a:off x="7848660" y="2361900"/>
                  <a:ext cx="3600" cy="360"/>
                </p14:xfrm>
              </p:contentPart>
            </mc:Choice>
            <mc:Fallback xmlns="">
              <p:pic>
                <p:nvPicPr>
                  <p:cNvPr id="755" name="Ink 754">
                    <a:extLst>
                      <a:ext uri="{FF2B5EF4-FFF2-40B4-BE49-F238E27FC236}">
                        <a16:creationId xmlns:a16="http://schemas.microsoft.com/office/drawing/2014/main" id="{B1DEB7FC-2562-0802-3800-33E602F7EA73}"/>
                      </a:ext>
                    </a:extLst>
                  </p:cNvPr>
                  <p:cNvPicPr/>
                  <p:nvPr/>
                </p:nvPicPr>
                <p:blipFill>
                  <a:blip r:embed="rId1370"/>
                  <a:stretch>
                    <a:fillRect/>
                  </a:stretch>
                </p:blipFill>
                <p:spPr>
                  <a:xfrm>
                    <a:off x="7828660" y="2344260"/>
                    <a:ext cx="432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1">
                <p14:nvContentPartPr>
                  <p14:cNvPr id="756" name="Ink 755">
                    <a:extLst>
                      <a:ext uri="{FF2B5EF4-FFF2-40B4-BE49-F238E27FC236}">
                        <a16:creationId xmlns:a16="http://schemas.microsoft.com/office/drawing/2014/main" id="{E4C7D346-DB99-EE20-5A95-15E0E8420A36}"/>
                      </a:ext>
                    </a:extLst>
                  </p14:cNvPr>
                  <p14:cNvContentPartPr/>
                  <p14:nvPr/>
                </p14:nvContentPartPr>
                <p14:xfrm>
                  <a:off x="7743540" y="2362055"/>
                  <a:ext cx="360" cy="360"/>
                </p14:xfrm>
              </p:contentPart>
            </mc:Choice>
            <mc:Fallback xmlns="">
              <p:pic>
                <p:nvPicPr>
                  <p:cNvPr id="756" name="Ink 755">
                    <a:extLst>
                      <a:ext uri="{FF2B5EF4-FFF2-40B4-BE49-F238E27FC236}">
                        <a16:creationId xmlns:a16="http://schemas.microsoft.com/office/drawing/2014/main" id="{E4C7D346-DB99-EE20-5A95-15E0E8420A36}"/>
                      </a:ext>
                    </a:extLst>
                  </p:cNvPr>
                  <p:cNvPicPr/>
                  <p:nvPr/>
                </p:nvPicPr>
                <p:blipFill>
                  <a:blip r:embed="rId1372"/>
                  <a:stretch>
                    <a:fillRect/>
                  </a:stretch>
                </p:blipFill>
                <p:spPr>
                  <a:xfrm>
                    <a:off x="7725540" y="234405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3">
                <p14:nvContentPartPr>
                  <p14:cNvPr id="757" name="Ink 756">
                    <a:extLst>
                      <a:ext uri="{FF2B5EF4-FFF2-40B4-BE49-F238E27FC236}">
                        <a16:creationId xmlns:a16="http://schemas.microsoft.com/office/drawing/2014/main" id="{E6B9A014-7E3B-B6D3-0B43-4525DE091BE7}"/>
                      </a:ext>
                    </a:extLst>
                  </p14:cNvPr>
                  <p14:cNvContentPartPr/>
                  <p14:nvPr/>
                </p14:nvContentPartPr>
                <p14:xfrm>
                  <a:off x="8077260" y="2026620"/>
                  <a:ext cx="360" cy="360"/>
                </p14:xfrm>
              </p:contentPart>
            </mc:Choice>
            <mc:Fallback xmlns="">
              <p:pic>
                <p:nvPicPr>
                  <p:cNvPr id="757" name="Ink 756">
                    <a:extLst>
                      <a:ext uri="{FF2B5EF4-FFF2-40B4-BE49-F238E27FC236}">
                        <a16:creationId xmlns:a16="http://schemas.microsoft.com/office/drawing/2014/main" id="{E6B9A014-7E3B-B6D3-0B43-4525DE091BE7}"/>
                      </a:ext>
                    </a:extLst>
                  </p:cNvPr>
                  <p:cNvPicPr/>
                  <p:nvPr/>
                </p:nvPicPr>
                <p:blipFill>
                  <a:blip r:embed="rId1374"/>
                  <a:stretch>
                    <a:fillRect/>
                  </a:stretch>
                </p:blipFill>
                <p:spPr>
                  <a:xfrm>
                    <a:off x="8059620" y="20089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5">
                <p14:nvContentPartPr>
                  <p14:cNvPr id="758" name="Ink 757">
                    <a:extLst>
                      <a:ext uri="{FF2B5EF4-FFF2-40B4-BE49-F238E27FC236}">
                        <a16:creationId xmlns:a16="http://schemas.microsoft.com/office/drawing/2014/main" id="{6C0AEDE0-C80A-0D55-557F-51D56C6EA173}"/>
                      </a:ext>
                    </a:extLst>
                  </p14:cNvPr>
                  <p14:cNvContentPartPr/>
                  <p14:nvPr/>
                </p14:nvContentPartPr>
                <p14:xfrm>
                  <a:off x="7796014" y="1981196"/>
                  <a:ext cx="360" cy="360"/>
                </p14:xfrm>
              </p:contentPart>
            </mc:Choice>
            <mc:Fallback xmlns="">
              <p:pic>
                <p:nvPicPr>
                  <p:cNvPr id="758" name="Ink 757">
                    <a:extLst>
                      <a:ext uri="{FF2B5EF4-FFF2-40B4-BE49-F238E27FC236}">
                        <a16:creationId xmlns:a16="http://schemas.microsoft.com/office/drawing/2014/main" id="{6C0AEDE0-C80A-0D55-557F-51D56C6EA173}"/>
                      </a:ext>
                    </a:extLst>
                  </p:cNvPr>
                  <p:cNvPicPr/>
                  <p:nvPr/>
                </p:nvPicPr>
                <p:blipFill>
                  <a:blip r:embed="rId1376"/>
                  <a:stretch>
                    <a:fillRect/>
                  </a:stretch>
                </p:blipFill>
                <p:spPr>
                  <a:xfrm>
                    <a:off x="7778014" y="196319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7">
                <p14:nvContentPartPr>
                  <p14:cNvPr id="759" name="Ink 758">
                    <a:extLst>
                      <a:ext uri="{FF2B5EF4-FFF2-40B4-BE49-F238E27FC236}">
                        <a16:creationId xmlns:a16="http://schemas.microsoft.com/office/drawing/2014/main" id="{AEAF617A-C8C4-5F88-A5C9-97DDB5D2C2EA}"/>
                      </a:ext>
                    </a:extLst>
                  </p14:cNvPr>
                  <p14:cNvContentPartPr/>
                  <p14:nvPr/>
                </p14:nvContentPartPr>
                <p14:xfrm>
                  <a:off x="7838854" y="2016836"/>
                  <a:ext cx="360" cy="360"/>
                </p14:xfrm>
              </p:contentPart>
            </mc:Choice>
            <mc:Fallback xmlns="">
              <p:pic>
                <p:nvPicPr>
                  <p:cNvPr id="759" name="Ink 758">
                    <a:extLst>
                      <a:ext uri="{FF2B5EF4-FFF2-40B4-BE49-F238E27FC236}">
                        <a16:creationId xmlns:a16="http://schemas.microsoft.com/office/drawing/2014/main" id="{AEAF617A-C8C4-5F88-A5C9-97DDB5D2C2EA}"/>
                      </a:ext>
                    </a:extLst>
                  </p:cNvPr>
                  <p:cNvPicPr/>
                  <p:nvPr/>
                </p:nvPicPr>
                <p:blipFill>
                  <a:blip r:embed="rId1378"/>
                  <a:stretch>
                    <a:fillRect/>
                  </a:stretch>
                </p:blipFill>
                <p:spPr>
                  <a:xfrm>
                    <a:off x="7820854" y="19988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9">
                <p14:nvContentPartPr>
                  <p14:cNvPr id="760" name="Ink 759">
                    <a:extLst>
                      <a:ext uri="{FF2B5EF4-FFF2-40B4-BE49-F238E27FC236}">
                        <a16:creationId xmlns:a16="http://schemas.microsoft.com/office/drawing/2014/main" id="{DC867FC5-B2F8-8E6F-059F-E68E0BECEE8D}"/>
                      </a:ext>
                    </a:extLst>
                  </p14:cNvPr>
                  <p14:cNvContentPartPr/>
                  <p14:nvPr/>
                </p14:nvContentPartPr>
                <p14:xfrm>
                  <a:off x="7905454" y="2007116"/>
                  <a:ext cx="360" cy="360"/>
                </p14:xfrm>
              </p:contentPart>
            </mc:Choice>
            <mc:Fallback xmlns="">
              <p:pic>
                <p:nvPicPr>
                  <p:cNvPr id="760" name="Ink 759">
                    <a:extLst>
                      <a:ext uri="{FF2B5EF4-FFF2-40B4-BE49-F238E27FC236}">
                        <a16:creationId xmlns:a16="http://schemas.microsoft.com/office/drawing/2014/main" id="{DC867FC5-B2F8-8E6F-059F-E68E0BECEE8D}"/>
                      </a:ext>
                    </a:extLst>
                  </p:cNvPr>
                  <p:cNvPicPr/>
                  <p:nvPr/>
                </p:nvPicPr>
                <p:blipFill>
                  <a:blip r:embed="rId1380"/>
                  <a:stretch>
                    <a:fillRect/>
                  </a:stretch>
                </p:blipFill>
                <p:spPr>
                  <a:xfrm>
                    <a:off x="7887454" y="19894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1">
                <p14:nvContentPartPr>
                  <p14:cNvPr id="761" name="Ink 760">
                    <a:extLst>
                      <a:ext uri="{FF2B5EF4-FFF2-40B4-BE49-F238E27FC236}">
                        <a16:creationId xmlns:a16="http://schemas.microsoft.com/office/drawing/2014/main" id="{2A645DBE-2D84-3C93-9CD8-9AD6BAA075B2}"/>
                      </a:ext>
                    </a:extLst>
                  </p14:cNvPr>
                  <p14:cNvContentPartPr/>
                  <p14:nvPr/>
                </p14:nvContentPartPr>
                <p14:xfrm>
                  <a:off x="7950814" y="1833596"/>
                  <a:ext cx="360" cy="1440"/>
                </p14:xfrm>
              </p:contentPart>
            </mc:Choice>
            <mc:Fallback xmlns="">
              <p:pic>
                <p:nvPicPr>
                  <p:cNvPr id="761" name="Ink 760">
                    <a:extLst>
                      <a:ext uri="{FF2B5EF4-FFF2-40B4-BE49-F238E27FC236}">
                        <a16:creationId xmlns:a16="http://schemas.microsoft.com/office/drawing/2014/main" id="{2A645DBE-2D84-3C93-9CD8-9AD6BAA075B2}"/>
                      </a:ext>
                    </a:extLst>
                  </p:cNvPr>
                  <p:cNvPicPr/>
                  <p:nvPr/>
                </p:nvPicPr>
                <p:blipFill>
                  <a:blip r:embed="rId1382"/>
                  <a:stretch>
                    <a:fillRect/>
                  </a:stretch>
                </p:blipFill>
                <p:spPr>
                  <a:xfrm>
                    <a:off x="7932814" y="181559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3">
                <p14:nvContentPartPr>
                  <p14:cNvPr id="762" name="Ink 761">
                    <a:extLst>
                      <a:ext uri="{FF2B5EF4-FFF2-40B4-BE49-F238E27FC236}">
                        <a16:creationId xmlns:a16="http://schemas.microsoft.com/office/drawing/2014/main" id="{10C2BF62-D1D3-CDAA-9C21-FB476826A219}"/>
                      </a:ext>
                    </a:extLst>
                  </p14:cNvPr>
                  <p14:cNvContentPartPr/>
                  <p14:nvPr/>
                </p14:nvContentPartPr>
                <p14:xfrm>
                  <a:off x="7800694" y="1909556"/>
                  <a:ext cx="360" cy="360"/>
                </p14:xfrm>
              </p:contentPart>
            </mc:Choice>
            <mc:Fallback xmlns="">
              <p:pic>
                <p:nvPicPr>
                  <p:cNvPr id="762" name="Ink 761">
                    <a:extLst>
                      <a:ext uri="{FF2B5EF4-FFF2-40B4-BE49-F238E27FC236}">
                        <a16:creationId xmlns:a16="http://schemas.microsoft.com/office/drawing/2014/main" id="{10C2BF62-D1D3-CDAA-9C21-FB476826A219}"/>
                      </a:ext>
                    </a:extLst>
                  </p:cNvPr>
                  <p:cNvPicPr/>
                  <p:nvPr/>
                </p:nvPicPr>
                <p:blipFill>
                  <a:blip r:embed="rId1384"/>
                  <a:stretch>
                    <a:fillRect/>
                  </a:stretch>
                </p:blipFill>
                <p:spPr>
                  <a:xfrm>
                    <a:off x="7782694" y="189191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5">
                <p14:nvContentPartPr>
                  <p14:cNvPr id="763" name="Ink 762">
                    <a:extLst>
                      <a:ext uri="{FF2B5EF4-FFF2-40B4-BE49-F238E27FC236}">
                        <a16:creationId xmlns:a16="http://schemas.microsoft.com/office/drawing/2014/main" id="{20F1CC3B-725B-8824-0DC2-D1A4B13BF9C3}"/>
                      </a:ext>
                    </a:extLst>
                  </p14:cNvPr>
                  <p14:cNvContentPartPr/>
                  <p14:nvPr/>
                </p14:nvContentPartPr>
                <p14:xfrm>
                  <a:off x="7719694" y="2033396"/>
                  <a:ext cx="1440" cy="360"/>
                </p14:xfrm>
              </p:contentPart>
            </mc:Choice>
            <mc:Fallback xmlns="">
              <p:pic>
                <p:nvPicPr>
                  <p:cNvPr id="763" name="Ink 762">
                    <a:extLst>
                      <a:ext uri="{FF2B5EF4-FFF2-40B4-BE49-F238E27FC236}">
                        <a16:creationId xmlns:a16="http://schemas.microsoft.com/office/drawing/2014/main" id="{20F1CC3B-725B-8824-0DC2-D1A4B13BF9C3}"/>
                      </a:ext>
                    </a:extLst>
                  </p:cNvPr>
                  <p:cNvPicPr/>
                  <p:nvPr/>
                </p:nvPicPr>
                <p:blipFill>
                  <a:blip r:embed="rId1386"/>
                  <a:stretch>
                    <a:fillRect/>
                  </a:stretch>
                </p:blipFill>
                <p:spPr>
                  <a:xfrm>
                    <a:off x="7701694" y="2015756"/>
                    <a:ext cx="370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7">
                <p14:nvContentPartPr>
                  <p14:cNvPr id="764" name="Ink 763">
                    <a:extLst>
                      <a:ext uri="{FF2B5EF4-FFF2-40B4-BE49-F238E27FC236}">
                        <a16:creationId xmlns:a16="http://schemas.microsoft.com/office/drawing/2014/main" id="{21F5A76C-7BEC-4835-C252-B422AFBCA36B}"/>
                      </a:ext>
                    </a:extLst>
                  </p14:cNvPr>
                  <p14:cNvContentPartPr/>
                  <p14:nvPr/>
                </p14:nvContentPartPr>
                <p14:xfrm>
                  <a:off x="7676854" y="2052476"/>
                  <a:ext cx="360" cy="360"/>
                </p14:xfrm>
              </p:contentPart>
            </mc:Choice>
            <mc:Fallback xmlns="">
              <p:pic>
                <p:nvPicPr>
                  <p:cNvPr id="764" name="Ink 763">
                    <a:extLst>
                      <a:ext uri="{FF2B5EF4-FFF2-40B4-BE49-F238E27FC236}">
                        <a16:creationId xmlns:a16="http://schemas.microsoft.com/office/drawing/2014/main" id="{21F5A76C-7BEC-4835-C252-B422AFBCA36B}"/>
                      </a:ext>
                    </a:extLst>
                  </p:cNvPr>
                  <p:cNvPicPr/>
                  <p:nvPr/>
                </p:nvPicPr>
                <p:blipFill>
                  <a:blip r:embed="rId1388"/>
                  <a:stretch>
                    <a:fillRect/>
                  </a:stretch>
                </p:blipFill>
                <p:spPr>
                  <a:xfrm>
                    <a:off x="7658854" y="20348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9">
                <p14:nvContentPartPr>
                  <p14:cNvPr id="765" name="Ink 764">
                    <a:extLst>
                      <a:ext uri="{FF2B5EF4-FFF2-40B4-BE49-F238E27FC236}">
                        <a16:creationId xmlns:a16="http://schemas.microsoft.com/office/drawing/2014/main" id="{E19073AD-BEF8-DE46-2240-64D07344FED1}"/>
                      </a:ext>
                    </a:extLst>
                  </p14:cNvPr>
                  <p14:cNvContentPartPr/>
                  <p14:nvPr/>
                </p14:nvContentPartPr>
                <p14:xfrm>
                  <a:off x="7535374" y="2119076"/>
                  <a:ext cx="1440" cy="1440"/>
                </p14:xfrm>
              </p:contentPart>
            </mc:Choice>
            <mc:Fallback xmlns="">
              <p:pic>
                <p:nvPicPr>
                  <p:cNvPr id="765" name="Ink 764">
                    <a:extLst>
                      <a:ext uri="{FF2B5EF4-FFF2-40B4-BE49-F238E27FC236}">
                        <a16:creationId xmlns:a16="http://schemas.microsoft.com/office/drawing/2014/main" id="{E19073AD-BEF8-DE46-2240-64D07344FED1}"/>
                      </a:ext>
                    </a:extLst>
                  </p:cNvPr>
                  <p:cNvPicPr/>
                  <p:nvPr/>
                </p:nvPicPr>
                <p:blipFill>
                  <a:blip r:embed="rId1390"/>
                  <a:stretch>
                    <a:fillRect/>
                  </a:stretch>
                </p:blipFill>
                <p:spPr>
                  <a:xfrm>
                    <a:off x="7517374" y="2101436"/>
                    <a:ext cx="3708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1">
                <p14:nvContentPartPr>
                  <p14:cNvPr id="766" name="Ink 765">
                    <a:extLst>
                      <a:ext uri="{FF2B5EF4-FFF2-40B4-BE49-F238E27FC236}">
                        <a16:creationId xmlns:a16="http://schemas.microsoft.com/office/drawing/2014/main" id="{EDA32FDF-43E2-914A-E658-986E3F98E285}"/>
                      </a:ext>
                    </a:extLst>
                  </p14:cNvPr>
                  <p14:cNvContentPartPr/>
                  <p14:nvPr/>
                </p14:nvContentPartPr>
                <p14:xfrm>
                  <a:off x="7304614" y="2342996"/>
                  <a:ext cx="1440" cy="1440"/>
                </p14:xfrm>
              </p:contentPart>
            </mc:Choice>
            <mc:Fallback xmlns="">
              <p:pic>
                <p:nvPicPr>
                  <p:cNvPr id="766" name="Ink 765">
                    <a:extLst>
                      <a:ext uri="{FF2B5EF4-FFF2-40B4-BE49-F238E27FC236}">
                        <a16:creationId xmlns:a16="http://schemas.microsoft.com/office/drawing/2014/main" id="{EDA32FDF-43E2-914A-E658-986E3F98E285}"/>
                      </a:ext>
                    </a:extLst>
                  </p:cNvPr>
                  <p:cNvPicPr/>
                  <p:nvPr/>
                </p:nvPicPr>
                <p:blipFill>
                  <a:blip r:embed="rId1392"/>
                  <a:stretch>
                    <a:fillRect/>
                  </a:stretch>
                </p:blipFill>
                <p:spPr>
                  <a:xfrm>
                    <a:off x="7286974" y="2324996"/>
                    <a:ext cx="3708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3">
                <p14:nvContentPartPr>
                  <p14:cNvPr id="767" name="Ink 766">
                    <a:extLst>
                      <a:ext uri="{FF2B5EF4-FFF2-40B4-BE49-F238E27FC236}">
                        <a16:creationId xmlns:a16="http://schemas.microsoft.com/office/drawing/2014/main" id="{81550131-23E3-2AB1-352E-77548AB0C40B}"/>
                      </a:ext>
                    </a:extLst>
                  </p14:cNvPr>
                  <p14:cNvContentPartPr/>
                  <p14:nvPr/>
                </p14:nvContentPartPr>
                <p14:xfrm>
                  <a:off x="7276894" y="2524076"/>
                  <a:ext cx="360" cy="360"/>
                </p14:xfrm>
              </p:contentPart>
            </mc:Choice>
            <mc:Fallback xmlns="">
              <p:pic>
                <p:nvPicPr>
                  <p:cNvPr id="767" name="Ink 766">
                    <a:extLst>
                      <a:ext uri="{FF2B5EF4-FFF2-40B4-BE49-F238E27FC236}">
                        <a16:creationId xmlns:a16="http://schemas.microsoft.com/office/drawing/2014/main" id="{81550131-23E3-2AB1-352E-77548AB0C40B}"/>
                      </a:ext>
                    </a:extLst>
                  </p:cNvPr>
                  <p:cNvPicPr/>
                  <p:nvPr/>
                </p:nvPicPr>
                <p:blipFill>
                  <a:blip r:embed="rId1394"/>
                  <a:stretch>
                    <a:fillRect/>
                  </a:stretch>
                </p:blipFill>
                <p:spPr>
                  <a:xfrm>
                    <a:off x="7258894" y="250607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5">
                <p14:nvContentPartPr>
                  <p14:cNvPr id="768" name="Ink 767">
                    <a:extLst>
                      <a:ext uri="{FF2B5EF4-FFF2-40B4-BE49-F238E27FC236}">
                        <a16:creationId xmlns:a16="http://schemas.microsoft.com/office/drawing/2014/main" id="{FD8FC45E-D982-883C-80A7-2E2F193B97A3}"/>
                      </a:ext>
                    </a:extLst>
                  </p14:cNvPr>
                  <p14:cNvContentPartPr/>
                  <p14:nvPr/>
                </p14:nvContentPartPr>
                <p14:xfrm>
                  <a:off x="7145854" y="2540636"/>
                  <a:ext cx="360" cy="360"/>
                </p14:xfrm>
              </p:contentPart>
            </mc:Choice>
            <mc:Fallback xmlns="">
              <p:pic>
                <p:nvPicPr>
                  <p:cNvPr id="768" name="Ink 767">
                    <a:extLst>
                      <a:ext uri="{FF2B5EF4-FFF2-40B4-BE49-F238E27FC236}">
                        <a16:creationId xmlns:a16="http://schemas.microsoft.com/office/drawing/2014/main" id="{FD8FC45E-D982-883C-80A7-2E2F193B97A3}"/>
                      </a:ext>
                    </a:extLst>
                  </p:cNvPr>
                  <p:cNvPicPr/>
                  <p:nvPr/>
                </p:nvPicPr>
                <p:blipFill>
                  <a:blip r:embed="rId1396"/>
                  <a:stretch>
                    <a:fillRect/>
                  </a:stretch>
                </p:blipFill>
                <p:spPr>
                  <a:xfrm>
                    <a:off x="7127854" y="25226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7">
                <p14:nvContentPartPr>
                  <p14:cNvPr id="769" name="Ink 768">
                    <a:extLst>
                      <a:ext uri="{FF2B5EF4-FFF2-40B4-BE49-F238E27FC236}">
                        <a16:creationId xmlns:a16="http://schemas.microsoft.com/office/drawing/2014/main" id="{ADA7D8ED-6097-ACD2-355A-B05AD436F059}"/>
                      </a:ext>
                    </a:extLst>
                  </p14:cNvPr>
                  <p14:cNvContentPartPr/>
                  <p14:nvPr/>
                </p14:nvContentPartPr>
                <p14:xfrm>
                  <a:off x="7224694" y="2596796"/>
                  <a:ext cx="360" cy="1440"/>
                </p14:xfrm>
              </p:contentPart>
            </mc:Choice>
            <mc:Fallback xmlns="">
              <p:pic>
                <p:nvPicPr>
                  <p:cNvPr id="769" name="Ink 768">
                    <a:extLst>
                      <a:ext uri="{FF2B5EF4-FFF2-40B4-BE49-F238E27FC236}">
                        <a16:creationId xmlns:a16="http://schemas.microsoft.com/office/drawing/2014/main" id="{ADA7D8ED-6097-ACD2-355A-B05AD436F059}"/>
                      </a:ext>
                    </a:extLst>
                  </p:cNvPr>
                  <p:cNvPicPr/>
                  <p:nvPr/>
                </p:nvPicPr>
                <p:blipFill>
                  <a:blip r:embed="rId1398"/>
                  <a:stretch>
                    <a:fillRect/>
                  </a:stretch>
                </p:blipFill>
                <p:spPr>
                  <a:xfrm>
                    <a:off x="7207054" y="2579156"/>
                    <a:ext cx="3600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9">
                <p14:nvContentPartPr>
                  <p14:cNvPr id="770" name="Ink 769">
                    <a:extLst>
                      <a:ext uri="{FF2B5EF4-FFF2-40B4-BE49-F238E27FC236}">
                        <a16:creationId xmlns:a16="http://schemas.microsoft.com/office/drawing/2014/main" id="{73B7F7A1-1F63-5DCA-2493-85C0C7A5BC9F}"/>
                      </a:ext>
                    </a:extLst>
                  </p14:cNvPr>
                  <p14:cNvContentPartPr/>
                  <p14:nvPr/>
                </p14:nvContentPartPr>
                <p14:xfrm>
                  <a:off x="7281574" y="2654756"/>
                  <a:ext cx="360" cy="360"/>
                </p14:xfrm>
              </p:contentPart>
            </mc:Choice>
            <mc:Fallback xmlns="">
              <p:pic>
                <p:nvPicPr>
                  <p:cNvPr id="770" name="Ink 769">
                    <a:extLst>
                      <a:ext uri="{FF2B5EF4-FFF2-40B4-BE49-F238E27FC236}">
                        <a16:creationId xmlns:a16="http://schemas.microsoft.com/office/drawing/2014/main" id="{73B7F7A1-1F63-5DCA-2493-85C0C7A5BC9F}"/>
                      </a:ext>
                    </a:extLst>
                  </p:cNvPr>
                  <p:cNvPicPr/>
                  <p:nvPr/>
                </p:nvPicPr>
                <p:blipFill>
                  <a:blip r:embed="rId1400"/>
                  <a:stretch>
                    <a:fillRect/>
                  </a:stretch>
                </p:blipFill>
                <p:spPr>
                  <a:xfrm>
                    <a:off x="7263574" y="26367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1">
                <p14:nvContentPartPr>
                  <p14:cNvPr id="771" name="Ink 770">
                    <a:extLst>
                      <a:ext uri="{FF2B5EF4-FFF2-40B4-BE49-F238E27FC236}">
                        <a16:creationId xmlns:a16="http://schemas.microsoft.com/office/drawing/2014/main" id="{5311D771-D836-D332-F82B-DD4495C4F84B}"/>
                      </a:ext>
                    </a:extLst>
                  </p14:cNvPr>
                  <p14:cNvContentPartPr/>
                  <p14:nvPr/>
                </p14:nvContentPartPr>
                <p14:xfrm>
                  <a:off x="7575210" y="2628600"/>
                  <a:ext cx="360" cy="360"/>
                </p14:xfrm>
              </p:contentPart>
            </mc:Choice>
            <mc:Fallback xmlns="">
              <p:pic>
                <p:nvPicPr>
                  <p:cNvPr id="771" name="Ink 770">
                    <a:extLst>
                      <a:ext uri="{FF2B5EF4-FFF2-40B4-BE49-F238E27FC236}">
                        <a16:creationId xmlns:a16="http://schemas.microsoft.com/office/drawing/2014/main" id="{5311D771-D836-D332-F82B-DD4495C4F84B}"/>
                      </a:ext>
                    </a:extLst>
                  </p:cNvPr>
                  <p:cNvPicPr/>
                  <p:nvPr/>
                </p:nvPicPr>
                <p:blipFill>
                  <a:blip r:embed="rId1402"/>
                  <a:stretch>
                    <a:fillRect/>
                  </a:stretch>
                </p:blipFill>
                <p:spPr>
                  <a:xfrm>
                    <a:off x="7557210" y="26109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3">
                <p14:nvContentPartPr>
                  <p14:cNvPr id="772" name="Ink 771">
                    <a:extLst>
                      <a:ext uri="{FF2B5EF4-FFF2-40B4-BE49-F238E27FC236}">
                        <a16:creationId xmlns:a16="http://schemas.microsoft.com/office/drawing/2014/main" id="{8A88E0D9-FFE8-A530-4820-5B9E51C595C2}"/>
                      </a:ext>
                    </a:extLst>
                  </p14:cNvPr>
                  <p14:cNvContentPartPr/>
                  <p14:nvPr/>
                </p14:nvContentPartPr>
                <p14:xfrm>
                  <a:off x="7702650" y="3117840"/>
                  <a:ext cx="2880" cy="360"/>
                </p14:xfrm>
              </p:contentPart>
            </mc:Choice>
            <mc:Fallback xmlns="">
              <p:pic>
                <p:nvPicPr>
                  <p:cNvPr id="772" name="Ink 771">
                    <a:extLst>
                      <a:ext uri="{FF2B5EF4-FFF2-40B4-BE49-F238E27FC236}">
                        <a16:creationId xmlns:a16="http://schemas.microsoft.com/office/drawing/2014/main" id="{8A88E0D9-FFE8-A530-4820-5B9E51C595C2}"/>
                      </a:ext>
                    </a:extLst>
                  </p:cNvPr>
                  <p:cNvPicPr/>
                  <p:nvPr/>
                </p:nvPicPr>
                <p:blipFill>
                  <a:blip r:embed="rId1404"/>
                  <a:stretch>
                    <a:fillRect/>
                  </a:stretch>
                </p:blipFill>
                <p:spPr>
                  <a:xfrm>
                    <a:off x="7685010" y="309984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5">
                <p14:nvContentPartPr>
                  <p14:cNvPr id="773" name="Ink 772">
                    <a:extLst>
                      <a:ext uri="{FF2B5EF4-FFF2-40B4-BE49-F238E27FC236}">
                        <a16:creationId xmlns:a16="http://schemas.microsoft.com/office/drawing/2014/main" id="{76ACF4C2-4F64-0CE4-A43C-2D5263513474}"/>
                      </a:ext>
                    </a:extLst>
                  </p14:cNvPr>
                  <p14:cNvContentPartPr/>
                  <p14:nvPr/>
                </p14:nvContentPartPr>
                <p14:xfrm>
                  <a:off x="8127810" y="2882760"/>
                  <a:ext cx="360" cy="360"/>
                </p14:xfrm>
              </p:contentPart>
            </mc:Choice>
            <mc:Fallback xmlns="">
              <p:pic>
                <p:nvPicPr>
                  <p:cNvPr id="773" name="Ink 772">
                    <a:extLst>
                      <a:ext uri="{FF2B5EF4-FFF2-40B4-BE49-F238E27FC236}">
                        <a16:creationId xmlns:a16="http://schemas.microsoft.com/office/drawing/2014/main" id="{76ACF4C2-4F64-0CE4-A43C-2D5263513474}"/>
                      </a:ext>
                    </a:extLst>
                  </p:cNvPr>
                  <p:cNvPicPr/>
                  <p:nvPr/>
                </p:nvPicPr>
                <p:blipFill>
                  <a:blip r:embed="rId1406"/>
                  <a:stretch>
                    <a:fillRect/>
                  </a:stretch>
                </p:blipFill>
                <p:spPr>
                  <a:xfrm>
                    <a:off x="8109810" y="28651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7">
                <p14:nvContentPartPr>
                  <p14:cNvPr id="774" name="Ink 773">
                    <a:extLst>
                      <a:ext uri="{FF2B5EF4-FFF2-40B4-BE49-F238E27FC236}">
                        <a16:creationId xmlns:a16="http://schemas.microsoft.com/office/drawing/2014/main" id="{D60668B6-CEC7-EC87-FB3F-3BF3584A90B7}"/>
                      </a:ext>
                    </a:extLst>
                  </p14:cNvPr>
                  <p14:cNvContentPartPr/>
                  <p14:nvPr/>
                </p14:nvContentPartPr>
                <p14:xfrm>
                  <a:off x="8254890" y="2203440"/>
                  <a:ext cx="6840" cy="360"/>
                </p14:xfrm>
              </p:contentPart>
            </mc:Choice>
            <mc:Fallback xmlns="">
              <p:pic>
                <p:nvPicPr>
                  <p:cNvPr id="774" name="Ink 773">
                    <a:extLst>
                      <a:ext uri="{FF2B5EF4-FFF2-40B4-BE49-F238E27FC236}">
                        <a16:creationId xmlns:a16="http://schemas.microsoft.com/office/drawing/2014/main" id="{D60668B6-CEC7-EC87-FB3F-3BF3584A90B7}"/>
                      </a:ext>
                    </a:extLst>
                  </p:cNvPr>
                  <p:cNvPicPr/>
                  <p:nvPr/>
                </p:nvPicPr>
                <p:blipFill>
                  <a:blip r:embed="rId1408"/>
                  <a:stretch>
                    <a:fillRect/>
                  </a:stretch>
                </p:blipFill>
                <p:spPr>
                  <a:xfrm>
                    <a:off x="8235890" y="2185440"/>
                    <a:ext cx="444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9">
                <p14:nvContentPartPr>
                  <p14:cNvPr id="775" name="Ink 774">
                    <a:extLst>
                      <a:ext uri="{FF2B5EF4-FFF2-40B4-BE49-F238E27FC236}">
                        <a16:creationId xmlns:a16="http://schemas.microsoft.com/office/drawing/2014/main" id="{2716F327-F79C-86DF-DA51-A19B0954FE51}"/>
                      </a:ext>
                    </a:extLst>
                  </p14:cNvPr>
                  <p14:cNvContentPartPr/>
                  <p14:nvPr/>
                </p14:nvContentPartPr>
                <p14:xfrm>
                  <a:off x="8159850" y="2393880"/>
                  <a:ext cx="360" cy="360"/>
                </p14:xfrm>
              </p:contentPart>
            </mc:Choice>
            <mc:Fallback xmlns="">
              <p:pic>
                <p:nvPicPr>
                  <p:cNvPr id="775" name="Ink 774">
                    <a:extLst>
                      <a:ext uri="{FF2B5EF4-FFF2-40B4-BE49-F238E27FC236}">
                        <a16:creationId xmlns:a16="http://schemas.microsoft.com/office/drawing/2014/main" id="{2716F327-F79C-86DF-DA51-A19B0954FE51}"/>
                      </a:ext>
                    </a:extLst>
                  </p:cNvPr>
                  <p:cNvPicPr/>
                  <p:nvPr/>
                </p:nvPicPr>
                <p:blipFill>
                  <a:blip r:embed="rId1410"/>
                  <a:stretch>
                    <a:fillRect/>
                  </a:stretch>
                </p:blipFill>
                <p:spPr>
                  <a:xfrm>
                    <a:off x="8142210" y="23758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1">
                <p14:nvContentPartPr>
                  <p14:cNvPr id="776" name="Ink 775">
                    <a:extLst>
                      <a:ext uri="{FF2B5EF4-FFF2-40B4-BE49-F238E27FC236}">
                        <a16:creationId xmlns:a16="http://schemas.microsoft.com/office/drawing/2014/main" id="{90D95761-4371-B6D0-49EC-C3BD177DB775}"/>
                      </a:ext>
                    </a:extLst>
                  </p14:cNvPr>
                  <p14:cNvContentPartPr/>
                  <p14:nvPr/>
                </p14:nvContentPartPr>
                <p14:xfrm>
                  <a:off x="8023770" y="2768640"/>
                  <a:ext cx="2880" cy="2880"/>
                </p14:xfrm>
              </p:contentPart>
            </mc:Choice>
            <mc:Fallback xmlns="">
              <p:pic>
                <p:nvPicPr>
                  <p:cNvPr id="776" name="Ink 775">
                    <a:extLst>
                      <a:ext uri="{FF2B5EF4-FFF2-40B4-BE49-F238E27FC236}">
                        <a16:creationId xmlns:a16="http://schemas.microsoft.com/office/drawing/2014/main" id="{90D95761-4371-B6D0-49EC-C3BD177DB775}"/>
                      </a:ext>
                    </a:extLst>
                  </p:cNvPr>
                  <p:cNvPicPr/>
                  <p:nvPr/>
                </p:nvPicPr>
                <p:blipFill>
                  <a:blip r:embed="rId1412"/>
                  <a:stretch>
                    <a:fillRect/>
                  </a:stretch>
                </p:blipFill>
                <p:spPr>
                  <a:xfrm>
                    <a:off x="8006130" y="2752640"/>
                    <a:ext cx="38520" cy="3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3">
                <p14:nvContentPartPr>
                  <p14:cNvPr id="777" name="Ink 776">
                    <a:extLst>
                      <a:ext uri="{FF2B5EF4-FFF2-40B4-BE49-F238E27FC236}">
                        <a16:creationId xmlns:a16="http://schemas.microsoft.com/office/drawing/2014/main" id="{05DC3F03-E5D4-6276-068B-4444CACE4F4D}"/>
                      </a:ext>
                    </a:extLst>
                  </p14:cNvPr>
                  <p14:cNvContentPartPr/>
                  <p14:nvPr/>
                </p14:nvContentPartPr>
                <p14:xfrm>
                  <a:off x="7911810" y="2844600"/>
                  <a:ext cx="360" cy="360"/>
                </p14:xfrm>
              </p:contentPart>
            </mc:Choice>
            <mc:Fallback xmlns="">
              <p:pic>
                <p:nvPicPr>
                  <p:cNvPr id="777" name="Ink 776">
                    <a:extLst>
                      <a:ext uri="{FF2B5EF4-FFF2-40B4-BE49-F238E27FC236}">
                        <a16:creationId xmlns:a16="http://schemas.microsoft.com/office/drawing/2014/main" id="{05DC3F03-E5D4-6276-068B-4444CACE4F4D}"/>
                      </a:ext>
                    </a:extLst>
                  </p:cNvPr>
                  <p:cNvPicPr/>
                  <p:nvPr/>
                </p:nvPicPr>
                <p:blipFill>
                  <a:blip r:embed="rId1414"/>
                  <a:stretch>
                    <a:fillRect/>
                  </a:stretch>
                </p:blipFill>
                <p:spPr>
                  <a:xfrm>
                    <a:off x="7893810" y="28269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5">
                <p14:nvContentPartPr>
                  <p14:cNvPr id="778" name="Ink 777">
                    <a:extLst>
                      <a:ext uri="{FF2B5EF4-FFF2-40B4-BE49-F238E27FC236}">
                        <a16:creationId xmlns:a16="http://schemas.microsoft.com/office/drawing/2014/main" id="{9A7D17E7-7B3A-C10E-A530-DA4F447D4DF3}"/>
                      </a:ext>
                    </a:extLst>
                  </p14:cNvPr>
                  <p14:cNvContentPartPr/>
                  <p14:nvPr/>
                </p14:nvContentPartPr>
                <p14:xfrm>
                  <a:off x="8051850" y="2959080"/>
                  <a:ext cx="360" cy="360"/>
                </p14:xfrm>
              </p:contentPart>
            </mc:Choice>
            <mc:Fallback xmlns="">
              <p:pic>
                <p:nvPicPr>
                  <p:cNvPr id="778" name="Ink 777">
                    <a:extLst>
                      <a:ext uri="{FF2B5EF4-FFF2-40B4-BE49-F238E27FC236}">
                        <a16:creationId xmlns:a16="http://schemas.microsoft.com/office/drawing/2014/main" id="{9A7D17E7-7B3A-C10E-A530-DA4F447D4DF3}"/>
                      </a:ext>
                    </a:extLst>
                  </p:cNvPr>
                  <p:cNvPicPr/>
                  <p:nvPr/>
                </p:nvPicPr>
                <p:blipFill>
                  <a:blip r:embed="rId1416"/>
                  <a:stretch>
                    <a:fillRect/>
                  </a:stretch>
                </p:blipFill>
                <p:spPr>
                  <a:xfrm>
                    <a:off x="8034210" y="2941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7">
                <p14:nvContentPartPr>
                  <p14:cNvPr id="779" name="Ink 778">
                    <a:extLst>
                      <a:ext uri="{FF2B5EF4-FFF2-40B4-BE49-F238E27FC236}">
                        <a16:creationId xmlns:a16="http://schemas.microsoft.com/office/drawing/2014/main" id="{214C9147-A7D3-9743-CBA8-119D75BA8E49}"/>
                      </a:ext>
                    </a:extLst>
                  </p14:cNvPr>
                  <p14:cNvContentPartPr/>
                  <p14:nvPr/>
                </p14:nvContentPartPr>
                <p14:xfrm>
                  <a:off x="7943850" y="2997240"/>
                  <a:ext cx="360" cy="360"/>
                </p14:xfrm>
              </p:contentPart>
            </mc:Choice>
            <mc:Fallback xmlns="">
              <p:pic>
                <p:nvPicPr>
                  <p:cNvPr id="779" name="Ink 778">
                    <a:extLst>
                      <a:ext uri="{FF2B5EF4-FFF2-40B4-BE49-F238E27FC236}">
                        <a16:creationId xmlns:a16="http://schemas.microsoft.com/office/drawing/2014/main" id="{214C9147-A7D3-9743-CBA8-119D75BA8E49}"/>
                      </a:ext>
                    </a:extLst>
                  </p:cNvPr>
                  <p:cNvPicPr/>
                  <p:nvPr/>
                </p:nvPicPr>
                <p:blipFill>
                  <a:blip r:embed="rId1418"/>
                  <a:stretch>
                    <a:fillRect/>
                  </a:stretch>
                </p:blipFill>
                <p:spPr>
                  <a:xfrm>
                    <a:off x="7926210" y="29792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9">
                <p14:nvContentPartPr>
                  <p14:cNvPr id="780" name="Ink 779">
                    <a:extLst>
                      <a:ext uri="{FF2B5EF4-FFF2-40B4-BE49-F238E27FC236}">
                        <a16:creationId xmlns:a16="http://schemas.microsoft.com/office/drawing/2014/main" id="{BE7CDF39-4631-D606-624E-8B84E4C7E5AD}"/>
                      </a:ext>
                    </a:extLst>
                  </p14:cNvPr>
                  <p14:cNvContentPartPr/>
                  <p14:nvPr/>
                </p14:nvContentPartPr>
                <p14:xfrm>
                  <a:off x="7905690" y="2901840"/>
                  <a:ext cx="360" cy="360"/>
                </p14:xfrm>
              </p:contentPart>
            </mc:Choice>
            <mc:Fallback xmlns="">
              <p:pic>
                <p:nvPicPr>
                  <p:cNvPr id="780" name="Ink 779">
                    <a:extLst>
                      <a:ext uri="{FF2B5EF4-FFF2-40B4-BE49-F238E27FC236}">
                        <a16:creationId xmlns:a16="http://schemas.microsoft.com/office/drawing/2014/main" id="{BE7CDF39-4631-D606-624E-8B84E4C7E5AD}"/>
                      </a:ext>
                    </a:extLst>
                  </p:cNvPr>
                  <p:cNvPicPr/>
                  <p:nvPr/>
                </p:nvPicPr>
                <p:blipFill>
                  <a:blip r:embed="rId1420"/>
                  <a:stretch>
                    <a:fillRect/>
                  </a:stretch>
                </p:blipFill>
                <p:spPr>
                  <a:xfrm>
                    <a:off x="7888050" y="28838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1">
                <p14:nvContentPartPr>
                  <p14:cNvPr id="781" name="Ink 780">
                    <a:extLst>
                      <a:ext uri="{FF2B5EF4-FFF2-40B4-BE49-F238E27FC236}">
                        <a16:creationId xmlns:a16="http://schemas.microsoft.com/office/drawing/2014/main" id="{B9C6B2C4-CB73-81DB-6647-D9246A5D3214}"/>
                      </a:ext>
                    </a:extLst>
                  </p14:cNvPr>
                  <p14:cNvContentPartPr/>
                  <p14:nvPr/>
                </p14:nvContentPartPr>
                <p14:xfrm>
                  <a:off x="7848450" y="2977800"/>
                  <a:ext cx="360" cy="2880"/>
                </p14:xfrm>
              </p:contentPart>
            </mc:Choice>
            <mc:Fallback xmlns="">
              <p:pic>
                <p:nvPicPr>
                  <p:cNvPr id="781" name="Ink 780">
                    <a:extLst>
                      <a:ext uri="{FF2B5EF4-FFF2-40B4-BE49-F238E27FC236}">
                        <a16:creationId xmlns:a16="http://schemas.microsoft.com/office/drawing/2014/main" id="{B9C6B2C4-CB73-81DB-6647-D9246A5D3214}"/>
                      </a:ext>
                    </a:extLst>
                  </p:cNvPr>
                  <p:cNvPicPr/>
                  <p:nvPr/>
                </p:nvPicPr>
                <p:blipFill>
                  <a:blip r:embed="rId1422"/>
                  <a:stretch>
                    <a:fillRect/>
                  </a:stretch>
                </p:blipFill>
                <p:spPr>
                  <a:xfrm>
                    <a:off x="7830810" y="2963688"/>
                    <a:ext cx="36000" cy="3139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3">
                <p14:nvContentPartPr>
                  <p14:cNvPr id="782" name="Ink 781">
                    <a:extLst>
                      <a:ext uri="{FF2B5EF4-FFF2-40B4-BE49-F238E27FC236}">
                        <a16:creationId xmlns:a16="http://schemas.microsoft.com/office/drawing/2014/main" id="{98A23E37-5CCA-0C09-672E-B4933524C5DD}"/>
                      </a:ext>
                    </a:extLst>
                  </p14:cNvPr>
                  <p14:cNvContentPartPr/>
                  <p14:nvPr/>
                </p14:nvContentPartPr>
                <p14:xfrm>
                  <a:off x="7841970" y="3073200"/>
                  <a:ext cx="360" cy="6840"/>
                </p14:xfrm>
              </p:contentPart>
            </mc:Choice>
            <mc:Fallback xmlns="">
              <p:pic>
                <p:nvPicPr>
                  <p:cNvPr id="782" name="Ink 781">
                    <a:extLst>
                      <a:ext uri="{FF2B5EF4-FFF2-40B4-BE49-F238E27FC236}">
                        <a16:creationId xmlns:a16="http://schemas.microsoft.com/office/drawing/2014/main" id="{98A23E37-5CCA-0C09-672E-B4933524C5DD}"/>
                      </a:ext>
                    </a:extLst>
                  </p:cNvPr>
                  <p:cNvPicPr/>
                  <p:nvPr/>
                </p:nvPicPr>
                <p:blipFill>
                  <a:blip r:embed="rId1424"/>
                  <a:stretch>
                    <a:fillRect/>
                  </a:stretch>
                </p:blipFill>
                <p:spPr>
                  <a:xfrm>
                    <a:off x="7823970" y="3057965"/>
                    <a:ext cx="36000" cy="376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5">
                <p14:nvContentPartPr>
                  <p14:cNvPr id="783" name="Ink 782">
                    <a:extLst>
                      <a:ext uri="{FF2B5EF4-FFF2-40B4-BE49-F238E27FC236}">
                        <a16:creationId xmlns:a16="http://schemas.microsoft.com/office/drawing/2014/main" id="{DC82D203-0F2C-E42E-2635-941E3A2F47D3}"/>
                      </a:ext>
                    </a:extLst>
                  </p14:cNvPr>
                  <p14:cNvContentPartPr/>
                  <p14:nvPr/>
                </p14:nvContentPartPr>
                <p14:xfrm>
                  <a:off x="7924410" y="3123960"/>
                  <a:ext cx="360" cy="360"/>
                </p14:xfrm>
              </p:contentPart>
            </mc:Choice>
            <mc:Fallback xmlns="">
              <p:pic>
                <p:nvPicPr>
                  <p:cNvPr id="783" name="Ink 782">
                    <a:extLst>
                      <a:ext uri="{FF2B5EF4-FFF2-40B4-BE49-F238E27FC236}">
                        <a16:creationId xmlns:a16="http://schemas.microsoft.com/office/drawing/2014/main" id="{DC82D203-0F2C-E42E-2635-941E3A2F47D3}"/>
                      </a:ext>
                    </a:extLst>
                  </p:cNvPr>
                  <p:cNvPicPr/>
                  <p:nvPr/>
                </p:nvPicPr>
                <p:blipFill>
                  <a:blip r:embed="rId1426"/>
                  <a:stretch>
                    <a:fillRect/>
                  </a:stretch>
                </p:blipFill>
                <p:spPr>
                  <a:xfrm>
                    <a:off x="7906410" y="31063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7">
                <p14:nvContentPartPr>
                  <p14:cNvPr id="784" name="Ink 783">
                    <a:extLst>
                      <a:ext uri="{FF2B5EF4-FFF2-40B4-BE49-F238E27FC236}">
                        <a16:creationId xmlns:a16="http://schemas.microsoft.com/office/drawing/2014/main" id="{1440DE7D-685F-D11F-3E3D-7674C8C06048}"/>
                      </a:ext>
                    </a:extLst>
                  </p14:cNvPr>
                  <p14:cNvContentPartPr/>
                  <p14:nvPr/>
                </p14:nvContentPartPr>
                <p14:xfrm>
                  <a:off x="7975530" y="3123960"/>
                  <a:ext cx="2880" cy="360"/>
                </p14:xfrm>
              </p:contentPart>
            </mc:Choice>
            <mc:Fallback xmlns="">
              <p:pic>
                <p:nvPicPr>
                  <p:cNvPr id="784" name="Ink 783">
                    <a:extLst>
                      <a:ext uri="{FF2B5EF4-FFF2-40B4-BE49-F238E27FC236}">
                        <a16:creationId xmlns:a16="http://schemas.microsoft.com/office/drawing/2014/main" id="{1440DE7D-685F-D11F-3E3D-7674C8C06048}"/>
                      </a:ext>
                    </a:extLst>
                  </p:cNvPr>
                  <p:cNvPicPr/>
                  <p:nvPr/>
                </p:nvPicPr>
                <p:blipFill>
                  <a:blip r:embed="rId1428"/>
                  <a:stretch>
                    <a:fillRect/>
                  </a:stretch>
                </p:blipFill>
                <p:spPr>
                  <a:xfrm>
                    <a:off x="7957530" y="310632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9">
                <p14:nvContentPartPr>
                  <p14:cNvPr id="785" name="Ink 784">
                    <a:extLst>
                      <a:ext uri="{FF2B5EF4-FFF2-40B4-BE49-F238E27FC236}">
                        <a16:creationId xmlns:a16="http://schemas.microsoft.com/office/drawing/2014/main" id="{ABC1EDF5-3E07-01E9-ACAE-4C37074DDCDA}"/>
                      </a:ext>
                    </a:extLst>
                  </p14:cNvPr>
                  <p14:cNvContentPartPr/>
                  <p14:nvPr/>
                </p14:nvContentPartPr>
                <p14:xfrm>
                  <a:off x="7998570" y="3123960"/>
                  <a:ext cx="18000" cy="25920"/>
                </p14:xfrm>
              </p:contentPart>
            </mc:Choice>
            <mc:Fallback xmlns="">
              <p:pic>
                <p:nvPicPr>
                  <p:cNvPr id="785" name="Ink 784">
                    <a:extLst>
                      <a:ext uri="{FF2B5EF4-FFF2-40B4-BE49-F238E27FC236}">
                        <a16:creationId xmlns:a16="http://schemas.microsoft.com/office/drawing/2014/main" id="{ABC1EDF5-3E07-01E9-ACAE-4C37074DDCDA}"/>
                      </a:ext>
                    </a:extLst>
                  </p:cNvPr>
                  <p:cNvPicPr/>
                  <p:nvPr/>
                </p:nvPicPr>
                <p:blipFill>
                  <a:blip r:embed="rId1430"/>
                  <a:stretch>
                    <a:fillRect/>
                  </a:stretch>
                </p:blipFill>
                <p:spPr>
                  <a:xfrm>
                    <a:off x="7980195" y="3108658"/>
                    <a:ext cx="55125" cy="5683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1">
                <p14:nvContentPartPr>
                  <p14:cNvPr id="786" name="Ink 785">
                    <a:extLst>
                      <a:ext uri="{FF2B5EF4-FFF2-40B4-BE49-F238E27FC236}">
                        <a16:creationId xmlns:a16="http://schemas.microsoft.com/office/drawing/2014/main" id="{36C46199-EA04-142A-4A6E-26CBFDF5ACB7}"/>
                      </a:ext>
                    </a:extLst>
                  </p14:cNvPr>
                  <p14:cNvContentPartPr/>
                  <p14:nvPr/>
                </p14:nvContentPartPr>
                <p14:xfrm>
                  <a:off x="7848450" y="3175080"/>
                  <a:ext cx="360" cy="360"/>
                </p14:xfrm>
              </p:contentPart>
            </mc:Choice>
            <mc:Fallback xmlns="">
              <p:pic>
                <p:nvPicPr>
                  <p:cNvPr id="786" name="Ink 785">
                    <a:extLst>
                      <a:ext uri="{FF2B5EF4-FFF2-40B4-BE49-F238E27FC236}">
                        <a16:creationId xmlns:a16="http://schemas.microsoft.com/office/drawing/2014/main" id="{36C46199-EA04-142A-4A6E-26CBFDF5ACB7}"/>
                      </a:ext>
                    </a:extLst>
                  </p:cNvPr>
                  <p:cNvPicPr/>
                  <p:nvPr/>
                </p:nvPicPr>
                <p:blipFill>
                  <a:blip r:embed="rId1432"/>
                  <a:stretch>
                    <a:fillRect/>
                  </a:stretch>
                </p:blipFill>
                <p:spPr>
                  <a:xfrm>
                    <a:off x="7830810" y="3157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3">
                <p14:nvContentPartPr>
                  <p14:cNvPr id="787" name="Ink 786">
                    <a:extLst>
                      <a:ext uri="{FF2B5EF4-FFF2-40B4-BE49-F238E27FC236}">
                        <a16:creationId xmlns:a16="http://schemas.microsoft.com/office/drawing/2014/main" id="{2C716CBC-EE47-D3F5-6E47-454EB1C7F16F}"/>
                      </a:ext>
                    </a:extLst>
                  </p14:cNvPr>
                  <p14:cNvContentPartPr/>
                  <p14:nvPr/>
                </p14:nvContentPartPr>
                <p14:xfrm>
                  <a:off x="8004690" y="3428880"/>
                  <a:ext cx="2880" cy="10800"/>
                </p14:xfrm>
              </p:contentPart>
            </mc:Choice>
            <mc:Fallback xmlns="">
              <p:pic>
                <p:nvPicPr>
                  <p:cNvPr id="787" name="Ink 786">
                    <a:extLst>
                      <a:ext uri="{FF2B5EF4-FFF2-40B4-BE49-F238E27FC236}">
                        <a16:creationId xmlns:a16="http://schemas.microsoft.com/office/drawing/2014/main" id="{2C716CBC-EE47-D3F5-6E47-454EB1C7F16F}"/>
                      </a:ext>
                    </a:extLst>
                  </p:cNvPr>
                  <p:cNvPicPr/>
                  <p:nvPr/>
                </p:nvPicPr>
                <p:blipFill>
                  <a:blip r:embed="rId1434"/>
                  <a:stretch>
                    <a:fillRect/>
                  </a:stretch>
                </p:blipFill>
                <p:spPr>
                  <a:xfrm>
                    <a:off x="7986690" y="3413451"/>
                    <a:ext cx="38520" cy="4134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5">
                <p14:nvContentPartPr>
                  <p14:cNvPr id="788" name="Ink 787">
                    <a:extLst>
                      <a:ext uri="{FF2B5EF4-FFF2-40B4-BE49-F238E27FC236}">
                        <a16:creationId xmlns:a16="http://schemas.microsoft.com/office/drawing/2014/main" id="{14CC58F3-9FA6-C489-EB48-47FD9580A69B}"/>
                      </a:ext>
                    </a:extLst>
                  </p14:cNvPr>
                  <p14:cNvContentPartPr/>
                  <p14:nvPr/>
                </p14:nvContentPartPr>
                <p14:xfrm>
                  <a:off x="7975530" y="3517800"/>
                  <a:ext cx="360" cy="5400"/>
                </p14:xfrm>
              </p:contentPart>
            </mc:Choice>
            <mc:Fallback xmlns="">
              <p:pic>
                <p:nvPicPr>
                  <p:cNvPr id="788" name="Ink 787">
                    <a:extLst>
                      <a:ext uri="{FF2B5EF4-FFF2-40B4-BE49-F238E27FC236}">
                        <a16:creationId xmlns:a16="http://schemas.microsoft.com/office/drawing/2014/main" id="{14CC58F3-9FA6-C489-EB48-47FD9580A69B}"/>
                      </a:ext>
                    </a:extLst>
                  </p:cNvPr>
                  <p:cNvPicPr/>
                  <p:nvPr/>
                </p:nvPicPr>
                <p:blipFill>
                  <a:blip r:embed="rId1436"/>
                  <a:stretch>
                    <a:fillRect/>
                  </a:stretch>
                </p:blipFill>
                <p:spPr>
                  <a:xfrm>
                    <a:off x="7957890" y="3502235"/>
                    <a:ext cx="36000" cy="3684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7">
                <p14:nvContentPartPr>
                  <p14:cNvPr id="789" name="Ink 788">
                    <a:extLst>
                      <a:ext uri="{FF2B5EF4-FFF2-40B4-BE49-F238E27FC236}">
                        <a16:creationId xmlns:a16="http://schemas.microsoft.com/office/drawing/2014/main" id="{599C2D34-0625-CDF4-9013-FA297ED6E6CD}"/>
                      </a:ext>
                    </a:extLst>
                  </p14:cNvPr>
                  <p14:cNvContentPartPr/>
                  <p14:nvPr/>
                </p14:nvContentPartPr>
                <p14:xfrm>
                  <a:off x="8057970" y="3549480"/>
                  <a:ext cx="15120" cy="5400"/>
                </p14:xfrm>
              </p:contentPart>
            </mc:Choice>
            <mc:Fallback xmlns="">
              <p:pic>
                <p:nvPicPr>
                  <p:cNvPr id="789" name="Ink 788">
                    <a:extLst>
                      <a:ext uri="{FF2B5EF4-FFF2-40B4-BE49-F238E27FC236}">
                        <a16:creationId xmlns:a16="http://schemas.microsoft.com/office/drawing/2014/main" id="{599C2D34-0625-CDF4-9013-FA297ED6E6CD}"/>
                      </a:ext>
                    </a:extLst>
                  </p:cNvPr>
                  <p:cNvPicPr/>
                  <p:nvPr/>
                </p:nvPicPr>
                <p:blipFill>
                  <a:blip r:embed="rId1438"/>
                  <a:stretch>
                    <a:fillRect/>
                  </a:stretch>
                </p:blipFill>
                <p:spPr>
                  <a:xfrm>
                    <a:off x="8039531" y="3534480"/>
                    <a:ext cx="51629" cy="351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9">
                <p14:nvContentPartPr>
                  <p14:cNvPr id="790" name="Ink 789">
                    <a:extLst>
                      <a:ext uri="{FF2B5EF4-FFF2-40B4-BE49-F238E27FC236}">
                        <a16:creationId xmlns:a16="http://schemas.microsoft.com/office/drawing/2014/main" id="{51FB4CC8-0C72-F3BC-C3A3-67A66CC94DEE}"/>
                      </a:ext>
                    </a:extLst>
                  </p14:cNvPr>
                  <p14:cNvContentPartPr/>
                  <p14:nvPr/>
                </p14:nvContentPartPr>
                <p14:xfrm>
                  <a:off x="8172450" y="3451560"/>
                  <a:ext cx="360" cy="2880"/>
                </p14:xfrm>
              </p:contentPart>
            </mc:Choice>
            <mc:Fallback xmlns="">
              <p:pic>
                <p:nvPicPr>
                  <p:cNvPr id="790" name="Ink 789">
                    <a:extLst>
                      <a:ext uri="{FF2B5EF4-FFF2-40B4-BE49-F238E27FC236}">
                        <a16:creationId xmlns:a16="http://schemas.microsoft.com/office/drawing/2014/main" id="{51FB4CC8-0C72-F3BC-C3A3-67A66CC94DEE}"/>
                      </a:ext>
                    </a:extLst>
                  </p:cNvPr>
                  <p:cNvPicPr/>
                  <p:nvPr/>
                </p:nvPicPr>
                <p:blipFill>
                  <a:blip r:embed="rId1440"/>
                  <a:stretch>
                    <a:fillRect/>
                  </a:stretch>
                </p:blipFill>
                <p:spPr>
                  <a:xfrm>
                    <a:off x="8154810" y="3435560"/>
                    <a:ext cx="36000" cy="3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1">
                <p14:nvContentPartPr>
                  <p14:cNvPr id="791" name="Ink 790">
                    <a:extLst>
                      <a:ext uri="{FF2B5EF4-FFF2-40B4-BE49-F238E27FC236}">
                        <a16:creationId xmlns:a16="http://schemas.microsoft.com/office/drawing/2014/main" id="{032DC553-A579-0776-C015-1157036A19CA}"/>
                      </a:ext>
                    </a:extLst>
                  </p14:cNvPr>
                  <p14:cNvContentPartPr/>
                  <p14:nvPr/>
                </p14:nvContentPartPr>
                <p14:xfrm>
                  <a:off x="8114850" y="3067080"/>
                  <a:ext cx="360" cy="360"/>
                </p14:xfrm>
              </p:contentPart>
            </mc:Choice>
            <mc:Fallback xmlns="">
              <p:pic>
                <p:nvPicPr>
                  <p:cNvPr id="791" name="Ink 790">
                    <a:extLst>
                      <a:ext uri="{FF2B5EF4-FFF2-40B4-BE49-F238E27FC236}">
                        <a16:creationId xmlns:a16="http://schemas.microsoft.com/office/drawing/2014/main" id="{032DC553-A579-0776-C015-1157036A19CA}"/>
                      </a:ext>
                    </a:extLst>
                  </p:cNvPr>
                  <p:cNvPicPr/>
                  <p:nvPr/>
                </p:nvPicPr>
                <p:blipFill>
                  <a:blip r:embed="rId1442"/>
                  <a:stretch>
                    <a:fillRect/>
                  </a:stretch>
                </p:blipFill>
                <p:spPr>
                  <a:xfrm>
                    <a:off x="8096850" y="3049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3">
                <p14:nvContentPartPr>
                  <p14:cNvPr id="792" name="Ink 791">
                    <a:extLst>
                      <a:ext uri="{FF2B5EF4-FFF2-40B4-BE49-F238E27FC236}">
                        <a16:creationId xmlns:a16="http://schemas.microsoft.com/office/drawing/2014/main" id="{AEBF784A-69E2-1B2F-6402-25716F8F7C7B}"/>
                      </a:ext>
                    </a:extLst>
                  </p14:cNvPr>
                  <p14:cNvContentPartPr/>
                  <p14:nvPr/>
                </p14:nvContentPartPr>
                <p14:xfrm>
                  <a:off x="8165970" y="3028920"/>
                  <a:ext cx="360" cy="360"/>
                </p14:xfrm>
              </p:contentPart>
            </mc:Choice>
            <mc:Fallback xmlns="">
              <p:pic>
                <p:nvPicPr>
                  <p:cNvPr id="792" name="Ink 791">
                    <a:extLst>
                      <a:ext uri="{FF2B5EF4-FFF2-40B4-BE49-F238E27FC236}">
                        <a16:creationId xmlns:a16="http://schemas.microsoft.com/office/drawing/2014/main" id="{AEBF784A-69E2-1B2F-6402-25716F8F7C7B}"/>
                      </a:ext>
                    </a:extLst>
                  </p:cNvPr>
                  <p:cNvPicPr/>
                  <p:nvPr/>
                </p:nvPicPr>
                <p:blipFill>
                  <a:blip r:embed="rId1444"/>
                  <a:stretch>
                    <a:fillRect/>
                  </a:stretch>
                </p:blipFill>
                <p:spPr>
                  <a:xfrm>
                    <a:off x="8147970" y="30109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5">
                <p14:nvContentPartPr>
                  <p14:cNvPr id="793" name="Ink 792">
                    <a:extLst>
                      <a:ext uri="{FF2B5EF4-FFF2-40B4-BE49-F238E27FC236}">
                        <a16:creationId xmlns:a16="http://schemas.microsoft.com/office/drawing/2014/main" id="{008789D4-35A3-0349-0727-98EC50E34B2A}"/>
                      </a:ext>
                    </a:extLst>
                  </p14:cNvPr>
                  <p14:cNvContentPartPr/>
                  <p14:nvPr/>
                </p14:nvContentPartPr>
                <p14:xfrm>
                  <a:off x="7816770" y="3231960"/>
                  <a:ext cx="360" cy="50760"/>
                </p14:xfrm>
              </p:contentPart>
            </mc:Choice>
            <mc:Fallback xmlns="">
              <p:pic>
                <p:nvPicPr>
                  <p:cNvPr id="793" name="Ink 792">
                    <a:extLst>
                      <a:ext uri="{FF2B5EF4-FFF2-40B4-BE49-F238E27FC236}">
                        <a16:creationId xmlns:a16="http://schemas.microsoft.com/office/drawing/2014/main" id="{008789D4-35A3-0349-0727-98EC50E34B2A}"/>
                      </a:ext>
                    </a:extLst>
                  </p:cNvPr>
                  <p:cNvPicPr/>
                  <p:nvPr/>
                </p:nvPicPr>
                <p:blipFill>
                  <a:blip r:embed="rId1446"/>
                  <a:stretch>
                    <a:fillRect/>
                  </a:stretch>
                </p:blipFill>
                <p:spPr>
                  <a:xfrm>
                    <a:off x="7798770" y="3216701"/>
                    <a:ext cx="36000" cy="8159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7">
                <p14:nvContentPartPr>
                  <p14:cNvPr id="794" name="Ink 793">
                    <a:extLst>
                      <a:ext uri="{FF2B5EF4-FFF2-40B4-BE49-F238E27FC236}">
                        <a16:creationId xmlns:a16="http://schemas.microsoft.com/office/drawing/2014/main" id="{2729221F-EF10-DC8E-74CB-86D7C0E981D6}"/>
                      </a:ext>
                    </a:extLst>
                  </p14:cNvPr>
                  <p14:cNvContentPartPr/>
                  <p14:nvPr/>
                </p14:nvContentPartPr>
                <p14:xfrm>
                  <a:off x="7848450" y="3365520"/>
                  <a:ext cx="2880" cy="360"/>
                </p14:xfrm>
              </p:contentPart>
            </mc:Choice>
            <mc:Fallback xmlns="">
              <p:pic>
                <p:nvPicPr>
                  <p:cNvPr id="794" name="Ink 793">
                    <a:extLst>
                      <a:ext uri="{FF2B5EF4-FFF2-40B4-BE49-F238E27FC236}">
                        <a16:creationId xmlns:a16="http://schemas.microsoft.com/office/drawing/2014/main" id="{2729221F-EF10-DC8E-74CB-86D7C0E981D6}"/>
                      </a:ext>
                    </a:extLst>
                  </p:cNvPr>
                  <p:cNvPicPr/>
                  <p:nvPr/>
                </p:nvPicPr>
                <p:blipFill>
                  <a:blip r:embed="rId1448"/>
                  <a:stretch>
                    <a:fillRect/>
                  </a:stretch>
                </p:blipFill>
                <p:spPr>
                  <a:xfrm>
                    <a:off x="7830450" y="334752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9">
                <p14:nvContentPartPr>
                  <p14:cNvPr id="795" name="Ink 794">
                    <a:extLst>
                      <a:ext uri="{FF2B5EF4-FFF2-40B4-BE49-F238E27FC236}">
                        <a16:creationId xmlns:a16="http://schemas.microsoft.com/office/drawing/2014/main" id="{26A5A73E-6002-1CBC-AAC0-AA5B393AC837}"/>
                      </a:ext>
                    </a:extLst>
                  </p14:cNvPr>
                  <p14:cNvContentPartPr/>
                  <p14:nvPr/>
                </p14:nvContentPartPr>
                <p14:xfrm>
                  <a:off x="7975530" y="3333840"/>
                  <a:ext cx="2880" cy="360"/>
                </p14:xfrm>
              </p:contentPart>
            </mc:Choice>
            <mc:Fallback xmlns="">
              <p:pic>
                <p:nvPicPr>
                  <p:cNvPr id="795" name="Ink 794">
                    <a:extLst>
                      <a:ext uri="{FF2B5EF4-FFF2-40B4-BE49-F238E27FC236}">
                        <a16:creationId xmlns:a16="http://schemas.microsoft.com/office/drawing/2014/main" id="{26A5A73E-6002-1CBC-AAC0-AA5B393AC837}"/>
                      </a:ext>
                    </a:extLst>
                  </p:cNvPr>
                  <p:cNvPicPr/>
                  <p:nvPr/>
                </p:nvPicPr>
                <p:blipFill>
                  <a:blip r:embed="rId1450"/>
                  <a:stretch>
                    <a:fillRect/>
                  </a:stretch>
                </p:blipFill>
                <p:spPr>
                  <a:xfrm>
                    <a:off x="7957530" y="331584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1">
                <p14:nvContentPartPr>
                  <p14:cNvPr id="796" name="Ink 795">
                    <a:extLst>
                      <a:ext uri="{FF2B5EF4-FFF2-40B4-BE49-F238E27FC236}">
                        <a16:creationId xmlns:a16="http://schemas.microsoft.com/office/drawing/2014/main" id="{448F12A4-682C-88B9-339E-C170849B45FA}"/>
                      </a:ext>
                    </a:extLst>
                  </p14:cNvPr>
                  <p14:cNvContentPartPr/>
                  <p14:nvPr/>
                </p14:nvContentPartPr>
                <p14:xfrm>
                  <a:off x="8019810" y="3295680"/>
                  <a:ext cx="360" cy="360"/>
                </p14:xfrm>
              </p:contentPart>
            </mc:Choice>
            <mc:Fallback xmlns="">
              <p:pic>
                <p:nvPicPr>
                  <p:cNvPr id="796" name="Ink 795">
                    <a:extLst>
                      <a:ext uri="{FF2B5EF4-FFF2-40B4-BE49-F238E27FC236}">
                        <a16:creationId xmlns:a16="http://schemas.microsoft.com/office/drawing/2014/main" id="{448F12A4-682C-88B9-339E-C170849B45FA}"/>
                      </a:ext>
                    </a:extLst>
                  </p:cNvPr>
                  <p:cNvPicPr/>
                  <p:nvPr/>
                </p:nvPicPr>
                <p:blipFill>
                  <a:blip r:embed="rId1452"/>
                  <a:stretch>
                    <a:fillRect/>
                  </a:stretch>
                </p:blipFill>
                <p:spPr>
                  <a:xfrm>
                    <a:off x="8001810" y="32776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3">
                <p14:nvContentPartPr>
                  <p14:cNvPr id="797" name="Ink 796">
                    <a:extLst>
                      <a:ext uri="{FF2B5EF4-FFF2-40B4-BE49-F238E27FC236}">
                        <a16:creationId xmlns:a16="http://schemas.microsoft.com/office/drawing/2014/main" id="{75D146E8-0D10-DEAC-6690-F2E92895679D}"/>
                      </a:ext>
                    </a:extLst>
                  </p14:cNvPr>
                  <p14:cNvContentPartPr/>
                  <p14:nvPr/>
                </p14:nvContentPartPr>
                <p14:xfrm>
                  <a:off x="8089650" y="3263640"/>
                  <a:ext cx="25560" cy="69480"/>
                </p14:xfrm>
              </p:contentPart>
            </mc:Choice>
            <mc:Fallback xmlns="">
              <p:pic>
                <p:nvPicPr>
                  <p:cNvPr id="797" name="Ink 796">
                    <a:extLst>
                      <a:ext uri="{FF2B5EF4-FFF2-40B4-BE49-F238E27FC236}">
                        <a16:creationId xmlns:a16="http://schemas.microsoft.com/office/drawing/2014/main" id="{75D146E8-0D10-DEAC-6690-F2E92895679D}"/>
                      </a:ext>
                    </a:extLst>
                  </p:cNvPr>
                  <p:cNvPicPr/>
                  <p:nvPr/>
                </p:nvPicPr>
                <p:blipFill>
                  <a:blip r:embed="rId1454"/>
                  <a:stretch>
                    <a:fillRect/>
                  </a:stretch>
                </p:blipFill>
                <p:spPr>
                  <a:xfrm>
                    <a:off x="8071128" y="3248441"/>
                    <a:ext cx="62233" cy="10018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5">
                <p14:nvContentPartPr>
                  <p14:cNvPr id="798" name="Ink 797">
                    <a:extLst>
                      <a:ext uri="{FF2B5EF4-FFF2-40B4-BE49-F238E27FC236}">
                        <a16:creationId xmlns:a16="http://schemas.microsoft.com/office/drawing/2014/main" id="{51DFFF5C-5AED-5434-4D8F-BCEDFD085608}"/>
                      </a:ext>
                    </a:extLst>
                  </p14:cNvPr>
                  <p14:cNvContentPartPr/>
                  <p14:nvPr/>
                </p14:nvContentPartPr>
                <p14:xfrm>
                  <a:off x="8172450" y="3263640"/>
                  <a:ext cx="360" cy="360"/>
                </p14:xfrm>
              </p:contentPart>
            </mc:Choice>
            <mc:Fallback xmlns="">
              <p:pic>
                <p:nvPicPr>
                  <p:cNvPr id="798" name="Ink 797">
                    <a:extLst>
                      <a:ext uri="{FF2B5EF4-FFF2-40B4-BE49-F238E27FC236}">
                        <a16:creationId xmlns:a16="http://schemas.microsoft.com/office/drawing/2014/main" id="{51DFFF5C-5AED-5434-4D8F-BCEDFD085608}"/>
                      </a:ext>
                    </a:extLst>
                  </p:cNvPr>
                  <p:cNvPicPr/>
                  <p:nvPr/>
                </p:nvPicPr>
                <p:blipFill>
                  <a:blip r:embed="rId1456"/>
                  <a:stretch>
                    <a:fillRect/>
                  </a:stretch>
                </p:blipFill>
                <p:spPr>
                  <a:xfrm>
                    <a:off x="8154810" y="32460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7">
                <p14:nvContentPartPr>
                  <p14:cNvPr id="799" name="Ink 798">
                    <a:extLst>
                      <a:ext uri="{FF2B5EF4-FFF2-40B4-BE49-F238E27FC236}">
                        <a16:creationId xmlns:a16="http://schemas.microsoft.com/office/drawing/2014/main" id="{5B71DA27-269D-2A24-F318-59A9CB8FDB18}"/>
                      </a:ext>
                    </a:extLst>
                  </p14:cNvPr>
                  <p14:cNvContentPartPr/>
                  <p14:nvPr/>
                </p14:nvContentPartPr>
                <p14:xfrm>
                  <a:off x="8019810" y="3251040"/>
                  <a:ext cx="360" cy="360"/>
                </p14:xfrm>
              </p:contentPart>
            </mc:Choice>
            <mc:Fallback xmlns="">
              <p:pic>
                <p:nvPicPr>
                  <p:cNvPr id="799" name="Ink 798">
                    <a:extLst>
                      <a:ext uri="{FF2B5EF4-FFF2-40B4-BE49-F238E27FC236}">
                        <a16:creationId xmlns:a16="http://schemas.microsoft.com/office/drawing/2014/main" id="{5B71DA27-269D-2A24-F318-59A9CB8FDB18}"/>
                      </a:ext>
                    </a:extLst>
                  </p:cNvPr>
                  <p:cNvPicPr/>
                  <p:nvPr/>
                </p:nvPicPr>
                <p:blipFill>
                  <a:blip r:embed="rId1458"/>
                  <a:stretch>
                    <a:fillRect/>
                  </a:stretch>
                </p:blipFill>
                <p:spPr>
                  <a:xfrm>
                    <a:off x="8001810" y="32334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9">
                <p14:nvContentPartPr>
                  <p14:cNvPr id="800" name="Ink 799">
                    <a:extLst>
                      <a:ext uri="{FF2B5EF4-FFF2-40B4-BE49-F238E27FC236}">
                        <a16:creationId xmlns:a16="http://schemas.microsoft.com/office/drawing/2014/main" id="{5205387E-FE41-1DB2-926F-CFF85370257B}"/>
                      </a:ext>
                    </a:extLst>
                  </p14:cNvPr>
                  <p14:cNvContentPartPr/>
                  <p14:nvPr/>
                </p14:nvContentPartPr>
                <p14:xfrm>
                  <a:off x="7924410" y="3238440"/>
                  <a:ext cx="360" cy="360"/>
                </p14:xfrm>
              </p:contentPart>
            </mc:Choice>
            <mc:Fallback xmlns="">
              <p:pic>
                <p:nvPicPr>
                  <p:cNvPr id="800" name="Ink 799">
                    <a:extLst>
                      <a:ext uri="{FF2B5EF4-FFF2-40B4-BE49-F238E27FC236}">
                        <a16:creationId xmlns:a16="http://schemas.microsoft.com/office/drawing/2014/main" id="{5205387E-FE41-1DB2-926F-CFF85370257B}"/>
                      </a:ext>
                    </a:extLst>
                  </p:cNvPr>
                  <p:cNvPicPr/>
                  <p:nvPr/>
                </p:nvPicPr>
                <p:blipFill>
                  <a:blip r:embed="rId1460"/>
                  <a:stretch>
                    <a:fillRect/>
                  </a:stretch>
                </p:blipFill>
                <p:spPr>
                  <a:xfrm>
                    <a:off x="7906410" y="32204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1">
                <p14:nvContentPartPr>
                  <p14:cNvPr id="801" name="Ink 800">
                    <a:extLst>
                      <a:ext uri="{FF2B5EF4-FFF2-40B4-BE49-F238E27FC236}">
                        <a16:creationId xmlns:a16="http://schemas.microsoft.com/office/drawing/2014/main" id="{E5777FC4-9DC9-7FD6-BB1C-30CE1B58687A}"/>
                      </a:ext>
                    </a:extLst>
                  </p14:cNvPr>
                  <p14:cNvContentPartPr/>
                  <p14:nvPr/>
                </p14:nvContentPartPr>
                <p14:xfrm>
                  <a:off x="8064450" y="2990760"/>
                  <a:ext cx="360" cy="360"/>
                </p14:xfrm>
              </p:contentPart>
            </mc:Choice>
            <mc:Fallback xmlns="">
              <p:pic>
                <p:nvPicPr>
                  <p:cNvPr id="801" name="Ink 800">
                    <a:extLst>
                      <a:ext uri="{FF2B5EF4-FFF2-40B4-BE49-F238E27FC236}">
                        <a16:creationId xmlns:a16="http://schemas.microsoft.com/office/drawing/2014/main" id="{E5777FC4-9DC9-7FD6-BB1C-30CE1B58687A}"/>
                      </a:ext>
                    </a:extLst>
                  </p:cNvPr>
                  <p:cNvPicPr/>
                  <p:nvPr/>
                </p:nvPicPr>
                <p:blipFill>
                  <a:blip r:embed="rId1462"/>
                  <a:stretch>
                    <a:fillRect/>
                  </a:stretch>
                </p:blipFill>
                <p:spPr>
                  <a:xfrm>
                    <a:off x="8046810" y="29731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3">
                <p14:nvContentPartPr>
                  <p14:cNvPr id="802" name="Ink 801">
                    <a:extLst>
                      <a:ext uri="{FF2B5EF4-FFF2-40B4-BE49-F238E27FC236}">
                        <a16:creationId xmlns:a16="http://schemas.microsoft.com/office/drawing/2014/main" id="{471901BB-274D-99D2-295F-7A6E92F8F21A}"/>
                      </a:ext>
                    </a:extLst>
                  </p14:cNvPr>
                  <p14:cNvContentPartPr/>
                  <p14:nvPr/>
                </p14:nvContentPartPr>
                <p14:xfrm>
                  <a:off x="8153010" y="2622480"/>
                  <a:ext cx="360" cy="360"/>
                </p14:xfrm>
              </p:contentPart>
            </mc:Choice>
            <mc:Fallback xmlns="">
              <p:pic>
                <p:nvPicPr>
                  <p:cNvPr id="802" name="Ink 801">
                    <a:extLst>
                      <a:ext uri="{FF2B5EF4-FFF2-40B4-BE49-F238E27FC236}">
                        <a16:creationId xmlns:a16="http://schemas.microsoft.com/office/drawing/2014/main" id="{471901BB-274D-99D2-295F-7A6E92F8F21A}"/>
                      </a:ext>
                    </a:extLst>
                  </p:cNvPr>
                  <p:cNvPicPr/>
                  <p:nvPr/>
                </p:nvPicPr>
                <p:blipFill>
                  <a:blip r:embed="rId1464"/>
                  <a:stretch>
                    <a:fillRect/>
                  </a:stretch>
                </p:blipFill>
                <p:spPr>
                  <a:xfrm>
                    <a:off x="8135010" y="26044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5">
                <p14:nvContentPartPr>
                  <p14:cNvPr id="803" name="Ink 802">
                    <a:extLst>
                      <a:ext uri="{FF2B5EF4-FFF2-40B4-BE49-F238E27FC236}">
                        <a16:creationId xmlns:a16="http://schemas.microsoft.com/office/drawing/2014/main" id="{D0787DD5-3A31-39DD-138C-7CC66F9513C6}"/>
                      </a:ext>
                    </a:extLst>
                  </p14:cNvPr>
                  <p14:cNvContentPartPr/>
                  <p14:nvPr/>
                </p14:nvContentPartPr>
                <p14:xfrm>
                  <a:off x="8077050" y="2590440"/>
                  <a:ext cx="360" cy="360"/>
                </p14:xfrm>
              </p:contentPart>
            </mc:Choice>
            <mc:Fallback xmlns="">
              <p:pic>
                <p:nvPicPr>
                  <p:cNvPr id="803" name="Ink 802">
                    <a:extLst>
                      <a:ext uri="{FF2B5EF4-FFF2-40B4-BE49-F238E27FC236}">
                        <a16:creationId xmlns:a16="http://schemas.microsoft.com/office/drawing/2014/main" id="{D0787DD5-3A31-39DD-138C-7CC66F9513C6}"/>
                      </a:ext>
                    </a:extLst>
                  </p:cNvPr>
                  <p:cNvPicPr/>
                  <p:nvPr/>
                </p:nvPicPr>
                <p:blipFill>
                  <a:blip r:embed="rId1466"/>
                  <a:stretch>
                    <a:fillRect/>
                  </a:stretch>
                </p:blipFill>
                <p:spPr>
                  <a:xfrm>
                    <a:off x="8059410" y="25728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7">
                <p14:nvContentPartPr>
                  <p14:cNvPr id="804" name="Ink 803">
                    <a:extLst>
                      <a:ext uri="{FF2B5EF4-FFF2-40B4-BE49-F238E27FC236}">
                        <a16:creationId xmlns:a16="http://schemas.microsoft.com/office/drawing/2014/main" id="{77A71D4C-F3FB-999E-F23C-89F2C3AB5DA7}"/>
                      </a:ext>
                    </a:extLst>
                  </p14:cNvPr>
                  <p14:cNvContentPartPr/>
                  <p14:nvPr/>
                </p14:nvContentPartPr>
                <p14:xfrm>
                  <a:off x="8172450" y="2495400"/>
                  <a:ext cx="6840" cy="360"/>
                </p14:xfrm>
              </p:contentPart>
            </mc:Choice>
            <mc:Fallback xmlns="">
              <p:pic>
                <p:nvPicPr>
                  <p:cNvPr id="804" name="Ink 803">
                    <a:extLst>
                      <a:ext uri="{FF2B5EF4-FFF2-40B4-BE49-F238E27FC236}">
                        <a16:creationId xmlns:a16="http://schemas.microsoft.com/office/drawing/2014/main" id="{77A71D4C-F3FB-999E-F23C-89F2C3AB5DA7}"/>
                      </a:ext>
                    </a:extLst>
                  </p:cNvPr>
                  <p:cNvPicPr/>
                  <p:nvPr/>
                </p:nvPicPr>
                <p:blipFill>
                  <a:blip r:embed="rId1468"/>
                  <a:stretch>
                    <a:fillRect/>
                  </a:stretch>
                </p:blipFill>
                <p:spPr>
                  <a:xfrm>
                    <a:off x="8153450" y="2477760"/>
                    <a:ext cx="444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9">
                <p14:nvContentPartPr>
                  <p14:cNvPr id="805" name="Ink 804">
                    <a:extLst>
                      <a:ext uri="{FF2B5EF4-FFF2-40B4-BE49-F238E27FC236}">
                        <a16:creationId xmlns:a16="http://schemas.microsoft.com/office/drawing/2014/main" id="{0B452979-6839-2EFD-C844-B81AB5AC915F}"/>
                      </a:ext>
                    </a:extLst>
                  </p14:cNvPr>
                  <p14:cNvContentPartPr/>
                  <p14:nvPr/>
                </p14:nvContentPartPr>
                <p14:xfrm>
                  <a:off x="8207730" y="2800320"/>
                  <a:ext cx="2880" cy="360"/>
                </p14:xfrm>
              </p:contentPart>
            </mc:Choice>
            <mc:Fallback xmlns="">
              <p:pic>
                <p:nvPicPr>
                  <p:cNvPr id="805" name="Ink 804">
                    <a:extLst>
                      <a:ext uri="{FF2B5EF4-FFF2-40B4-BE49-F238E27FC236}">
                        <a16:creationId xmlns:a16="http://schemas.microsoft.com/office/drawing/2014/main" id="{0B452979-6839-2EFD-C844-B81AB5AC915F}"/>
                      </a:ext>
                    </a:extLst>
                  </p:cNvPr>
                  <p:cNvPicPr/>
                  <p:nvPr/>
                </p:nvPicPr>
                <p:blipFill>
                  <a:blip r:embed="rId1470"/>
                  <a:stretch>
                    <a:fillRect/>
                  </a:stretch>
                </p:blipFill>
                <p:spPr>
                  <a:xfrm>
                    <a:off x="8189730" y="278232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71">
                <p14:nvContentPartPr>
                  <p14:cNvPr id="806" name="Ink 805">
                    <a:extLst>
                      <a:ext uri="{FF2B5EF4-FFF2-40B4-BE49-F238E27FC236}">
                        <a16:creationId xmlns:a16="http://schemas.microsoft.com/office/drawing/2014/main" id="{60C69EEA-97E7-BC31-1D3F-CB3103A6B1B7}"/>
                      </a:ext>
                    </a:extLst>
                  </p14:cNvPr>
                  <p14:cNvContentPartPr/>
                  <p14:nvPr/>
                </p14:nvContentPartPr>
                <p14:xfrm>
                  <a:off x="8108730" y="2825520"/>
                  <a:ext cx="360" cy="360"/>
                </p14:xfrm>
              </p:contentPart>
            </mc:Choice>
            <mc:Fallback xmlns="">
              <p:pic>
                <p:nvPicPr>
                  <p:cNvPr id="806" name="Ink 805">
                    <a:extLst>
                      <a:ext uri="{FF2B5EF4-FFF2-40B4-BE49-F238E27FC236}">
                        <a16:creationId xmlns:a16="http://schemas.microsoft.com/office/drawing/2014/main" id="{60C69EEA-97E7-BC31-1D3F-CB3103A6B1B7}"/>
                      </a:ext>
                    </a:extLst>
                  </p:cNvPr>
                  <p:cNvPicPr/>
                  <p:nvPr/>
                </p:nvPicPr>
                <p:blipFill>
                  <a:blip r:embed="rId1472"/>
                  <a:stretch>
                    <a:fillRect/>
                  </a:stretch>
                </p:blipFill>
                <p:spPr>
                  <a:xfrm>
                    <a:off x="8091090" y="28075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73">
                <p14:nvContentPartPr>
                  <p14:cNvPr id="807" name="Ink 806">
                    <a:extLst>
                      <a:ext uri="{FF2B5EF4-FFF2-40B4-BE49-F238E27FC236}">
                        <a16:creationId xmlns:a16="http://schemas.microsoft.com/office/drawing/2014/main" id="{2190ACBB-B631-CC0F-727F-E66B991B205C}"/>
                      </a:ext>
                    </a:extLst>
                  </p14:cNvPr>
                  <p14:cNvContentPartPr/>
                  <p14:nvPr/>
                </p14:nvContentPartPr>
                <p14:xfrm>
                  <a:off x="8096130" y="2679720"/>
                  <a:ext cx="360" cy="360"/>
                </p14:xfrm>
              </p:contentPart>
            </mc:Choice>
            <mc:Fallback xmlns="">
              <p:pic>
                <p:nvPicPr>
                  <p:cNvPr id="807" name="Ink 806">
                    <a:extLst>
                      <a:ext uri="{FF2B5EF4-FFF2-40B4-BE49-F238E27FC236}">
                        <a16:creationId xmlns:a16="http://schemas.microsoft.com/office/drawing/2014/main" id="{2190ACBB-B631-CC0F-727F-E66B991B205C}"/>
                      </a:ext>
                    </a:extLst>
                  </p:cNvPr>
                  <p:cNvPicPr/>
                  <p:nvPr/>
                </p:nvPicPr>
                <p:blipFill>
                  <a:blip r:embed="rId1474"/>
                  <a:stretch>
                    <a:fillRect/>
                  </a:stretch>
                </p:blipFill>
                <p:spPr>
                  <a:xfrm>
                    <a:off x="8078490" y="26617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75">
                <p14:nvContentPartPr>
                  <p14:cNvPr id="808" name="Ink 807">
                    <a:extLst>
                      <a:ext uri="{FF2B5EF4-FFF2-40B4-BE49-F238E27FC236}">
                        <a16:creationId xmlns:a16="http://schemas.microsoft.com/office/drawing/2014/main" id="{4AA2B630-EDAF-91FC-E426-758032EE49B6}"/>
                      </a:ext>
                    </a:extLst>
                  </p14:cNvPr>
                  <p14:cNvContentPartPr/>
                  <p14:nvPr/>
                </p14:nvContentPartPr>
                <p14:xfrm>
                  <a:off x="8280090" y="2704920"/>
                  <a:ext cx="6840" cy="6840"/>
                </p14:xfrm>
              </p:contentPart>
            </mc:Choice>
            <mc:Fallback xmlns="">
              <p:pic>
                <p:nvPicPr>
                  <p:cNvPr id="808" name="Ink 807">
                    <a:extLst>
                      <a:ext uri="{FF2B5EF4-FFF2-40B4-BE49-F238E27FC236}">
                        <a16:creationId xmlns:a16="http://schemas.microsoft.com/office/drawing/2014/main" id="{4AA2B630-EDAF-91FC-E426-758032EE49B6}"/>
                      </a:ext>
                    </a:extLst>
                  </p:cNvPr>
                  <p:cNvPicPr/>
                  <p:nvPr/>
                </p:nvPicPr>
                <p:blipFill>
                  <a:blip r:embed="rId1476"/>
                  <a:stretch>
                    <a:fillRect/>
                  </a:stretch>
                </p:blipFill>
                <p:spPr>
                  <a:xfrm>
                    <a:off x="8261090" y="2689375"/>
                    <a:ext cx="44460" cy="376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77">
                <p14:nvContentPartPr>
                  <p14:cNvPr id="809" name="Ink 808">
                    <a:extLst>
                      <a:ext uri="{FF2B5EF4-FFF2-40B4-BE49-F238E27FC236}">
                        <a16:creationId xmlns:a16="http://schemas.microsoft.com/office/drawing/2014/main" id="{0CA071B8-D0F1-451B-7D87-4B758C178DFE}"/>
                      </a:ext>
                    </a:extLst>
                  </p14:cNvPr>
                  <p14:cNvContentPartPr/>
                  <p14:nvPr/>
                </p14:nvContentPartPr>
                <p14:xfrm>
                  <a:off x="8210250" y="2743080"/>
                  <a:ext cx="6840" cy="360"/>
                </p14:xfrm>
              </p:contentPart>
            </mc:Choice>
            <mc:Fallback xmlns="">
              <p:pic>
                <p:nvPicPr>
                  <p:cNvPr id="809" name="Ink 808">
                    <a:extLst>
                      <a:ext uri="{FF2B5EF4-FFF2-40B4-BE49-F238E27FC236}">
                        <a16:creationId xmlns:a16="http://schemas.microsoft.com/office/drawing/2014/main" id="{0CA071B8-D0F1-451B-7D87-4B758C178DFE}"/>
                      </a:ext>
                    </a:extLst>
                  </p:cNvPr>
                  <p:cNvPicPr/>
                  <p:nvPr/>
                </p:nvPicPr>
                <p:blipFill>
                  <a:blip r:embed="rId1478"/>
                  <a:stretch>
                    <a:fillRect/>
                  </a:stretch>
                </p:blipFill>
                <p:spPr>
                  <a:xfrm>
                    <a:off x="8191630" y="2725080"/>
                    <a:ext cx="4446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79">
                <p14:nvContentPartPr>
                  <p14:cNvPr id="810" name="Ink 809">
                    <a:extLst>
                      <a:ext uri="{FF2B5EF4-FFF2-40B4-BE49-F238E27FC236}">
                        <a16:creationId xmlns:a16="http://schemas.microsoft.com/office/drawing/2014/main" id="{873D00D4-D7CA-5E29-CD61-B99F518431B7}"/>
                      </a:ext>
                    </a:extLst>
                  </p14:cNvPr>
                  <p14:cNvContentPartPr/>
                  <p14:nvPr/>
                </p14:nvContentPartPr>
                <p14:xfrm>
                  <a:off x="8191170" y="2749200"/>
                  <a:ext cx="360" cy="360"/>
                </p14:xfrm>
              </p:contentPart>
            </mc:Choice>
            <mc:Fallback xmlns="">
              <p:pic>
                <p:nvPicPr>
                  <p:cNvPr id="810" name="Ink 809">
                    <a:extLst>
                      <a:ext uri="{FF2B5EF4-FFF2-40B4-BE49-F238E27FC236}">
                        <a16:creationId xmlns:a16="http://schemas.microsoft.com/office/drawing/2014/main" id="{873D00D4-D7CA-5E29-CD61-B99F518431B7}"/>
                      </a:ext>
                    </a:extLst>
                  </p:cNvPr>
                  <p:cNvPicPr/>
                  <p:nvPr/>
                </p:nvPicPr>
                <p:blipFill>
                  <a:blip r:embed="rId1480"/>
                  <a:stretch>
                    <a:fillRect/>
                  </a:stretch>
                </p:blipFill>
                <p:spPr>
                  <a:xfrm>
                    <a:off x="8173170" y="27315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1">
                <p14:nvContentPartPr>
                  <p14:cNvPr id="811" name="Ink 810">
                    <a:extLst>
                      <a:ext uri="{FF2B5EF4-FFF2-40B4-BE49-F238E27FC236}">
                        <a16:creationId xmlns:a16="http://schemas.microsoft.com/office/drawing/2014/main" id="{D8E541CA-8792-3525-C326-3E8EEDE98D6E}"/>
                      </a:ext>
                    </a:extLst>
                  </p14:cNvPr>
                  <p14:cNvContentPartPr/>
                  <p14:nvPr/>
                </p14:nvContentPartPr>
                <p14:xfrm>
                  <a:off x="8029890" y="2444640"/>
                  <a:ext cx="2880" cy="360"/>
                </p14:xfrm>
              </p:contentPart>
            </mc:Choice>
            <mc:Fallback xmlns="">
              <p:pic>
                <p:nvPicPr>
                  <p:cNvPr id="811" name="Ink 810">
                    <a:extLst>
                      <a:ext uri="{FF2B5EF4-FFF2-40B4-BE49-F238E27FC236}">
                        <a16:creationId xmlns:a16="http://schemas.microsoft.com/office/drawing/2014/main" id="{D8E541CA-8792-3525-C326-3E8EEDE98D6E}"/>
                      </a:ext>
                    </a:extLst>
                  </p:cNvPr>
                  <p:cNvPicPr/>
                  <p:nvPr/>
                </p:nvPicPr>
                <p:blipFill>
                  <a:blip r:embed="rId1482"/>
                  <a:stretch>
                    <a:fillRect/>
                  </a:stretch>
                </p:blipFill>
                <p:spPr>
                  <a:xfrm>
                    <a:off x="8011890" y="2426640"/>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3">
                <p14:nvContentPartPr>
                  <p14:cNvPr id="812" name="Ink 811">
                    <a:extLst>
                      <a:ext uri="{FF2B5EF4-FFF2-40B4-BE49-F238E27FC236}">
                        <a16:creationId xmlns:a16="http://schemas.microsoft.com/office/drawing/2014/main" id="{EAAD3E57-144E-C8B2-92D2-3441CAC7E99A}"/>
                      </a:ext>
                    </a:extLst>
                  </p14:cNvPr>
                  <p14:cNvContentPartPr/>
                  <p14:nvPr/>
                </p14:nvContentPartPr>
                <p14:xfrm>
                  <a:off x="7994250" y="2324040"/>
                  <a:ext cx="360" cy="360"/>
                </p14:xfrm>
              </p:contentPart>
            </mc:Choice>
            <mc:Fallback xmlns="">
              <p:pic>
                <p:nvPicPr>
                  <p:cNvPr id="812" name="Ink 811">
                    <a:extLst>
                      <a:ext uri="{FF2B5EF4-FFF2-40B4-BE49-F238E27FC236}">
                        <a16:creationId xmlns:a16="http://schemas.microsoft.com/office/drawing/2014/main" id="{EAAD3E57-144E-C8B2-92D2-3441CAC7E99A}"/>
                      </a:ext>
                    </a:extLst>
                  </p:cNvPr>
                  <p:cNvPicPr/>
                  <p:nvPr/>
                </p:nvPicPr>
                <p:blipFill>
                  <a:blip r:embed="rId1484"/>
                  <a:stretch>
                    <a:fillRect/>
                  </a:stretch>
                </p:blipFill>
                <p:spPr>
                  <a:xfrm>
                    <a:off x="7976250" y="230604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5">
                <p14:nvContentPartPr>
                  <p14:cNvPr id="813" name="Ink 812">
                    <a:extLst>
                      <a:ext uri="{FF2B5EF4-FFF2-40B4-BE49-F238E27FC236}">
                        <a16:creationId xmlns:a16="http://schemas.microsoft.com/office/drawing/2014/main" id="{2DC74506-DC2F-C87E-F9C7-22F8B3C477B6}"/>
                      </a:ext>
                    </a:extLst>
                  </p14:cNvPr>
                  <p14:cNvContentPartPr/>
                  <p14:nvPr/>
                </p14:nvContentPartPr>
                <p14:xfrm>
                  <a:off x="8102250" y="2374800"/>
                  <a:ext cx="360" cy="360"/>
                </p14:xfrm>
              </p:contentPart>
            </mc:Choice>
            <mc:Fallback xmlns="">
              <p:pic>
                <p:nvPicPr>
                  <p:cNvPr id="813" name="Ink 812">
                    <a:extLst>
                      <a:ext uri="{FF2B5EF4-FFF2-40B4-BE49-F238E27FC236}">
                        <a16:creationId xmlns:a16="http://schemas.microsoft.com/office/drawing/2014/main" id="{2DC74506-DC2F-C87E-F9C7-22F8B3C477B6}"/>
                      </a:ext>
                    </a:extLst>
                  </p:cNvPr>
                  <p:cNvPicPr/>
                  <p:nvPr/>
                </p:nvPicPr>
                <p:blipFill>
                  <a:blip r:embed="rId1486"/>
                  <a:stretch>
                    <a:fillRect/>
                  </a:stretch>
                </p:blipFill>
                <p:spPr>
                  <a:xfrm>
                    <a:off x="8084250" y="235716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7">
                <p14:nvContentPartPr>
                  <p14:cNvPr id="814" name="Ink 813">
                    <a:extLst>
                      <a:ext uri="{FF2B5EF4-FFF2-40B4-BE49-F238E27FC236}">
                        <a16:creationId xmlns:a16="http://schemas.microsoft.com/office/drawing/2014/main" id="{2D8B9ED8-996D-BD33-C380-978717FCF298}"/>
                      </a:ext>
                    </a:extLst>
                  </p14:cNvPr>
                  <p14:cNvContentPartPr/>
                  <p14:nvPr/>
                </p14:nvContentPartPr>
                <p14:xfrm>
                  <a:off x="8185050" y="2120640"/>
                  <a:ext cx="360" cy="360"/>
                </p14:xfrm>
              </p:contentPart>
            </mc:Choice>
            <mc:Fallback xmlns="">
              <p:pic>
                <p:nvPicPr>
                  <p:cNvPr id="814" name="Ink 813">
                    <a:extLst>
                      <a:ext uri="{FF2B5EF4-FFF2-40B4-BE49-F238E27FC236}">
                        <a16:creationId xmlns:a16="http://schemas.microsoft.com/office/drawing/2014/main" id="{2D8B9ED8-996D-BD33-C380-978717FCF298}"/>
                      </a:ext>
                    </a:extLst>
                  </p:cNvPr>
                  <p:cNvPicPr/>
                  <p:nvPr/>
                </p:nvPicPr>
                <p:blipFill>
                  <a:blip r:embed="rId1488"/>
                  <a:stretch>
                    <a:fillRect/>
                  </a:stretch>
                </p:blipFill>
                <p:spPr>
                  <a:xfrm>
                    <a:off x="8167410" y="210300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9">
                <p14:nvContentPartPr>
                  <p14:cNvPr id="815" name="Ink 814">
                    <a:extLst>
                      <a:ext uri="{FF2B5EF4-FFF2-40B4-BE49-F238E27FC236}">
                        <a16:creationId xmlns:a16="http://schemas.microsoft.com/office/drawing/2014/main" id="{0178F9E5-CBC6-74AE-B14C-E6B103FEBD7F}"/>
                      </a:ext>
                    </a:extLst>
                  </p14:cNvPr>
                  <p14:cNvContentPartPr/>
                  <p14:nvPr/>
                </p14:nvContentPartPr>
                <p14:xfrm>
                  <a:off x="8096130" y="2057280"/>
                  <a:ext cx="360" cy="360"/>
                </p14:xfrm>
              </p:contentPart>
            </mc:Choice>
            <mc:Fallback xmlns="">
              <p:pic>
                <p:nvPicPr>
                  <p:cNvPr id="815" name="Ink 814">
                    <a:extLst>
                      <a:ext uri="{FF2B5EF4-FFF2-40B4-BE49-F238E27FC236}">
                        <a16:creationId xmlns:a16="http://schemas.microsoft.com/office/drawing/2014/main" id="{0178F9E5-CBC6-74AE-B14C-E6B103FEBD7F}"/>
                      </a:ext>
                    </a:extLst>
                  </p:cNvPr>
                  <p:cNvPicPr/>
                  <p:nvPr/>
                </p:nvPicPr>
                <p:blipFill>
                  <a:blip r:embed="rId1490"/>
                  <a:stretch>
                    <a:fillRect/>
                  </a:stretch>
                </p:blipFill>
                <p:spPr>
                  <a:xfrm>
                    <a:off x="8078490" y="20392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91">
                <p14:nvContentPartPr>
                  <p14:cNvPr id="816" name="Ink 815">
                    <a:extLst>
                      <a:ext uri="{FF2B5EF4-FFF2-40B4-BE49-F238E27FC236}">
                        <a16:creationId xmlns:a16="http://schemas.microsoft.com/office/drawing/2014/main" id="{F25CAA29-4E46-0E0F-5C3D-37B1738CCE97}"/>
                      </a:ext>
                    </a:extLst>
                  </p14:cNvPr>
                  <p14:cNvContentPartPr/>
                  <p14:nvPr/>
                </p14:nvContentPartPr>
                <p14:xfrm>
                  <a:off x="8000730" y="1924080"/>
                  <a:ext cx="360" cy="360"/>
                </p14:xfrm>
              </p:contentPart>
            </mc:Choice>
            <mc:Fallback xmlns="">
              <p:pic>
                <p:nvPicPr>
                  <p:cNvPr id="816" name="Ink 815">
                    <a:extLst>
                      <a:ext uri="{FF2B5EF4-FFF2-40B4-BE49-F238E27FC236}">
                        <a16:creationId xmlns:a16="http://schemas.microsoft.com/office/drawing/2014/main" id="{F25CAA29-4E46-0E0F-5C3D-37B1738CCE97}"/>
                      </a:ext>
                    </a:extLst>
                  </p:cNvPr>
                  <p:cNvPicPr/>
                  <p:nvPr/>
                </p:nvPicPr>
                <p:blipFill>
                  <a:blip r:embed="rId1492"/>
                  <a:stretch>
                    <a:fillRect/>
                  </a:stretch>
                </p:blipFill>
                <p:spPr>
                  <a:xfrm>
                    <a:off x="7983090" y="1906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93">
                <p14:nvContentPartPr>
                  <p14:cNvPr id="817" name="Ink 816">
                    <a:extLst>
                      <a:ext uri="{FF2B5EF4-FFF2-40B4-BE49-F238E27FC236}">
                        <a16:creationId xmlns:a16="http://schemas.microsoft.com/office/drawing/2014/main" id="{7B51CE38-C8F8-8FCD-D52D-F7460D691F2B}"/>
                      </a:ext>
                    </a:extLst>
                  </p14:cNvPr>
                  <p14:cNvContentPartPr/>
                  <p14:nvPr/>
                </p14:nvContentPartPr>
                <p14:xfrm>
                  <a:off x="8000730" y="1924080"/>
                  <a:ext cx="360" cy="360"/>
                </p14:xfrm>
              </p:contentPart>
            </mc:Choice>
            <mc:Fallback xmlns="">
              <p:pic>
                <p:nvPicPr>
                  <p:cNvPr id="817" name="Ink 816">
                    <a:extLst>
                      <a:ext uri="{FF2B5EF4-FFF2-40B4-BE49-F238E27FC236}">
                        <a16:creationId xmlns:a16="http://schemas.microsoft.com/office/drawing/2014/main" id="{7B51CE38-C8F8-8FCD-D52D-F7460D691F2B}"/>
                      </a:ext>
                    </a:extLst>
                  </p:cNvPr>
                  <p:cNvPicPr/>
                  <p:nvPr/>
                </p:nvPicPr>
                <p:blipFill>
                  <a:blip r:embed="rId1494"/>
                  <a:stretch>
                    <a:fillRect/>
                  </a:stretch>
                </p:blipFill>
                <p:spPr>
                  <a:xfrm>
                    <a:off x="7983090" y="19060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95">
                <p14:nvContentPartPr>
                  <p14:cNvPr id="818" name="Ink 817">
                    <a:extLst>
                      <a:ext uri="{FF2B5EF4-FFF2-40B4-BE49-F238E27FC236}">
                        <a16:creationId xmlns:a16="http://schemas.microsoft.com/office/drawing/2014/main" id="{56C1DC79-786B-CD04-581F-E1F3A89D188E}"/>
                      </a:ext>
                    </a:extLst>
                  </p14:cNvPr>
                  <p14:cNvContentPartPr/>
                  <p14:nvPr/>
                </p14:nvContentPartPr>
                <p14:xfrm>
                  <a:off x="7620060" y="2499060"/>
                  <a:ext cx="360" cy="360"/>
                </p14:xfrm>
              </p:contentPart>
            </mc:Choice>
            <mc:Fallback xmlns="">
              <p:pic>
                <p:nvPicPr>
                  <p:cNvPr id="818" name="Ink 817">
                    <a:extLst>
                      <a:ext uri="{FF2B5EF4-FFF2-40B4-BE49-F238E27FC236}">
                        <a16:creationId xmlns:a16="http://schemas.microsoft.com/office/drawing/2014/main" id="{56C1DC79-786B-CD04-581F-E1F3A89D188E}"/>
                      </a:ext>
                    </a:extLst>
                  </p:cNvPr>
                  <p:cNvPicPr/>
                  <p:nvPr/>
                </p:nvPicPr>
                <p:blipFill>
                  <a:blip r:embed="rId1496"/>
                  <a:stretch>
                    <a:fillRect/>
                  </a:stretch>
                </p:blipFill>
                <p:spPr>
                  <a:xfrm>
                    <a:off x="7602420" y="248142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97">
                <p14:nvContentPartPr>
                  <p14:cNvPr id="819" name="Ink 818">
                    <a:extLst>
                      <a:ext uri="{FF2B5EF4-FFF2-40B4-BE49-F238E27FC236}">
                        <a16:creationId xmlns:a16="http://schemas.microsoft.com/office/drawing/2014/main" id="{A40D02B3-5326-C949-E718-C9CE9E383E2C}"/>
                      </a:ext>
                    </a:extLst>
                  </p14:cNvPr>
                  <p14:cNvContentPartPr/>
                  <p14:nvPr/>
                </p14:nvContentPartPr>
                <p14:xfrm>
                  <a:off x="7703940" y="2537220"/>
                  <a:ext cx="360" cy="360"/>
                </p14:xfrm>
              </p:contentPart>
            </mc:Choice>
            <mc:Fallback xmlns="">
              <p:pic>
                <p:nvPicPr>
                  <p:cNvPr id="819" name="Ink 818">
                    <a:extLst>
                      <a:ext uri="{FF2B5EF4-FFF2-40B4-BE49-F238E27FC236}">
                        <a16:creationId xmlns:a16="http://schemas.microsoft.com/office/drawing/2014/main" id="{A40D02B3-5326-C949-E718-C9CE9E383E2C}"/>
                      </a:ext>
                    </a:extLst>
                  </p:cNvPr>
                  <p:cNvPicPr/>
                  <p:nvPr/>
                </p:nvPicPr>
                <p:blipFill>
                  <a:blip r:embed="rId1498"/>
                  <a:stretch>
                    <a:fillRect/>
                  </a:stretch>
                </p:blipFill>
                <p:spPr>
                  <a:xfrm>
                    <a:off x="7686300" y="2519580"/>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99">
                <p14:nvContentPartPr>
                  <p14:cNvPr id="820" name="Ink 819">
                    <a:extLst>
                      <a:ext uri="{FF2B5EF4-FFF2-40B4-BE49-F238E27FC236}">
                        <a16:creationId xmlns:a16="http://schemas.microsoft.com/office/drawing/2014/main" id="{BC7D1EB9-EDAD-238C-2948-ECB23C830A42}"/>
                      </a:ext>
                    </a:extLst>
                  </p14:cNvPr>
                  <p14:cNvContentPartPr/>
                  <p14:nvPr/>
                </p14:nvContentPartPr>
                <p14:xfrm>
                  <a:off x="7670610" y="2501880"/>
                  <a:ext cx="360" cy="360"/>
                </p14:xfrm>
              </p:contentPart>
            </mc:Choice>
            <mc:Fallback xmlns="">
              <p:pic>
                <p:nvPicPr>
                  <p:cNvPr id="820" name="Ink 819">
                    <a:extLst>
                      <a:ext uri="{FF2B5EF4-FFF2-40B4-BE49-F238E27FC236}">
                        <a16:creationId xmlns:a16="http://schemas.microsoft.com/office/drawing/2014/main" id="{BC7D1EB9-EDAD-238C-2948-ECB23C830A42}"/>
                      </a:ext>
                    </a:extLst>
                  </p:cNvPr>
                  <p:cNvPicPr/>
                  <p:nvPr/>
                </p:nvPicPr>
                <p:blipFill>
                  <a:blip r:embed="rId1500"/>
                  <a:stretch>
                    <a:fillRect/>
                  </a:stretch>
                </p:blipFill>
                <p:spPr>
                  <a:xfrm>
                    <a:off x="7664490" y="249576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1">
                <p14:nvContentPartPr>
                  <p14:cNvPr id="821" name="Ink 820">
                    <a:extLst>
                      <a:ext uri="{FF2B5EF4-FFF2-40B4-BE49-F238E27FC236}">
                        <a16:creationId xmlns:a16="http://schemas.microsoft.com/office/drawing/2014/main" id="{A8EEA568-1722-F13A-DF93-743CB410891D}"/>
                      </a:ext>
                    </a:extLst>
                  </p14:cNvPr>
                  <p14:cNvContentPartPr/>
                  <p14:nvPr/>
                </p14:nvContentPartPr>
                <p14:xfrm>
                  <a:off x="7733970" y="2438160"/>
                  <a:ext cx="2880" cy="360"/>
                </p14:xfrm>
              </p:contentPart>
            </mc:Choice>
            <mc:Fallback xmlns="">
              <p:pic>
                <p:nvPicPr>
                  <p:cNvPr id="821" name="Ink 820">
                    <a:extLst>
                      <a:ext uri="{FF2B5EF4-FFF2-40B4-BE49-F238E27FC236}">
                        <a16:creationId xmlns:a16="http://schemas.microsoft.com/office/drawing/2014/main" id="{A8EEA568-1722-F13A-DF93-743CB410891D}"/>
                      </a:ext>
                    </a:extLst>
                  </p:cNvPr>
                  <p:cNvPicPr/>
                  <p:nvPr/>
                </p:nvPicPr>
                <p:blipFill>
                  <a:blip r:embed="rId1502"/>
                  <a:stretch>
                    <a:fillRect/>
                  </a:stretch>
                </p:blipFill>
                <p:spPr>
                  <a:xfrm>
                    <a:off x="7727850" y="2432040"/>
                    <a:ext cx="1512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3">
                <p14:nvContentPartPr>
                  <p14:cNvPr id="822" name="Ink 821">
                    <a:extLst>
                      <a:ext uri="{FF2B5EF4-FFF2-40B4-BE49-F238E27FC236}">
                        <a16:creationId xmlns:a16="http://schemas.microsoft.com/office/drawing/2014/main" id="{8B592EBB-FDE2-B120-F5EE-B6CC989E82B7}"/>
                      </a:ext>
                    </a:extLst>
                  </p14:cNvPr>
                  <p14:cNvContentPartPr/>
                  <p14:nvPr/>
                </p14:nvContentPartPr>
                <p14:xfrm>
                  <a:off x="7759530" y="2577840"/>
                  <a:ext cx="360" cy="360"/>
                </p14:xfrm>
              </p:contentPart>
            </mc:Choice>
            <mc:Fallback xmlns="">
              <p:pic>
                <p:nvPicPr>
                  <p:cNvPr id="822" name="Ink 821">
                    <a:extLst>
                      <a:ext uri="{FF2B5EF4-FFF2-40B4-BE49-F238E27FC236}">
                        <a16:creationId xmlns:a16="http://schemas.microsoft.com/office/drawing/2014/main" id="{8B592EBB-FDE2-B120-F5EE-B6CC989E82B7}"/>
                      </a:ext>
                    </a:extLst>
                  </p:cNvPr>
                  <p:cNvPicPr/>
                  <p:nvPr/>
                </p:nvPicPr>
                <p:blipFill>
                  <a:blip r:embed="rId1504"/>
                  <a:stretch>
                    <a:fillRect/>
                  </a:stretch>
                </p:blipFill>
                <p:spPr>
                  <a:xfrm>
                    <a:off x="7753410" y="25717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5">
                <p14:nvContentPartPr>
                  <p14:cNvPr id="823" name="Ink 822">
                    <a:extLst>
                      <a:ext uri="{FF2B5EF4-FFF2-40B4-BE49-F238E27FC236}">
                        <a16:creationId xmlns:a16="http://schemas.microsoft.com/office/drawing/2014/main" id="{28EF01C1-29FA-DE2B-6E7A-54C51A5C465C}"/>
                      </a:ext>
                    </a:extLst>
                  </p14:cNvPr>
                  <p14:cNvContentPartPr/>
                  <p14:nvPr/>
                </p14:nvContentPartPr>
                <p14:xfrm>
                  <a:off x="7746930" y="2673240"/>
                  <a:ext cx="360" cy="360"/>
                </p14:xfrm>
              </p:contentPart>
            </mc:Choice>
            <mc:Fallback xmlns="">
              <p:pic>
                <p:nvPicPr>
                  <p:cNvPr id="823" name="Ink 822">
                    <a:extLst>
                      <a:ext uri="{FF2B5EF4-FFF2-40B4-BE49-F238E27FC236}">
                        <a16:creationId xmlns:a16="http://schemas.microsoft.com/office/drawing/2014/main" id="{28EF01C1-29FA-DE2B-6E7A-54C51A5C465C}"/>
                      </a:ext>
                    </a:extLst>
                  </p:cNvPr>
                  <p:cNvPicPr/>
                  <p:nvPr/>
                </p:nvPicPr>
                <p:blipFill>
                  <a:blip r:embed="rId1506"/>
                  <a:stretch>
                    <a:fillRect/>
                  </a:stretch>
                </p:blipFill>
                <p:spPr>
                  <a:xfrm>
                    <a:off x="7740810" y="26671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7">
                <p14:nvContentPartPr>
                  <p14:cNvPr id="824" name="Ink 823">
                    <a:extLst>
                      <a:ext uri="{FF2B5EF4-FFF2-40B4-BE49-F238E27FC236}">
                        <a16:creationId xmlns:a16="http://schemas.microsoft.com/office/drawing/2014/main" id="{D4823CEA-7583-BF58-227A-00D8761B5F74}"/>
                      </a:ext>
                    </a:extLst>
                  </p14:cNvPr>
                  <p14:cNvContentPartPr/>
                  <p14:nvPr/>
                </p14:nvContentPartPr>
                <p14:xfrm>
                  <a:off x="7638705" y="2742915"/>
                  <a:ext cx="360" cy="360"/>
                </p14:xfrm>
              </p:contentPart>
            </mc:Choice>
            <mc:Fallback xmlns="">
              <p:pic>
                <p:nvPicPr>
                  <p:cNvPr id="824" name="Ink 823">
                    <a:extLst>
                      <a:ext uri="{FF2B5EF4-FFF2-40B4-BE49-F238E27FC236}">
                        <a16:creationId xmlns:a16="http://schemas.microsoft.com/office/drawing/2014/main" id="{D4823CEA-7583-BF58-227A-00D8761B5F74}"/>
                      </a:ext>
                    </a:extLst>
                  </p:cNvPr>
                  <p:cNvPicPr/>
                  <p:nvPr/>
                </p:nvPicPr>
                <p:blipFill>
                  <a:blip r:embed="rId1508"/>
                  <a:stretch>
                    <a:fillRect/>
                  </a:stretch>
                </p:blipFill>
                <p:spPr>
                  <a:xfrm>
                    <a:off x="7620705" y="27249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9">
                <p14:nvContentPartPr>
                  <p14:cNvPr id="825" name="Ink 824">
                    <a:extLst>
                      <a:ext uri="{FF2B5EF4-FFF2-40B4-BE49-F238E27FC236}">
                        <a16:creationId xmlns:a16="http://schemas.microsoft.com/office/drawing/2014/main" id="{E3A2EAA7-381D-06CE-8489-13A5B61FBFF8}"/>
                      </a:ext>
                    </a:extLst>
                  </p14:cNvPr>
                  <p14:cNvContentPartPr/>
                  <p14:nvPr/>
                </p14:nvContentPartPr>
                <p14:xfrm>
                  <a:off x="7667505" y="2695395"/>
                  <a:ext cx="360" cy="360"/>
                </p14:xfrm>
              </p:contentPart>
            </mc:Choice>
            <mc:Fallback xmlns="">
              <p:pic>
                <p:nvPicPr>
                  <p:cNvPr id="825" name="Ink 824">
                    <a:extLst>
                      <a:ext uri="{FF2B5EF4-FFF2-40B4-BE49-F238E27FC236}">
                        <a16:creationId xmlns:a16="http://schemas.microsoft.com/office/drawing/2014/main" id="{E3A2EAA7-381D-06CE-8489-13A5B61FBFF8}"/>
                      </a:ext>
                    </a:extLst>
                  </p:cNvPr>
                  <p:cNvPicPr/>
                  <p:nvPr/>
                </p:nvPicPr>
                <p:blipFill>
                  <a:blip r:embed="rId1510"/>
                  <a:stretch>
                    <a:fillRect/>
                  </a:stretch>
                </p:blipFill>
                <p:spPr>
                  <a:xfrm>
                    <a:off x="7649865" y="26773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11">
                <p14:nvContentPartPr>
                  <p14:cNvPr id="826" name="Ink 825">
                    <a:extLst>
                      <a:ext uri="{FF2B5EF4-FFF2-40B4-BE49-F238E27FC236}">
                        <a16:creationId xmlns:a16="http://schemas.microsoft.com/office/drawing/2014/main" id="{4A7F7E6F-A594-8312-5E70-C3E2F5823579}"/>
                      </a:ext>
                    </a:extLst>
                  </p14:cNvPr>
                  <p14:cNvContentPartPr/>
                  <p14:nvPr/>
                </p14:nvContentPartPr>
                <p14:xfrm>
                  <a:off x="7607250" y="2724000"/>
                  <a:ext cx="360" cy="360"/>
                </p14:xfrm>
              </p:contentPart>
            </mc:Choice>
            <mc:Fallback xmlns="">
              <p:pic>
                <p:nvPicPr>
                  <p:cNvPr id="826" name="Ink 825">
                    <a:extLst>
                      <a:ext uri="{FF2B5EF4-FFF2-40B4-BE49-F238E27FC236}">
                        <a16:creationId xmlns:a16="http://schemas.microsoft.com/office/drawing/2014/main" id="{4A7F7E6F-A594-8312-5E70-C3E2F5823579}"/>
                      </a:ext>
                    </a:extLst>
                  </p:cNvPr>
                  <p:cNvPicPr/>
                  <p:nvPr/>
                </p:nvPicPr>
                <p:blipFill>
                  <a:blip r:embed="rId1512"/>
                  <a:stretch>
                    <a:fillRect/>
                  </a:stretch>
                </p:blipFill>
                <p:spPr>
                  <a:xfrm>
                    <a:off x="7601130" y="271788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13">
                <p14:nvContentPartPr>
                  <p14:cNvPr id="827" name="Ink 826">
                    <a:extLst>
                      <a:ext uri="{FF2B5EF4-FFF2-40B4-BE49-F238E27FC236}">
                        <a16:creationId xmlns:a16="http://schemas.microsoft.com/office/drawing/2014/main" id="{291619EC-1A88-8B46-50D1-D5E27F399203}"/>
                      </a:ext>
                    </a:extLst>
                  </p14:cNvPr>
                  <p14:cNvContentPartPr/>
                  <p14:nvPr/>
                </p14:nvContentPartPr>
                <p14:xfrm>
                  <a:off x="7592130" y="2787360"/>
                  <a:ext cx="2880" cy="360"/>
                </p14:xfrm>
              </p:contentPart>
            </mc:Choice>
            <mc:Fallback xmlns="">
              <p:pic>
                <p:nvPicPr>
                  <p:cNvPr id="827" name="Ink 826">
                    <a:extLst>
                      <a:ext uri="{FF2B5EF4-FFF2-40B4-BE49-F238E27FC236}">
                        <a16:creationId xmlns:a16="http://schemas.microsoft.com/office/drawing/2014/main" id="{291619EC-1A88-8B46-50D1-D5E27F399203}"/>
                      </a:ext>
                    </a:extLst>
                  </p:cNvPr>
                  <p:cNvPicPr/>
                  <p:nvPr/>
                </p:nvPicPr>
                <p:blipFill>
                  <a:blip r:embed="rId1514"/>
                  <a:stretch>
                    <a:fillRect/>
                  </a:stretch>
                </p:blipFill>
                <p:spPr>
                  <a:xfrm>
                    <a:off x="7586010" y="2781240"/>
                    <a:ext cx="1512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15">
                <p14:nvContentPartPr>
                  <p14:cNvPr id="828" name="Ink 827">
                    <a:extLst>
                      <a:ext uri="{FF2B5EF4-FFF2-40B4-BE49-F238E27FC236}">
                        <a16:creationId xmlns:a16="http://schemas.microsoft.com/office/drawing/2014/main" id="{EBA27272-1FAE-8967-A575-F9A69B1E1148}"/>
                      </a:ext>
                    </a:extLst>
                  </p14:cNvPr>
                  <p14:cNvContentPartPr/>
                  <p14:nvPr/>
                </p14:nvContentPartPr>
                <p14:xfrm>
                  <a:off x="7645050" y="2838480"/>
                  <a:ext cx="360" cy="360"/>
                </p14:xfrm>
              </p:contentPart>
            </mc:Choice>
            <mc:Fallback xmlns="">
              <p:pic>
                <p:nvPicPr>
                  <p:cNvPr id="828" name="Ink 827">
                    <a:extLst>
                      <a:ext uri="{FF2B5EF4-FFF2-40B4-BE49-F238E27FC236}">
                        <a16:creationId xmlns:a16="http://schemas.microsoft.com/office/drawing/2014/main" id="{EBA27272-1FAE-8967-A575-F9A69B1E1148}"/>
                      </a:ext>
                    </a:extLst>
                  </p:cNvPr>
                  <p:cNvPicPr/>
                  <p:nvPr/>
                </p:nvPicPr>
                <p:blipFill>
                  <a:blip r:embed="rId1516"/>
                  <a:stretch>
                    <a:fillRect/>
                  </a:stretch>
                </p:blipFill>
                <p:spPr>
                  <a:xfrm>
                    <a:off x="7638930" y="283236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17">
                <p14:nvContentPartPr>
                  <p14:cNvPr id="829" name="Ink 828">
                    <a:extLst>
                      <a:ext uri="{FF2B5EF4-FFF2-40B4-BE49-F238E27FC236}">
                        <a16:creationId xmlns:a16="http://schemas.microsoft.com/office/drawing/2014/main" id="{79D70E36-9A44-8CC2-F93D-8EEC1637EB00}"/>
                      </a:ext>
                    </a:extLst>
                  </p14:cNvPr>
                  <p14:cNvContentPartPr/>
                  <p14:nvPr/>
                </p14:nvContentPartPr>
                <p14:xfrm>
                  <a:off x="7788690" y="2933520"/>
                  <a:ext cx="2880" cy="360"/>
                </p14:xfrm>
              </p:contentPart>
            </mc:Choice>
            <mc:Fallback xmlns="">
              <p:pic>
                <p:nvPicPr>
                  <p:cNvPr id="829" name="Ink 828">
                    <a:extLst>
                      <a:ext uri="{FF2B5EF4-FFF2-40B4-BE49-F238E27FC236}">
                        <a16:creationId xmlns:a16="http://schemas.microsoft.com/office/drawing/2014/main" id="{79D70E36-9A44-8CC2-F93D-8EEC1637EB00}"/>
                      </a:ext>
                    </a:extLst>
                  </p:cNvPr>
                  <p:cNvPicPr/>
                  <p:nvPr/>
                </p:nvPicPr>
                <p:blipFill>
                  <a:blip r:embed="rId1518"/>
                  <a:stretch>
                    <a:fillRect/>
                  </a:stretch>
                </p:blipFill>
                <p:spPr>
                  <a:xfrm>
                    <a:off x="7782570" y="2927400"/>
                    <a:ext cx="1512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19">
                <p14:nvContentPartPr>
                  <p14:cNvPr id="830" name="Ink 829">
                    <a:extLst>
                      <a:ext uri="{FF2B5EF4-FFF2-40B4-BE49-F238E27FC236}">
                        <a16:creationId xmlns:a16="http://schemas.microsoft.com/office/drawing/2014/main" id="{E1479737-0400-08DF-DD99-AAF7042B59E3}"/>
                      </a:ext>
                    </a:extLst>
                  </p14:cNvPr>
                  <p14:cNvContentPartPr/>
                  <p14:nvPr/>
                </p14:nvContentPartPr>
                <p14:xfrm>
                  <a:off x="7746930" y="2952600"/>
                  <a:ext cx="360" cy="360"/>
                </p14:xfrm>
              </p:contentPart>
            </mc:Choice>
            <mc:Fallback xmlns="">
              <p:pic>
                <p:nvPicPr>
                  <p:cNvPr id="830" name="Ink 829">
                    <a:extLst>
                      <a:ext uri="{FF2B5EF4-FFF2-40B4-BE49-F238E27FC236}">
                        <a16:creationId xmlns:a16="http://schemas.microsoft.com/office/drawing/2014/main" id="{E1479737-0400-08DF-DD99-AAF7042B59E3}"/>
                      </a:ext>
                    </a:extLst>
                  </p:cNvPr>
                  <p:cNvPicPr/>
                  <p:nvPr/>
                </p:nvPicPr>
                <p:blipFill>
                  <a:blip r:embed="rId1520"/>
                  <a:stretch>
                    <a:fillRect/>
                  </a:stretch>
                </p:blipFill>
                <p:spPr>
                  <a:xfrm>
                    <a:off x="7740810" y="294648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1">
                <p14:nvContentPartPr>
                  <p14:cNvPr id="831" name="Ink 830">
                    <a:extLst>
                      <a:ext uri="{FF2B5EF4-FFF2-40B4-BE49-F238E27FC236}">
                        <a16:creationId xmlns:a16="http://schemas.microsoft.com/office/drawing/2014/main" id="{FBF795A1-05EC-EF0A-90FF-FBD74A04838F}"/>
                      </a:ext>
                    </a:extLst>
                  </p14:cNvPr>
                  <p14:cNvContentPartPr/>
                  <p14:nvPr/>
                </p14:nvContentPartPr>
                <p14:xfrm>
                  <a:off x="7721370" y="2939640"/>
                  <a:ext cx="6840" cy="18720"/>
                </p14:xfrm>
              </p:contentPart>
            </mc:Choice>
            <mc:Fallback xmlns="">
              <p:pic>
                <p:nvPicPr>
                  <p:cNvPr id="831" name="Ink 830">
                    <a:extLst>
                      <a:ext uri="{FF2B5EF4-FFF2-40B4-BE49-F238E27FC236}">
                        <a16:creationId xmlns:a16="http://schemas.microsoft.com/office/drawing/2014/main" id="{FBF795A1-05EC-EF0A-90FF-FBD74A04838F}"/>
                      </a:ext>
                    </a:extLst>
                  </p:cNvPr>
                  <p:cNvPicPr/>
                  <p:nvPr/>
                </p:nvPicPr>
                <p:blipFill>
                  <a:blip r:embed="rId1522"/>
                  <a:stretch>
                    <a:fillRect/>
                  </a:stretch>
                </p:blipFill>
                <p:spPr>
                  <a:xfrm>
                    <a:off x="7714910" y="2934336"/>
                    <a:ext cx="19760" cy="2932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3">
                <p14:nvContentPartPr>
                  <p14:cNvPr id="832" name="Ink 831">
                    <a:extLst>
                      <a:ext uri="{FF2B5EF4-FFF2-40B4-BE49-F238E27FC236}">
                        <a16:creationId xmlns:a16="http://schemas.microsoft.com/office/drawing/2014/main" id="{9A82A873-92EB-FFC3-CAA7-1830BEC1989C}"/>
                      </a:ext>
                    </a:extLst>
                  </p14:cNvPr>
                  <p14:cNvContentPartPr/>
                  <p14:nvPr/>
                </p14:nvContentPartPr>
                <p14:xfrm>
                  <a:off x="7708770" y="2977800"/>
                  <a:ext cx="4320" cy="9360"/>
                </p14:xfrm>
              </p:contentPart>
            </mc:Choice>
            <mc:Fallback xmlns="">
              <p:pic>
                <p:nvPicPr>
                  <p:cNvPr id="832" name="Ink 831">
                    <a:extLst>
                      <a:ext uri="{FF2B5EF4-FFF2-40B4-BE49-F238E27FC236}">
                        <a16:creationId xmlns:a16="http://schemas.microsoft.com/office/drawing/2014/main" id="{9A82A873-92EB-FFC3-CAA7-1830BEC1989C}"/>
                      </a:ext>
                    </a:extLst>
                  </p:cNvPr>
                  <p:cNvPicPr/>
                  <p:nvPr/>
                </p:nvPicPr>
                <p:blipFill>
                  <a:blip r:embed="rId1524"/>
                  <a:stretch>
                    <a:fillRect/>
                  </a:stretch>
                </p:blipFill>
                <p:spPr>
                  <a:xfrm>
                    <a:off x="7702094" y="2972496"/>
                    <a:ext cx="17673" cy="1996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5">
                <p14:nvContentPartPr>
                  <p14:cNvPr id="833" name="Ink 832">
                    <a:extLst>
                      <a:ext uri="{FF2B5EF4-FFF2-40B4-BE49-F238E27FC236}">
                        <a16:creationId xmlns:a16="http://schemas.microsoft.com/office/drawing/2014/main" id="{FCB41809-EB4D-D70D-9F41-7419E5090333}"/>
                      </a:ext>
                    </a:extLst>
                  </p14:cNvPr>
                  <p14:cNvContentPartPr/>
                  <p14:nvPr/>
                </p14:nvContentPartPr>
                <p14:xfrm>
                  <a:off x="7576785" y="3052515"/>
                  <a:ext cx="360" cy="360"/>
                </p14:xfrm>
              </p:contentPart>
            </mc:Choice>
            <mc:Fallback xmlns="">
              <p:pic>
                <p:nvPicPr>
                  <p:cNvPr id="833" name="Ink 832">
                    <a:extLst>
                      <a:ext uri="{FF2B5EF4-FFF2-40B4-BE49-F238E27FC236}">
                        <a16:creationId xmlns:a16="http://schemas.microsoft.com/office/drawing/2014/main" id="{FCB41809-EB4D-D70D-9F41-7419E5090333}"/>
                      </a:ext>
                    </a:extLst>
                  </p:cNvPr>
                  <p:cNvPicPr/>
                  <p:nvPr/>
                </p:nvPicPr>
                <p:blipFill>
                  <a:blip r:embed="rId1526"/>
                  <a:stretch>
                    <a:fillRect/>
                  </a:stretch>
                </p:blipFill>
                <p:spPr>
                  <a:xfrm>
                    <a:off x="7558785" y="3034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7">
                <p14:nvContentPartPr>
                  <p14:cNvPr id="834" name="Ink 833">
                    <a:extLst>
                      <a:ext uri="{FF2B5EF4-FFF2-40B4-BE49-F238E27FC236}">
                        <a16:creationId xmlns:a16="http://schemas.microsoft.com/office/drawing/2014/main" id="{09F10E26-7CA4-270D-EA17-FC0F22C040EC}"/>
                      </a:ext>
                    </a:extLst>
                  </p14:cNvPr>
                  <p14:cNvContentPartPr/>
                  <p14:nvPr/>
                </p14:nvContentPartPr>
                <p14:xfrm>
                  <a:off x="7529265" y="3062235"/>
                  <a:ext cx="360" cy="360"/>
                </p14:xfrm>
              </p:contentPart>
            </mc:Choice>
            <mc:Fallback xmlns="">
              <p:pic>
                <p:nvPicPr>
                  <p:cNvPr id="834" name="Ink 833">
                    <a:extLst>
                      <a:ext uri="{FF2B5EF4-FFF2-40B4-BE49-F238E27FC236}">
                        <a16:creationId xmlns:a16="http://schemas.microsoft.com/office/drawing/2014/main" id="{09F10E26-7CA4-270D-EA17-FC0F22C040EC}"/>
                      </a:ext>
                    </a:extLst>
                  </p:cNvPr>
                  <p:cNvPicPr/>
                  <p:nvPr/>
                </p:nvPicPr>
                <p:blipFill>
                  <a:blip r:embed="rId1528"/>
                  <a:stretch>
                    <a:fillRect/>
                  </a:stretch>
                </p:blipFill>
                <p:spPr>
                  <a:xfrm>
                    <a:off x="7511625" y="30442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9">
                <p14:nvContentPartPr>
                  <p14:cNvPr id="835" name="Ink 834">
                    <a:extLst>
                      <a:ext uri="{FF2B5EF4-FFF2-40B4-BE49-F238E27FC236}">
                        <a16:creationId xmlns:a16="http://schemas.microsoft.com/office/drawing/2014/main" id="{4EFE893B-3198-5EF1-3FF0-8C7298EF1214}"/>
                      </a:ext>
                    </a:extLst>
                  </p14:cNvPr>
                  <p14:cNvContentPartPr/>
                  <p14:nvPr/>
                </p14:nvContentPartPr>
                <p14:xfrm>
                  <a:off x="7594650" y="3047640"/>
                  <a:ext cx="360" cy="360"/>
                </p14:xfrm>
              </p:contentPart>
            </mc:Choice>
            <mc:Fallback xmlns="">
              <p:pic>
                <p:nvPicPr>
                  <p:cNvPr id="835" name="Ink 834">
                    <a:extLst>
                      <a:ext uri="{FF2B5EF4-FFF2-40B4-BE49-F238E27FC236}">
                        <a16:creationId xmlns:a16="http://schemas.microsoft.com/office/drawing/2014/main" id="{4EFE893B-3198-5EF1-3FF0-8C7298EF1214}"/>
                      </a:ext>
                    </a:extLst>
                  </p:cNvPr>
                  <p:cNvPicPr/>
                  <p:nvPr/>
                </p:nvPicPr>
                <p:blipFill>
                  <a:blip r:embed="rId1530"/>
                  <a:stretch>
                    <a:fillRect/>
                  </a:stretch>
                </p:blipFill>
                <p:spPr>
                  <a:xfrm>
                    <a:off x="7588530" y="30415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31">
                <p14:nvContentPartPr>
                  <p14:cNvPr id="836" name="Ink 835">
                    <a:extLst>
                      <a:ext uri="{FF2B5EF4-FFF2-40B4-BE49-F238E27FC236}">
                        <a16:creationId xmlns:a16="http://schemas.microsoft.com/office/drawing/2014/main" id="{14CE39D5-0FBE-2EC6-3CD6-4B064CE387CD}"/>
                      </a:ext>
                    </a:extLst>
                  </p14:cNvPr>
                  <p14:cNvContentPartPr/>
                  <p14:nvPr/>
                </p14:nvContentPartPr>
                <p14:xfrm>
                  <a:off x="7569090" y="2997240"/>
                  <a:ext cx="360" cy="360"/>
                </p14:xfrm>
              </p:contentPart>
            </mc:Choice>
            <mc:Fallback xmlns="">
              <p:pic>
                <p:nvPicPr>
                  <p:cNvPr id="836" name="Ink 835">
                    <a:extLst>
                      <a:ext uri="{FF2B5EF4-FFF2-40B4-BE49-F238E27FC236}">
                        <a16:creationId xmlns:a16="http://schemas.microsoft.com/office/drawing/2014/main" id="{14CE39D5-0FBE-2EC6-3CD6-4B064CE387CD}"/>
                      </a:ext>
                    </a:extLst>
                  </p:cNvPr>
                  <p:cNvPicPr/>
                  <p:nvPr/>
                </p:nvPicPr>
                <p:blipFill>
                  <a:blip r:embed="rId1532"/>
                  <a:stretch>
                    <a:fillRect/>
                  </a:stretch>
                </p:blipFill>
                <p:spPr>
                  <a:xfrm>
                    <a:off x="7562970" y="2991120"/>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33">
                <p14:nvContentPartPr>
                  <p14:cNvPr id="837" name="Ink 836">
                    <a:extLst>
                      <a:ext uri="{FF2B5EF4-FFF2-40B4-BE49-F238E27FC236}">
                        <a16:creationId xmlns:a16="http://schemas.microsoft.com/office/drawing/2014/main" id="{FF90E7E9-A89C-F706-7D70-3664D157C717}"/>
                      </a:ext>
                    </a:extLst>
                  </p14:cNvPr>
                  <p14:cNvContentPartPr/>
                  <p14:nvPr/>
                </p14:nvContentPartPr>
                <p14:xfrm>
                  <a:off x="7421700" y="3207780"/>
                  <a:ext cx="360" cy="360"/>
                </p14:xfrm>
              </p:contentPart>
            </mc:Choice>
            <mc:Fallback xmlns="">
              <p:pic>
                <p:nvPicPr>
                  <p:cNvPr id="837" name="Ink 836">
                    <a:extLst>
                      <a:ext uri="{FF2B5EF4-FFF2-40B4-BE49-F238E27FC236}">
                        <a16:creationId xmlns:a16="http://schemas.microsoft.com/office/drawing/2014/main" id="{FF90E7E9-A89C-F706-7D70-3664D157C717}"/>
                      </a:ext>
                    </a:extLst>
                  </p:cNvPr>
                  <p:cNvPicPr/>
                  <p:nvPr/>
                </p:nvPicPr>
                <p:blipFill>
                  <a:blip r:embed="rId1534"/>
                  <a:stretch>
                    <a:fillRect/>
                  </a:stretch>
                </p:blipFill>
                <p:spPr>
                  <a:xfrm>
                    <a:off x="7413060" y="3199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35">
                <p14:nvContentPartPr>
                  <p14:cNvPr id="838" name="Ink 837">
                    <a:extLst>
                      <a:ext uri="{FF2B5EF4-FFF2-40B4-BE49-F238E27FC236}">
                        <a16:creationId xmlns:a16="http://schemas.microsoft.com/office/drawing/2014/main" id="{21263EF7-77B8-EBBB-5706-A7B01698344F}"/>
                      </a:ext>
                    </a:extLst>
                  </p14:cNvPr>
                  <p14:cNvContentPartPr/>
                  <p14:nvPr/>
                </p14:nvContentPartPr>
                <p14:xfrm>
                  <a:off x="7558860" y="3215340"/>
                  <a:ext cx="5040" cy="3600"/>
                </p14:xfrm>
              </p:contentPart>
            </mc:Choice>
            <mc:Fallback xmlns="">
              <p:pic>
                <p:nvPicPr>
                  <p:cNvPr id="838" name="Ink 837">
                    <a:extLst>
                      <a:ext uri="{FF2B5EF4-FFF2-40B4-BE49-F238E27FC236}">
                        <a16:creationId xmlns:a16="http://schemas.microsoft.com/office/drawing/2014/main" id="{21263EF7-77B8-EBBB-5706-A7B01698344F}"/>
                      </a:ext>
                    </a:extLst>
                  </p:cNvPr>
                  <p:cNvPicPr/>
                  <p:nvPr/>
                </p:nvPicPr>
                <p:blipFill>
                  <a:blip r:embed="rId1536"/>
                  <a:stretch>
                    <a:fillRect/>
                  </a:stretch>
                </p:blipFill>
                <p:spPr>
                  <a:xfrm>
                    <a:off x="7549860" y="3207485"/>
                    <a:ext cx="2268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37">
                <p14:nvContentPartPr>
                  <p14:cNvPr id="839" name="Ink 838">
                    <a:extLst>
                      <a:ext uri="{FF2B5EF4-FFF2-40B4-BE49-F238E27FC236}">
                        <a16:creationId xmlns:a16="http://schemas.microsoft.com/office/drawing/2014/main" id="{56603D5F-6930-E8D3-B608-DD6FCB41E296}"/>
                      </a:ext>
                    </a:extLst>
                  </p14:cNvPr>
                  <p14:cNvContentPartPr/>
                  <p14:nvPr/>
                </p14:nvContentPartPr>
                <p14:xfrm>
                  <a:off x="7521060" y="3299220"/>
                  <a:ext cx="360" cy="360"/>
                </p14:xfrm>
              </p:contentPart>
            </mc:Choice>
            <mc:Fallback xmlns="">
              <p:pic>
                <p:nvPicPr>
                  <p:cNvPr id="839" name="Ink 838">
                    <a:extLst>
                      <a:ext uri="{FF2B5EF4-FFF2-40B4-BE49-F238E27FC236}">
                        <a16:creationId xmlns:a16="http://schemas.microsoft.com/office/drawing/2014/main" id="{56603D5F-6930-E8D3-B608-DD6FCB41E296}"/>
                      </a:ext>
                    </a:extLst>
                  </p:cNvPr>
                  <p:cNvPicPr/>
                  <p:nvPr/>
                </p:nvPicPr>
                <p:blipFill>
                  <a:blip r:embed="rId1538"/>
                  <a:stretch>
                    <a:fillRect/>
                  </a:stretch>
                </p:blipFill>
                <p:spPr>
                  <a:xfrm>
                    <a:off x="7512420" y="32905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39">
                <p14:nvContentPartPr>
                  <p14:cNvPr id="840" name="Ink 839">
                    <a:extLst>
                      <a:ext uri="{FF2B5EF4-FFF2-40B4-BE49-F238E27FC236}">
                        <a16:creationId xmlns:a16="http://schemas.microsoft.com/office/drawing/2014/main" id="{837D6160-CAEC-7CE5-A7F3-2015E0121168}"/>
                      </a:ext>
                    </a:extLst>
                  </p14:cNvPr>
                  <p14:cNvContentPartPr/>
                  <p14:nvPr/>
                </p14:nvContentPartPr>
                <p14:xfrm>
                  <a:off x="7452300" y="3321900"/>
                  <a:ext cx="360" cy="360"/>
                </p14:xfrm>
              </p:contentPart>
            </mc:Choice>
            <mc:Fallback xmlns="">
              <p:pic>
                <p:nvPicPr>
                  <p:cNvPr id="840" name="Ink 839">
                    <a:extLst>
                      <a:ext uri="{FF2B5EF4-FFF2-40B4-BE49-F238E27FC236}">
                        <a16:creationId xmlns:a16="http://schemas.microsoft.com/office/drawing/2014/main" id="{837D6160-CAEC-7CE5-A7F3-2015E0121168}"/>
                      </a:ext>
                    </a:extLst>
                  </p:cNvPr>
                  <p:cNvPicPr/>
                  <p:nvPr/>
                </p:nvPicPr>
                <p:blipFill>
                  <a:blip r:embed="rId1540"/>
                  <a:stretch>
                    <a:fillRect/>
                  </a:stretch>
                </p:blipFill>
                <p:spPr>
                  <a:xfrm>
                    <a:off x="7443660" y="3313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1">
                <p14:nvContentPartPr>
                  <p14:cNvPr id="841" name="Ink 840">
                    <a:extLst>
                      <a:ext uri="{FF2B5EF4-FFF2-40B4-BE49-F238E27FC236}">
                        <a16:creationId xmlns:a16="http://schemas.microsoft.com/office/drawing/2014/main" id="{7DE1C268-18B0-5217-DAAD-167211716197}"/>
                      </a:ext>
                    </a:extLst>
                  </p14:cNvPr>
                  <p14:cNvContentPartPr/>
                  <p14:nvPr/>
                </p14:nvContentPartPr>
                <p14:xfrm>
                  <a:off x="7482900" y="3276180"/>
                  <a:ext cx="360" cy="360"/>
                </p14:xfrm>
              </p:contentPart>
            </mc:Choice>
            <mc:Fallback xmlns="">
              <p:pic>
                <p:nvPicPr>
                  <p:cNvPr id="841" name="Ink 840">
                    <a:extLst>
                      <a:ext uri="{FF2B5EF4-FFF2-40B4-BE49-F238E27FC236}">
                        <a16:creationId xmlns:a16="http://schemas.microsoft.com/office/drawing/2014/main" id="{7DE1C268-18B0-5217-DAAD-167211716197}"/>
                      </a:ext>
                    </a:extLst>
                  </p:cNvPr>
                  <p:cNvPicPr/>
                  <p:nvPr/>
                </p:nvPicPr>
                <p:blipFill>
                  <a:blip r:embed="rId1542"/>
                  <a:stretch>
                    <a:fillRect/>
                  </a:stretch>
                </p:blipFill>
                <p:spPr>
                  <a:xfrm>
                    <a:off x="7474260" y="3267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3">
                <p14:nvContentPartPr>
                  <p14:cNvPr id="842" name="Ink 841">
                    <a:extLst>
                      <a:ext uri="{FF2B5EF4-FFF2-40B4-BE49-F238E27FC236}">
                        <a16:creationId xmlns:a16="http://schemas.microsoft.com/office/drawing/2014/main" id="{A1E7D83E-C581-22CC-045D-A746964F818D}"/>
                      </a:ext>
                    </a:extLst>
                  </p14:cNvPr>
                  <p14:cNvContentPartPr/>
                  <p14:nvPr/>
                </p14:nvContentPartPr>
                <p14:xfrm>
                  <a:off x="7673340" y="3268620"/>
                  <a:ext cx="360" cy="360"/>
                </p14:xfrm>
              </p:contentPart>
            </mc:Choice>
            <mc:Fallback xmlns="">
              <p:pic>
                <p:nvPicPr>
                  <p:cNvPr id="842" name="Ink 841">
                    <a:extLst>
                      <a:ext uri="{FF2B5EF4-FFF2-40B4-BE49-F238E27FC236}">
                        <a16:creationId xmlns:a16="http://schemas.microsoft.com/office/drawing/2014/main" id="{A1E7D83E-C581-22CC-045D-A746964F818D}"/>
                      </a:ext>
                    </a:extLst>
                  </p:cNvPr>
                  <p:cNvPicPr/>
                  <p:nvPr/>
                </p:nvPicPr>
                <p:blipFill>
                  <a:blip r:embed="rId1544"/>
                  <a:stretch>
                    <a:fillRect/>
                  </a:stretch>
                </p:blipFill>
                <p:spPr>
                  <a:xfrm>
                    <a:off x="7664700" y="32599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5">
                <p14:nvContentPartPr>
                  <p14:cNvPr id="843" name="Ink 842">
                    <a:extLst>
                      <a:ext uri="{FF2B5EF4-FFF2-40B4-BE49-F238E27FC236}">
                        <a16:creationId xmlns:a16="http://schemas.microsoft.com/office/drawing/2014/main" id="{0D17B319-764D-785C-B8DD-AAE917D9C439}"/>
                      </a:ext>
                    </a:extLst>
                  </p14:cNvPr>
                  <p14:cNvContentPartPr/>
                  <p14:nvPr/>
                </p14:nvContentPartPr>
                <p14:xfrm>
                  <a:off x="7597020" y="3215340"/>
                  <a:ext cx="360" cy="360"/>
                </p14:xfrm>
              </p:contentPart>
            </mc:Choice>
            <mc:Fallback xmlns="">
              <p:pic>
                <p:nvPicPr>
                  <p:cNvPr id="843" name="Ink 842">
                    <a:extLst>
                      <a:ext uri="{FF2B5EF4-FFF2-40B4-BE49-F238E27FC236}">
                        <a16:creationId xmlns:a16="http://schemas.microsoft.com/office/drawing/2014/main" id="{0D17B319-764D-785C-B8DD-AAE917D9C439}"/>
                      </a:ext>
                    </a:extLst>
                  </p:cNvPr>
                  <p:cNvPicPr/>
                  <p:nvPr/>
                </p:nvPicPr>
                <p:blipFill>
                  <a:blip r:embed="rId1546"/>
                  <a:stretch>
                    <a:fillRect/>
                  </a:stretch>
                </p:blipFill>
                <p:spPr>
                  <a:xfrm>
                    <a:off x="7588380" y="3206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7">
                <p14:nvContentPartPr>
                  <p14:cNvPr id="844" name="Ink 843">
                    <a:extLst>
                      <a:ext uri="{FF2B5EF4-FFF2-40B4-BE49-F238E27FC236}">
                        <a16:creationId xmlns:a16="http://schemas.microsoft.com/office/drawing/2014/main" id="{6520A592-792B-F2C7-ADB4-D3D51855F51A}"/>
                      </a:ext>
                    </a:extLst>
                  </p14:cNvPr>
                  <p14:cNvContentPartPr/>
                  <p14:nvPr/>
                </p14:nvContentPartPr>
                <p14:xfrm>
                  <a:off x="7574340" y="3215340"/>
                  <a:ext cx="360" cy="360"/>
                </p14:xfrm>
              </p:contentPart>
            </mc:Choice>
            <mc:Fallback xmlns="">
              <p:pic>
                <p:nvPicPr>
                  <p:cNvPr id="844" name="Ink 843">
                    <a:extLst>
                      <a:ext uri="{FF2B5EF4-FFF2-40B4-BE49-F238E27FC236}">
                        <a16:creationId xmlns:a16="http://schemas.microsoft.com/office/drawing/2014/main" id="{6520A592-792B-F2C7-ADB4-D3D51855F51A}"/>
                      </a:ext>
                    </a:extLst>
                  </p:cNvPr>
                  <p:cNvPicPr/>
                  <p:nvPr/>
                </p:nvPicPr>
                <p:blipFill>
                  <a:blip r:embed="rId1548"/>
                  <a:stretch>
                    <a:fillRect/>
                  </a:stretch>
                </p:blipFill>
                <p:spPr>
                  <a:xfrm>
                    <a:off x="7565700" y="3206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9">
                <p14:nvContentPartPr>
                  <p14:cNvPr id="845" name="Ink 844">
                    <a:extLst>
                      <a:ext uri="{FF2B5EF4-FFF2-40B4-BE49-F238E27FC236}">
                        <a16:creationId xmlns:a16="http://schemas.microsoft.com/office/drawing/2014/main" id="{CB3039C2-723C-3D47-2EBE-BF6A5C7A6896}"/>
                      </a:ext>
                    </a:extLst>
                  </p14:cNvPr>
                  <p14:cNvContentPartPr/>
                  <p14:nvPr/>
                </p14:nvContentPartPr>
                <p14:xfrm>
                  <a:off x="7543740" y="3245940"/>
                  <a:ext cx="360" cy="360"/>
                </p14:xfrm>
              </p:contentPart>
            </mc:Choice>
            <mc:Fallback xmlns="">
              <p:pic>
                <p:nvPicPr>
                  <p:cNvPr id="845" name="Ink 844">
                    <a:extLst>
                      <a:ext uri="{FF2B5EF4-FFF2-40B4-BE49-F238E27FC236}">
                        <a16:creationId xmlns:a16="http://schemas.microsoft.com/office/drawing/2014/main" id="{CB3039C2-723C-3D47-2EBE-BF6A5C7A6896}"/>
                      </a:ext>
                    </a:extLst>
                  </p:cNvPr>
                  <p:cNvPicPr/>
                  <p:nvPr/>
                </p:nvPicPr>
                <p:blipFill>
                  <a:blip r:embed="rId1550"/>
                  <a:stretch>
                    <a:fillRect/>
                  </a:stretch>
                </p:blipFill>
                <p:spPr>
                  <a:xfrm>
                    <a:off x="7535100" y="3237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51">
                <p14:nvContentPartPr>
                  <p14:cNvPr id="846" name="Ink 845">
                    <a:extLst>
                      <a:ext uri="{FF2B5EF4-FFF2-40B4-BE49-F238E27FC236}">
                        <a16:creationId xmlns:a16="http://schemas.microsoft.com/office/drawing/2014/main" id="{5D275E05-8337-9B1B-63D1-AB2303677A7C}"/>
                      </a:ext>
                    </a:extLst>
                  </p14:cNvPr>
                  <p14:cNvContentPartPr/>
                  <p14:nvPr/>
                </p14:nvContentPartPr>
                <p14:xfrm>
                  <a:off x="7658220" y="3123900"/>
                  <a:ext cx="360" cy="360"/>
                </p14:xfrm>
              </p:contentPart>
            </mc:Choice>
            <mc:Fallback xmlns="">
              <p:pic>
                <p:nvPicPr>
                  <p:cNvPr id="846" name="Ink 845">
                    <a:extLst>
                      <a:ext uri="{FF2B5EF4-FFF2-40B4-BE49-F238E27FC236}">
                        <a16:creationId xmlns:a16="http://schemas.microsoft.com/office/drawing/2014/main" id="{5D275E05-8337-9B1B-63D1-AB2303677A7C}"/>
                      </a:ext>
                    </a:extLst>
                  </p:cNvPr>
                  <p:cNvPicPr/>
                  <p:nvPr/>
                </p:nvPicPr>
                <p:blipFill>
                  <a:blip r:embed="rId1552"/>
                  <a:stretch>
                    <a:fillRect/>
                  </a:stretch>
                </p:blipFill>
                <p:spPr>
                  <a:xfrm>
                    <a:off x="7649580" y="3115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53">
                <p14:nvContentPartPr>
                  <p14:cNvPr id="847" name="Ink 846">
                    <a:extLst>
                      <a:ext uri="{FF2B5EF4-FFF2-40B4-BE49-F238E27FC236}">
                        <a16:creationId xmlns:a16="http://schemas.microsoft.com/office/drawing/2014/main" id="{69DCE362-E389-076F-2A05-7CFA1DB61D08}"/>
                      </a:ext>
                    </a:extLst>
                  </p14:cNvPr>
                  <p14:cNvContentPartPr/>
                  <p14:nvPr/>
                </p14:nvContentPartPr>
                <p14:xfrm>
                  <a:off x="7749660" y="3200220"/>
                  <a:ext cx="360" cy="11160"/>
                </p14:xfrm>
              </p:contentPart>
            </mc:Choice>
            <mc:Fallback xmlns="">
              <p:pic>
                <p:nvPicPr>
                  <p:cNvPr id="847" name="Ink 846">
                    <a:extLst>
                      <a:ext uri="{FF2B5EF4-FFF2-40B4-BE49-F238E27FC236}">
                        <a16:creationId xmlns:a16="http://schemas.microsoft.com/office/drawing/2014/main" id="{69DCE362-E389-076F-2A05-7CFA1DB61D08}"/>
                      </a:ext>
                    </a:extLst>
                  </p:cNvPr>
                  <p:cNvPicPr/>
                  <p:nvPr/>
                </p:nvPicPr>
                <p:blipFill>
                  <a:blip r:embed="rId1554"/>
                  <a:stretch>
                    <a:fillRect/>
                  </a:stretch>
                </p:blipFill>
                <p:spPr>
                  <a:xfrm>
                    <a:off x="7741020" y="3192780"/>
                    <a:ext cx="18000" cy="263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55">
                <p14:nvContentPartPr>
                  <p14:cNvPr id="848" name="Ink 847">
                    <a:extLst>
                      <a:ext uri="{FF2B5EF4-FFF2-40B4-BE49-F238E27FC236}">
                        <a16:creationId xmlns:a16="http://schemas.microsoft.com/office/drawing/2014/main" id="{2C4416BE-B2A1-000D-5C89-949847C94074}"/>
                      </a:ext>
                    </a:extLst>
                  </p14:cNvPr>
                  <p14:cNvContentPartPr/>
                  <p14:nvPr/>
                </p14:nvContentPartPr>
                <p14:xfrm>
                  <a:off x="7734180" y="3383100"/>
                  <a:ext cx="360" cy="3600"/>
                </p14:xfrm>
              </p:contentPart>
            </mc:Choice>
            <mc:Fallback xmlns="">
              <p:pic>
                <p:nvPicPr>
                  <p:cNvPr id="848" name="Ink 847">
                    <a:extLst>
                      <a:ext uri="{FF2B5EF4-FFF2-40B4-BE49-F238E27FC236}">
                        <a16:creationId xmlns:a16="http://schemas.microsoft.com/office/drawing/2014/main" id="{2C4416BE-B2A1-000D-5C89-949847C94074}"/>
                      </a:ext>
                    </a:extLst>
                  </p:cNvPr>
                  <p:cNvPicPr/>
                  <p:nvPr/>
                </p:nvPicPr>
                <p:blipFill>
                  <a:blip r:embed="rId1556"/>
                  <a:stretch>
                    <a:fillRect/>
                  </a:stretch>
                </p:blipFill>
                <p:spPr>
                  <a:xfrm>
                    <a:off x="7725540" y="3375245"/>
                    <a:ext cx="180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57">
                <p14:nvContentPartPr>
                  <p14:cNvPr id="849" name="Ink 848">
                    <a:extLst>
                      <a:ext uri="{FF2B5EF4-FFF2-40B4-BE49-F238E27FC236}">
                        <a16:creationId xmlns:a16="http://schemas.microsoft.com/office/drawing/2014/main" id="{008E597F-62A3-CD53-7094-0BB9D2FFF5E0}"/>
                      </a:ext>
                    </a:extLst>
                  </p14:cNvPr>
                  <p14:cNvContentPartPr/>
                  <p14:nvPr/>
                </p14:nvContentPartPr>
                <p14:xfrm>
                  <a:off x="7734180" y="3405780"/>
                  <a:ext cx="360" cy="360"/>
                </p14:xfrm>
              </p:contentPart>
            </mc:Choice>
            <mc:Fallback xmlns="">
              <p:pic>
                <p:nvPicPr>
                  <p:cNvPr id="849" name="Ink 848">
                    <a:extLst>
                      <a:ext uri="{FF2B5EF4-FFF2-40B4-BE49-F238E27FC236}">
                        <a16:creationId xmlns:a16="http://schemas.microsoft.com/office/drawing/2014/main" id="{008E597F-62A3-CD53-7094-0BB9D2FFF5E0}"/>
                      </a:ext>
                    </a:extLst>
                  </p:cNvPr>
                  <p:cNvPicPr/>
                  <p:nvPr/>
                </p:nvPicPr>
                <p:blipFill>
                  <a:blip r:embed="rId1558"/>
                  <a:stretch>
                    <a:fillRect/>
                  </a:stretch>
                </p:blipFill>
                <p:spPr>
                  <a:xfrm>
                    <a:off x="7725540" y="3397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59">
                <p14:nvContentPartPr>
                  <p14:cNvPr id="850" name="Ink 849">
                    <a:extLst>
                      <a:ext uri="{FF2B5EF4-FFF2-40B4-BE49-F238E27FC236}">
                        <a16:creationId xmlns:a16="http://schemas.microsoft.com/office/drawing/2014/main" id="{30E9BCB4-48C6-A40D-409F-F293BC047F54}"/>
                      </a:ext>
                    </a:extLst>
                  </p14:cNvPr>
                  <p14:cNvContentPartPr/>
                  <p14:nvPr/>
                </p14:nvContentPartPr>
                <p14:xfrm>
                  <a:off x="7802940" y="3337380"/>
                  <a:ext cx="360" cy="360"/>
                </p14:xfrm>
              </p:contentPart>
            </mc:Choice>
            <mc:Fallback xmlns="">
              <p:pic>
                <p:nvPicPr>
                  <p:cNvPr id="850" name="Ink 849">
                    <a:extLst>
                      <a:ext uri="{FF2B5EF4-FFF2-40B4-BE49-F238E27FC236}">
                        <a16:creationId xmlns:a16="http://schemas.microsoft.com/office/drawing/2014/main" id="{30E9BCB4-48C6-A40D-409F-F293BC047F54}"/>
                      </a:ext>
                    </a:extLst>
                  </p:cNvPr>
                  <p:cNvPicPr/>
                  <p:nvPr/>
                </p:nvPicPr>
                <p:blipFill>
                  <a:blip r:embed="rId1560"/>
                  <a:stretch>
                    <a:fillRect/>
                  </a:stretch>
                </p:blipFill>
                <p:spPr>
                  <a:xfrm>
                    <a:off x="7794300" y="33287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1">
                <p14:nvContentPartPr>
                  <p14:cNvPr id="851" name="Ink 850">
                    <a:extLst>
                      <a:ext uri="{FF2B5EF4-FFF2-40B4-BE49-F238E27FC236}">
                        <a16:creationId xmlns:a16="http://schemas.microsoft.com/office/drawing/2014/main" id="{4D6F1359-B9DF-3EDB-645C-D44CAE4246BC}"/>
                      </a:ext>
                    </a:extLst>
                  </p14:cNvPr>
                  <p14:cNvContentPartPr/>
                  <p14:nvPr/>
                </p14:nvContentPartPr>
                <p14:xfrm>
                  <a:off x="7810500" y="3276180"/>
                  <a:ext cx="360" cy="360"/>
                </p14:xfrm>
              </p:contentPart>
            </mc:Choice>
            <mc:Fallback xmlns="">
              <p:pic>
                <p:nvPicPr>
                  <p:cNvPr id="851" name="Ink 850">
                    <a:extLst>
                      <a:ext uri="{FF2B5EF4-FFF2-40B4-BE49-F238E27FC236}">
                        <a16:creationId xmlns:a16="http://schemas.microsoft.com/office/drawing/2014/main" id="{4D6F1359-B9DF-3EDB-645C-D44CAE4246BC}"/>
                      </a:ext>
                    </a:extLst>
                  </p:cNvPr>
                  <p:cNvPicPr/>
                  <p:nvPr/>
                </p:nvPicPr>
                <p:blipFill>
                  <a:blip r:embed="rId1562"/>
                  <a:stretch>
                    <a:fillRect/>
                  </a:stretch>
                </p:blipFill>
                <p:spPr>
                  <a:xfrm>
                    <a:off x="7801860" y="3267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3">
                <p14:nvContentPartPr>
                  <p14:cNvPr id="852" name="Ink 851">
                    <a:extLst>
                      <a:ext uri="{FF2B5EF4-FFF2-40B4-BE49-F238E27FC236}">
                        <a16:creationId xmlns:a16="http://schemas.microsoft.com/office/drawing/2014/main" id="{A3695B7F-FED2-C46A-10FC-1E2638C72DD1}"/>
                      </a:ext>
                    </a:extLst>
                  </p14:cNvPr>
                  <p14:cNvContentPartPr/>
                  <p14:nvPr/>
                </p14:nvContentPartPr>
                <p14:xfrm>
                  <a:off x="7764780" y="3154500"/>
                  <a:ext cx="360" cy="3600"/>
                </p14:xfrm>
              </p:contentPart>
            </mc:Choice>
            <mc:Fallback xmlns="">
              <p:pic>
                <p:nvPicPr>
                  <p:cNvPr id="852" name="Ink 851">
                    <a:extLst>
                      <a:ext uri="{FF2B5EF4-FFF2-40B4-BE49-F238E27FC236}">
                        <a16:creationId xmlns:a16="http://schemas.microsoft.com/office/drawing/2014/main" id="{A3695B7F-FED2-C46A-10FC-1E2638C72DD1}"/>
                      </a:ext>
                    </a:extLst>
                  </p:cNvPr>
                  <p:cNvPicPr/>
                  <p:nvPr/>
                </p:nvPicPr>
                <p:blipFill>
                  <a:blip r:embed="rId1564"/>
                  <a:stretch>
                    <a:fillRect/>
                  </a:stretch>
                </p:blipFill>
                <p:spPr>
                  <a:xfrm>
                    <a:off x="7756140" y="3146645"/>
                    <a:ext cx="180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5">
                <p14:nvContentPartPr>
                  <p14:cNvPr id="853" name="Ink 852">
                    <a:extLst>
                      <a:ext uri="{FF2B5EF4-FFF2-40B4-BE49-F238E27FC236}">
                        <a16:creationId xmlns:a16="http://schemas.microsoft.com/office/drawing/2014/main" id="{8DF899AB-4D7E-696E-D26A-AF554DD393A6}"/>
                      </a:ext>
                    </a:extLst>
                  </p14:cNvPr>
                  <p14:cNvContentPartPr/>
                  <p14:nvPr/>
                </p14:nvContentPartPr>
                <p14:xfrm>
                  <a:off x="7810500" y="3367620"/>
                  <a:ext cx="3600" cy="360"/>
                </p14:xfrm>
              </p:contentPart>
            </mc:Choice>
            <mc:Fallback xmlns="">
              <p:pic>
                <p:nvPicPr>
                  <p:cNvPr id="853" name="Ink 852">
                    <a:extLst>
                      <a:ext uri="{FF2B5EF4-FFF2-40B4-BE49-F238E27FC236}">
                        <a16:creationId xmlns:a16="http://schemas.microsoft.com/office/drawing/2014/main" id="{8DF899AB-4D7E-696E-D26A-AF554DD393A6}"/>
                      </a:ext>
                    </a:extLst>
                  </p:cNvPr>
                  <p:cNvPicPr/>
                  <p:nvPr/>
                </p:nvPicPr>
                <p:blipFill>
                  <a:blip r:embed="rId1566"/>
                  <a:stretch>
                    <a:fillRect/>
                  </a:stretch>
                </p:blipFill>
                <p:spPr>
                  <a:xfrm>
                    <a:off x="7800500" y="335898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7">
                <p14:nvContentPartPr>
                  <p14:cNvPr id="854" name="Ink 853">
                    <a:extLst>
                      <a:ext uri="{FF2B5EF4-FFF2-40B4-BE49-F238E27FC236}">
                        <a16:creationId xmlns:a16="http://schemas.microsoft.com/office/drawing/2014/main" id="{5AED1D4C-3BD8-4340-8A18-69251DB47FE5}"/>
                      </a:ext>
                    </a:extLst>
                  </p14:cNvPr>
                  <p14:cNvContentPartPr/>
                  <p14:nvPr/>
                </p14:nvContentPartPr>
                <p14:xfrm>
                  <a:off x="8031540" y="3535380"/>
                  <a:ext cx="3600" cy="360"/>
                </p14:xfrm>
              </p:contentPart>
            </mc:Choice>
            <mc:Fallback xmlns="">
              <p:pic>
                <p:nvPicPr>
                  <p:cNvPr id="854" name="Ink 853">
                    <a:extLst>
                      <a:ext uri="{FF2B5EF4-FFF2-40B4-BE49-F238E27FC236}">
                        <a16:creationId xmlns:a16="http://schemas.microsoft.com/office/drawing/2014/main" id="{5AED1D4C-3BD8-4340-8A18-69251DB47FE5}"/>
                      </a:ext>
                    </a:extLst>
                  </p:cNvPr>
                  <p:cNvPicPr/>
                  <p:nvPr/>
                </p:nvPicPr>
                <p:blipFill>
                  <a:blip r:embed="rId1568"/>
                  <a:stretch>
                    <a:fillRect/>
                  </a:stretch>
                </p:blipFill>
                <p:spPr>
                  <a:xfrm>
                    <a:off x="8021540" y="352674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9">
                <p14:nvContentPartPr>
                  <p14:cNvPr id="855" name="Ink 854">
                    <a:extLst>
                      <a:ext uri="{FF2B5EF4-FFF2-40B4-BE49-F238E27FC236}">
                        <a16:creationId xmlns:a16="http://schemas.microsoft.com/office/drawing/2014/main" id="{699A29D6-FF7B-AC7F-9105-60A077A1B70E}"/>
                      </a:ext>
                    </a:extLst>
                  </p14:cNvPr>
                  <p14:cNvContentPartPr/>
                  <p14:nvPr/>
                </p14:nvContentPartPr>
                <p14:xfrm>
                  <a:off x="8122980" y="3443940"/>
                  <a:ext cx="7920" cy="360"/>
                </p14:xfrm>
              </p:contentPart>
            </mc:Choice>
            <mc:Fallback xmlns="">
              <p:pic>
                <p:nvPicPr>
                  <p:cNvPr id="855" name="Ink 854">
                    <a:extLst>
                      <a:ext uri="{FF2B5EF4-FFF2-40B4-BE49-F238E27FC236}">
                        <a16:creationId xmlns:a16="http://schemas.microsoft.com/office/drawing/2014/main" id="{699A29D6-FF7B-AC7F-9105-60A077A1B70E}"/>
                      </a:ext>
                    </a:extLst>
                  </p:cNvPr>
                  <p:cNvPicPr/>
                  <p:nvPr/>
                </p:nvPicPr>
                <p:blipFill>
                  <a:blip r:embed="rId1570"/>
                  <a:stretch>
                    <a:fillRect/>
                  </a:stretch>
                </p:blipFill>
                <p:spPr>
                  <a:xfrm>
                    <a:off x="8113980" y="343530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71">
                <p14:nvContentPartPr>
                  <p14:cNvPr id="856" name="Ink 855">
                    <a:extLst>
                      <a:ext uri="{FF2B5EF4-FFF2-40B4-BE49-F238E27FC236}">
                        <a16:creationId xmlns:a16="http://schemas.microsoft.com/office/drawing/2014/main" id="{3C1C07D7-E81B-81F1-FB5B-29A50648C487}"/>
                      </a:ext>
                    </a:extLst>
                  </p14:cNvPr>
                  <p14:cNvContentPartPr/>
                  <p14:nvPr/>
                </p14:nvContentPartPr>
                <p14:xfrm>
                  <a:off x="8138100" y="3443940"/>
                  <a:ext cx="13680" cy="22320"/>
                </p14:xfrm>
              </p:contentPart>
            </mc:Choice>
            <mc:Fallback xmlns="">
              <p:pic>
                <p:nvPicPr>
                  <p:cNvPr id="856" name="Ink 855">
                    <a:extLst>
                      <a:ext uri="{FF2B5EF4-FFF2-40B4-BE49-F238E27FC236}">
                        <a16:creationId xmlns:a16="http://schemas.microsoft.com/office/drawing/2014/main" id="{3C1C07D7-E81B-81F1-FB5B-29A50648C487}"/>
                      </a:ext>
                    </a:extLst>
                  </p:cNvPr>
                  <p:cNvPicPr/>
                  <p:nvPr/>
                </p:nvPicPr>
                <p:blipFill>
                  <a:blip r:embed="rId1572"/>
                  <a:stretch>
                    <a:fillRect/>
                  </a:stretch>
                </p:blipFill>
                <p:spPr>
                  <a:xfrm>
                    <a:off x="8129226" y="3436500"/>
                    <a:ext cx="31797" cy="3751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73">
                <p14:nvContentPartPr>
                  <p14:cNvPr id="857" name="Ink 856">
                    <a:extLst>
                      <a:ext uri="{FF2B5EF4-FFF2-40B4-BE49-F238E27FC236}">
                        <a16:creationId xmlns:a16="http://schemas.microsoft.com/office/drawing/2014/main" id="{0A6B0166-7339-69F7-4085-3E6AEE0DB0D1}"/>
                      </a:ext>
                    </a:extLst>
                  </p14:cNvPr>
                  <p14:cNvContentPartPr/>
                  <p14:nvPr/>
                </p14:nvContentPartPr>
                <p14:xfrm>
                  <a:off x="8084820" y="3504780"/>
                  <a:ext cx="360" cy="360"/>
                </p14:xfrm>
              </p:contentPart>
            </mc:Choice>
            <mc:Fallback xmlns="">
              <p:pic>
                <p:nvPicPr>
                  <p:cNvPr id="857" name="Ink 856">
                    <a:extLst>
                      <a:ext uri="{FF2B5EF4-FFF2-40B4-BE49-F238E27FC236}">
                        <a16:creationId xmlns:a16="http://schemas.microsoft.com/office/drawing/2014/main" id="{0A6B0166-7339-69F7-4085-3E6AEE0DB0D1}"/>
                      </a:ext>
                    </a:extLst>
                  </p:cNvPr>
                  <p:cNvPicPr/>
                  <p:nvPr/>
                </p:nvPicPr>
                <p:blipFill>
                  <a:blip r:embed="rId1574"/>
                  <a:stretch>
                    <a:fillRect/>
                  </a:stretch>
                </p:blipFill>
                <p:spPr>
                  <a:xfrm>
                    <a:off x="8076180" y="3496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75">
                <p14:nvContentPartPr>
                  <p14:cNvPr id="858" name="Ink 857">
                    <a:extLst>
                      <a:ext uri="{FF2B5EF4-FFF2-40B4-BE49-F238E27FC236}">
                        <a16:creationId xmlns:a16="http://schemas.microsoft.com/office/drawing/2014/main" id="{8EE0DCD1-6BD5-0523-A12F-A7555BAAF645}"/>
                      </a:ext>
                    </a:extLst>
                  </p14:cNvPr>
                  <p14:cNvContentPartPr/>
                  <p14:nvPr/>
                </p14:nvContentPartPr>
                <p14:xfrm>
                  <a:off x="8168700" y="3550500"/>
                  <a:ext cx="360" cy="3600"/>
                </p14:xfrm>
              </p:contentPart>
            </mc:Choice>
            <mc:Fallback xmlns="">
              <p:pic>
                <p:nvPicPr>
                  <p:cNvPr id="858" name="Ink 857">
                    <a:extLst>
                      <a:ext uri="{FF2B5EF4-FFF2-40B4-BE49-F238E27FC236}">
                        <a16:creationId xmlns:a16="http://schemas.microsoft.com/office/drawing/2014/main" id="{8EE0DCD1-6BD5-0523-A12F-A7555BAAF645}"/>
                      </a:ext>
                    </a:extLst>
                  </p:cNvPr>
                  <p:cNvPicPr/>
                  <p:nvPr/>
                </p:nvPicPr>
                <p:blipFill>
                  <a:blip r:embed="rId1576"/>
                  <a:stretch>
                    <a:fillRect/>
                  </a:stretch>
                </p:blipFill>
                <p:spPr>
                  <a:xfrm>
                    <a:off x="8160060" y="3542645"/>
                    <a:ext cx="180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77">
                <p14:nvContentPartPr>
                  <p14:cNvPr id="859" name="Ink 858">
                    <a:extLst>
                      <a:ext uri="{FF2B5EF4-FFF2-40B4-BE49-F238E27FC236}">
                        <a16:creationId xmlns:a16="http://schemas.microsoft.com/office/drawing/2014/main" id="{DFEE37B3-5CB1-0711-0276-BE377961D369}"/>
                      </a:ext>
                    </a:extLst>
                  </p14:cNvPr>
                  <p14:cNvContentPartPr/>
                  <p14:nvPr/>
                </p14:nvContentPartPr>
                <p14:xfrm>
                  <a:off x="8176260" y="3657420"/>
                  <a:ext cx="360" cy="360"/>
                </p14:xfrm>
              </p:contentPart>
            </mc:Choice>
            <mc:Fallback xmlns="">
              <p:pic>
                <p:nvPicPr>
                  <p:cNvPr id="859" name="Ink 858">
                    <a:extLst>
                      <a:ext uri="{FF2B5EF4-FFF2-40B4-BE49-F238E27FC236}">
                        <a16:creationId xmlns:a16="http://schemas.microsoft.com/office/drawing/2014/main" id="{DFEE37B3-5CB1-0711-0276-BE377961D369}"/>
                      </a:ext>
                    </a:extLst>
                  </p:cNvPr>
                  <p:cNvPicPr/>
                  <p:nvPr/>
                </p:nvPicPr>
                <p:blipFill>
                  <a:blip r:embed="rId1578"/>
                  <a:stretch>
                    <a:fillRect/>
                  </a:stretch>
                </p:blipFill>
                <p:spPr>
                  <a:xfrm>
                    <a:off x="8167620" y="36487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79">
                <p14:nvContentPartPr>
                  <p14:cNvPr id="860" name="Ink 859">
                    <a:extLst>
                      <a:ext uri="{FF2B5EF4-FFF2-40B4-BE49-F238E27FC236}">
                        <a16:creationId xmlns:a16="http://schemas.microsoft.com/office/drawing/2014/main" id="{E49C08C2-3F79-BE5A-FEE4-33D78B838659}"/>
                      </a:ext>
                    </a:extLst>
                  </p14:cNvPr>
                  <p14:cNvContentPartPr/>
                  <p14:nvPr/>
                </p14:nvContentPartPr>
                <p14:xfrm>
                  <a:off x="8145300" y="3641940"/>
                  <a:ext cx="7920" cy="360"/>
                </p14:xfrm>
              </p:contentPart>
            </mc:Choice>
            <mc:Fallback xmlns="">
              <p:pic>
                <p:nvPicPr>
                  <p:cNvPr id="860" name="Ink 859">
                    <a:extLst>
                      <a:ext uri="{FF2B5EF4-FFF2-40B4-BE49-F238E27FC236}">
                        <a16:creationId xmlns:a16="http://schemas.microsoft.com/office/drawing/2014/main" id="{E49C08C2-3F79-BE5A-FEE4-33D78B838659}"/>
                      </a:ext>
                    </a:extLst>
                  </p:cNvPr>
                  <p:cNvPicPr/>
                  <p:nvPr/>
                </p:nvPicPr>
                <p:blipFill>
                  <a:blip r:embed="rId1580"/>
                  <a:stretch>
                    <a:fillRect/>
                  </a:stretch>
                </p:blipFill>
                <p:spPr>
                  <a:xfrm>
                    <a:off x="8136660" y="363330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1">
                <p14:nvContentPartPr>
                  <p14:cNvPr id="861" name="Ink 860">
                    <a:extLst>
                      <a:ext uri="{FF2B5EF4-FFF2-40B4-BE49-F238E27FC236}">
                        <a16:creationId xmlns:a16="http://schemas.microsoft.com/office/drawing/2014/main" id="{86A07A21-D60D-5A85-FA8A-4D8484E00E8E}"/>
                      </a:ext>
                    </a:extLst>
                  </p14:cNvPr>
                  <p14:cNvContentPartPr/>
                  <p14:nvPr/>
                </p14:nvContentPartPr>
                <p14:xfrm>
                  <a:off x="8043420" y="3634380"/>
                  <a:ext cx="3600" cy="360"/>
                </p14:xfrm>
              </p:contentPart>
            </mc:Choice>
            <mc:Fallback xmlns="">
              <p:pic>
                <p:nvPicPr>
                  <p:cNvPr id="861" name="Ink 860">
                    <a:extLst>
                      <a:ext uri="{FF2B5EF4-FFF2-40B4-BE49-F238E27FC236}">
                        <a16:creationId xmlns:a16="http://schemas.microsoft.com/office/drawing/2014/main" id="{86A07A21-D60D-5A85-FA8A-4D8484E00E8E}"/>
                      </a:ext>
                    </a:extLst>
                  </p:cNvPr>
                  <p:cNvPicPr/>
                  <p:nvPr/>
                </p:nvPicPr>
                <p:blipFill>
                  <a:blip r:embed="rId1582"/>
                  <a:stretch>
                    <a:fillRect/>
                  </a:stretch>
                </p:blipFill>
                <p:spPr>
                  <a:xfrm>
                    <a:off x="8033820" y="362574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3">
                <p14:nvContentPartPr>
                  <p14:cNvPr id="862" name="Ink 861">
                    <a:extLst>
                      <a:ext uri="{FF2B5EF4-FFF2-40B4-BE49-F238E27FC236}">
                        <a16:creationId xmlns:a16="http://schemas.microsoft.com/office/drawing/2014/main" id="{F86746FD-0F52-30D0-123B-EC8C2E3590DF}"/>
                      </a:ext>
                    </a:extLst>
                  </p14:cNvPr>
                  <p14:cNvContentPartPr/>
                  <p14:nvPr/>
                </p14:nvContentPartPr>
                <p14:xfrm>
                  <a:off x="7942980" y="3687660"/>
                  <a:ext cx="5040" cy="3600"/>
                </p14:xfrm>
              </p:contentPart>
            </mc:Choice>
            <mc:Fallback xmlns="">
              <p:pic>
                <p:nvPicPr>
                  <p:cNvPr id="862" name="Ink 861">
                    <a:extLst>
                      <a:ext uri="{FF2B5EF4-FFF2-40B4-BE49-F238E27FC236}">
                        <a16:creationId xmlns:a16="http://schemas.microsoft.com/office/drawing/2014/main" id="{F86746FD-0F52-30D0-123B-EC8C2E3590DF}"/>
                      </a:ext>
                    </a:extLst>
                  </p:cNvPr>
                  <p:cNvPicPr/>
                  <p:nvPr/>
                </p:nvPicPr>
                <p:blipFill>
                  <a:blip r:embed="rId1584"/>
                  <a:stretch>
                    <a:fillRect/>
                  </a:stretch>
                </p:blipFill>
                <p:spPr>
                  <a:xfrm>
                    <a:off x="7933675" y="3679805"/>
                    <a:ext cx="24037"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5">
                <p14:nvContentPartPr>
                  <p14:cNvPr id="863" name="Ink 862">
                    <a:extLst>
                      <a:ext uri="{FF2B5EF4-FFF2-40B4-BE49-F238E27FC236}">
                        <a16:creationId xmlns:a16="http://schemas.microsoft.com/office/drawing/2014/main" id="{6CBAB454-C97F-2D27-EC14-2BF8766FCCD6}"/>
                      </a:ext>
                    </a:extLst>
                  </p14:cNvPr>
                  <p14:cNvContentPartPr/>
                  <p14:nvPr/>
                </p14:nvContentPartPr>
                <p14:xfrm>
                  <a:off x="7932540" y="3733380"/>
                  <a:ext cx="360" cy="360"/>
                </p14:xfrm>
              </p:contentPart>
            </mc:Choice>
            <mc:Fallback xmlns="">
              <p:pic>
                <p:nvPicPr>
                  <p:cNvPr id="863" name="Ink 862">
                    <a:extLst>
                      <a:ext uri="{FF2B5EF4-FFF2-40B4-BE49-F238E27FC236}">
                        <a16:creationId xmlns:a16="http://schemas.microsoft.com/office/drawing/2014/main" id="{6CBAB454-C97F-2D27-EC14-2BF8766FCCD6}"/>
                      </a:ext>
                    </a:extLst>
                  </p:cNvPr>
                  <p:cNvPicPr/>
                  <p:nvPr/>
                </p:nvPicPr>
                <p:blipFill>
                  <a:blip r:embed="rId1586"/>
                  <a:stretch>
                    <a:fillRect/>
                  </a:stretch>
                </p:blipFill>
                <p:spPr>
                  <a:xfrm>
                    <a:off x="7923900" y="37247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7">
                <p14:nvContentPartPr>
                  <p14:cNvPr id="864" name="Ink 863">
                    <a:extLst>
                      <a:ext uri="{FF2B5EF4-FFF2-40B4-BE49-F238E27FC236}">
                        <a16:creationId xmlns:a16="http://schemas.microsoft.com/office/drawing/2014/main" id="{0AC262A0-53C9-63B9-B0AD-2F5F3E6BA2E6}"/>
                      </a:ext>
                    </a:extLst>
                  </p14:cNvPr>
                  <p14:cNvContentPartPr/>
                  <p14:nvPr/>
                </p14:nvContentPartPr>
                <p14:xfrm>
                  <a:off x="8138100" y="4045860"/>
                  <a:ext cx="360" cy="360"/>
                </p14:xfrm>
              </p:contentPart>
            </mc:Choice>
            <mc:Fallback xmlns="">
              <p:pic>
                <p:nvPicPr>
                  <p:cNvPr id="864" name="Ink 863">
                    <a:extLst>
                      <a:ext uri="{FF2B5EF4-FFF2-40B4-BE49-F238E27FC236}">
                        <a16:creationId xmlns:a16="http://schemas.microsoft.com/office/drawing/2014/main" id="{0AC262A0-53C9-63B9-B0AD-2F5F3E6BA2E6}"/>
                      </a:ext>
                    </a:extLst>
                  </p:cNvPr>
                  <p:cNvPicPr/>
                  <p:nvPr/>
                </p:nvPicPr>
                <p:blipFill>
                  <a:blip r:embed="rId1588"/>
                  <a:stretch>
                    <a:fillRect/>
                  </a:stretch>
                </p:blipFill>
                <p:spPr>
                  <a:xfrm>
                    <a:off x="8129460" y="4037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9">
                <p14:nvContentPartPr>
                  <p14:cNvPr id="865" name="Ink 864">
                    <a:extLst>
                      <a:ext uri="{FF2B5EF4-FFF2-40B4-BE49-F238E27FC236}">
                        <a16:creationId xmlns:a16="http://schemas.microsoft.com/office/drawing/2014/main" id="{1F5E7026-CE93-7F0C-DCB7-32BD57E9FE38}"/>
                      </a:ext>
                    </a:extLst>
                  </p14:cNvPr>
                  <p14:cNvContentPartPr/>
                  <p14:nvPr/>
                </p14:nvContentPartPr>
                <p14:xfrm>
                  <a:off x="8083020" y="4068900"/>
                  <a:ext cx="16920" cy="360"/>
                </p14:xfrm>
              </p:contentPart>
            </mc:Choice>
            <mc:Fallback xmlns="">
              <p:pic>
                <p:nvPicPr>
                  <p:cNvPr id="865" name="Ink 864">
                    <a:extLst>
                      <a:ext uri="{FF2B5EF4-FFF2-40B4-BE49-F238E27FC236}">
                        <a16:creationId xmlns:a16="http://schemas.microsoft.com/office/drawing/2014/main" id="{1F5E7026-CE93-7F0C-DCB7-32BD57E9FE38}"/>
                      </a:ext>
                    </a:extLst>
                  </p:cNvPr>
                  <p:cNvPicPr/>
                  <p:nvPr/>
                </p:nvPicPr>
                <p:blipFill>
                  <a:blip r:embed="rId1590"/>
                  <a:stretch>
                    <a:fillRect/>
                  </a:stretch>
                </p:blipFill>
                <p:spPr>
                  <a:xfrm>
                    <a:off x="8074192" y="4060260"/>
                    <a:ext cx="34943"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91">
                <p14:nvContentPartPr>
                  <p14:cNvPr id="866" name="Ink 865">
                    <a:extLst>
                      <a:ext uri="{FF2B5EF4-FFF2-40B4-BE49-F238E27FC236}">
                        <a16:creationId xmlns:a16="http://schemas.microsoft.com/office/drawing/2014/main" id="{1CC87759-313B-92A9-4A1A-3E090443BDEE}"/>
                      </a:ext>
                    </a:extLst>
                  </p14:cNvPr>
                  <p14:cNvContentPartPr/>
                  <p14:nvPr/>
                </p14:nvContentPartPr>
                <p14:xfrm>
                  <a:off x="7947300" y="4068900"/>
                  <a:ext cx="7920" cy="360"/>
                </p14:xfrm>
              </p:contentPart>
            </mc:Choice>
            <mc:Fallback xmlns="">
              <p:pic>
                <p:nvPicPr>
                  <p:cNvPr id="866" name="Ink 865">
                    <a:extLst>
                      <a:ext uri="{FF2B5EF4-FFF2-40B4-BE49-F238E27FC236}">
                        <a16:creationId xmlns:a16="http://schemas.microsoft.com/office/drawing/2014/main" id="{1CC87759-313B-92A9-4A1A-3E090443BDEE}"/>
                      </a:ext>
                    </a:extLst>
                  </p:cNvPr>
                  <p:cNvPicPr/>
                  <p:nvPr/>
                </p:nvPicPr>
                <p:blipFill>
                  <a:blip r:embed="rId1592"/>
                  <a:stretch>
                    <a:fillRect/>
                  </a:stretch>
                </p:blipFill>
                <p:spPr>
                  <a:xfrm>
                    <a:off x="7938660" y="406026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93">
                <p14:nvContentPartPr>
                  <p14:cNvPr id="867" name="Ink 866">
                    <a:extLst>
                      <a:ext uri="{FF2B5EF4-FFF2-40B4-BE49-F238E27FC236}">
                        <a16:creationId xmlns:a16="http://schemas.microsoft.com/office/drawing/2014/main" id="{C07229F0-9313-2F5B-A1B1-000CEC8ABF77}"/>
                      </a:ext>
                    </a:extLst>
                  </p14:cNvPr>
                  <p14:cNvContentPartPr/>
                  <p14:nvPr/>
                </p14:nvContentPartPr>
                <p14:xfrm>
                  <a:off x="7940100" y="4068900"/>
                  <a:ext cx="360" cy="360"/>
                </p14:xfrm>
              </p:contentPart>
            </mc:Choice>
            <mc:Fallback xmlns="">
              <p:pic>
                <p:nvPicPr>
                  <p:cNvPr id="867" name="Ink 866">
                    <a:extLst>
                      <a:ext uri="{FF2B5EF4-FFF2-40B4-BE49-F238E27FC236}">
                        <a16:creationId xmlns:a16="http://schemas.microsoft.com/office/drawing/2014/main" id="{C07229F0-9313-2F5B-A1B1-000CEC8ABF77}"/>
                      </a:ext>
                    </a:extLst>
                  </p:cNvPr>
                  <p:cNvPicPr/>
                  <p:nvPr/>
                </p:nvPicPr>
                <p:blipFill>
                  <a:blip r:embed="rId1594"/>
                  <a:stretch>
                    <a:fillRect/>
                  </a:stretch>
                </p:blipFill>
                <p:spPr>
                  <a:xfrm>
                    <a:off x="7931460" y="4060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95">
                <p14:nvContentPartPr>
                  <p14:cNvPr id="868" name="Ink 867">
                    <a:extLst>
                      <a:ext uri="{FF2B5EF4-FFF2-40B4-BE49-F238E27FC236}">
                        <a16:creationId xmlns:a16="http://schemas.microsoft.com/office/drawing/2014/main" id="{CEB735E9-34D9-0DDD-2E05-A707CC108B81}"/>
                      </a:ext>
                    </a:extLst>
                  </p14:cNvPr>
                  <p14:cNvContentPartPr/>
                  <p14:nvPr/>
                </p14:nvContentPartPr>
                <p14:xfrm>
                  <a:off x="7924620" y="4003740"/>
                  <a:ext cx="360" cy="50400"/>
                </p14:xfrm>
              </p:contentPart>
            </mc:Choice>
            <mc:Fallback xmlns="">
              <p:pic>
                <p:nvPicPr>
                  <p:cNvPr id="868" name="Ink 867">
                    <a:extLst>
                      <a:ext uri="{FF2B5EF4-FFF2-40B4-BE49-F238E27FC236}">
                        <a16:creationId xmlns:a16="http://schemas.microsoft.com/office/drawing/2014/main" id="{CEB735E9-34D9-0DDD-2E05-A707CC108B81}"/>
                      </a:ext>
                    </a:extLst>
                  </p:cNvPr>
                  <p:cNvPicPr/>
                  <p:nvPr/>
                </p:nvPicPr>
                <p:blipFill>
                  <a:blip r:embed="rId1596"/>
                  <a:stretch>
                    <a:fillRect/>
                  </a:stretch>
                </p:blipFill>
                <p:spPr>
                  <a:xfrm>
                    <a:off x="7915980" y="3995962"/>
                    <a:ext cx="18000" cy="6564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97">
                <p14:nvContentPartPr>
                  <p14:cNvPr id="869" name="Ink 868">
                    <a:extLst>
                      <a:ext uri="{FF2B5EF4-FFF2-40B4-BE49-F238E27FC236}">
                        <a16:creationId xmlns:a16="http://schemas.microsoft.com/office/drawing/2014/main" id="{0B711EDF-457E-2BCF-1574-31A95ED38C40}"/>
                      </a:ext>
                    </a:extLst>
                  </p14:cNvPr>
                  <p14:cNvContentPartPr/>
                  <p14:nvPr/>
                </p14:nvContentPartPr>
                <p14:xfrm>
                  <a:off x="7924620" y="3954420"/>
                  <a:ext cx="360" cy="360"/>
                </p14:xfrm>
              </p:contentPart>
            </mc:Choice>
            <mc:Fallback xmlns="">
              <p:pic>
                <p:nvPicPr>
                  <p:cNvPr id="869" name="Ink 868">
                    <a:extLst>
                      <a:ext uri="{FF2B5EF4-FFF2-40B4-BE49-F238E27FC236}">
                        <a16:creationId xmlns:a16="http://schemas.microsoft.com/office/drawing/2014/main" id="{0B711EDF-457E-2BCF-1574-31A95ED38C40}"/>
                      </a:ext>
                    </a:extLst>
                  </p:cNvPr>
                  <p:cNvPicPr/>
                  <p:nvPr/>
                </p:nvPicPr>
                <p:blipFill>
                  <a:blip r:embed="rId1598"/>
                  <a:stretch>
                    <a:fillRect/>
                  </a:stretch>
                </p:blipFill>
                <p:spPr>
                  <a:xfrm>
                    <a:off x="7915980" y="39457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99">
                <p14:nvContentPartPr>
                  <p14:cNvPr id="870" name="Ink 869">
                    <a:extLst>
                      <a:ext uri="{FF2B5EF4-FFF2-40B4-BE49-F238E27FC236}">
                        <a16:creationId xmlns:a16="http://schemas.microsoft.com/office/drawing/2014/main" id="{0261880D-9B5C-289E-2C7D-3E5851F7A9C6}"/>
                      </a:ext>
                    </a:extLst>
                  </p14:cNvPr>
                  <p14:cNvContentPartPr/>
                  <p14:nvPr/>
                </p14:nvContentPartPr>
                <p14:xfrm>
                  <a:off x="7940100" y="3954420"/>
                  <a:ext cx="7920" cy="3600"/>
                </p14:xfrm>
              </p:contentPart>
            </mc:Choice>
            <mc:Fallback xmlns="">
              <p:pic>
                <p:nvPicPr>
                  <p:cNvPr id="870" name="Ink 869">
                    <a:extLst>
                      <a:ext uri="{FF2B5EF4-FFF2-40B4-BE49-F238E27FC236}">
                        <a16:creationId xmlns:a16="http://schemas.microsoft.com/office/drawing/2014/main" id="{0261880D-9B5C-289E-2C7D-3E5851F7A9C6}"/>
                      </a:ext>
                    </a:extLst>
                  </p:cNvPr>
                  <p:cNvPicPr/>
                  <p:nvPr/>
                </p:nvPicPr>
                <p:blipFill>
                  <a:blip r:embed="rId1600"/>
                  <a:stretch>
                    <a:fillRect/>
                  </a:stretch>
                </p:blipFill>
                <p:spPr>
                  <a:xfrm>
                    <a:off x="7931100" y="3946565"/>
                    <a:ext cx="2556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1">
                <p14:nvContentPartPr>
                  <p14:cNvPr id="871" name="Ink 870">
                    <a:extLst>
                      <a:ext uri="{FF2B5EF4-FFF2-40B4-BE49-F238E27FC236}">
                        <a16:creationId xmlns:a16="http://schemas.microsoft.com/office/drawing/2014/main" id="{59197213-4A52-BD1C-9425-D5A037DB88DE}"/>
                      </a:ext>
                    </a:extLst>
                  </p14:cNvPr>
                  <p14:cNvContentPartPr/>
                  <p14:nvPr/>
                </p14:nvContentPartPr>
                <p14:xfrm>
                  <a:off x="8016060" y="3985020"/>
                  <a:ext cx="6480" cy="7920"/>
                </p14:xfrm>
              </p:contentPart>
            </mc:Choice>
            <mc:Fallback xmlns="">
              <p:pic>
                <p:nvPicPr>
                  <p:cNvPr id="871" name="Ink 870">
                    <a:extLst>
                      <a:ext uri="{FF2B5EF4-FFF2-40B4-BE49-F238E27FC236}">
                        <a16:creationId xmlns:a16="http://schemas.microsoft.com/office/drawing/2014/main" id="{59197213-4A52-BD1C-9425-D5A037DB88DE}"/>
                      </a:ext>
                    </a:extLst>
                  </p:cNvPr>
                  <p:cNvPicPr/>
                  <p:nvPr/>
                </p:nvPicPr>
                <p:blipFill>
                  <a:blip r:embed="rId1602"/>
                  <a:stretch>
                    <a:fillRect/>
                  </a:stretch>
                </p:blipFill>
                <p:spPr>
                  <a:xfrm>
                    <a:off x="8007420" y="3977709"/>
                    <a:ext cx="24120" cy="2284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3">
                <p14:nvContentPartPr>
                  <p14:cNvPr id="872" name="Ink 871">
                    <a:extLst>
                      <a:ext uri="{FF2B5EF4-FFF2-40B4-BE49-F238E27FC236}">
                        <a16:creationId xmlns:a16="http://schemas.microsoft.com/office/drawing/2014/main" id="{2E655BB4-460D-1ACF-9D22-96C8D653F315}"/>
                      </a:ext>
                    </a:extLst>
                  </p14:cNvPr>
                  <p14:cNvContentPartPr/>
                  <p14:nvPr/>
                </p14:nvContentPartPr>
                <p14:xfrm>
                  <a:off x="8023980" y="4030740"/>
                  <a:ext cx="360" cy="360"/>
                </p14:xfrm>
              </p:contentPart>
            </mc:Choice>
            <mc:Fallback xmlns="">
              <p:pic>
                <p:nvPicPr>
                  <p:cNvPr id="872" name="Ink 871">
                    <a:extLst>
                      <a:ext uri="{FF2B5EF4-FFF2-40B4-BE49-F238E27FC236}">
                        <a16:creationId xmlns:a16="http://schemas.microsoft.com/office/drawing/2014/main" id="{2E655BB4-460D-1ACF-9D22-96C8D653F315}"/>
                      </a:ext>
                    </a:extLst>
                  </p:cNvPr>
                  <p:cNvPicPr/>
                  <p:nvPr/>
                </p:nvPicPr>
                <p:blipFill>
                  <a:blip r:embed="rId1604"/>
                  <a:stretch>
                    <a:fillRect/>
                  </a:stretch>
                </p:blipFill>
                <p:spPr>
                  <a:xfrm>
                    <a:off x="8015340" y="40221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5">
                <p14:nvContentPartPr>
                  <p14:cNvPr id="873" name="Ink 872">
                    <a:extLst>
                      <a:ext uri="{FF2B5EF4-FFF2-40B4-BE49-F238E27FC236}">
                        <a16:creationId xmlns:a16="http://schemas.microsoft.com/office/drawing/2014/main" id="{B8E66A7A-539C-FA42-234C-79E198A0F441}"/>
                      </a:ext>
                    </a:extLst>
                  </p14:cNvPr>
                  <p14:cNvContentPartPr/>
                  <p14:nvPr/>
                </p14:nvContentPartPr>
                <p14:xfrm>
                  <a:off x="8099940" y="3908700"/>
                  <a:ext cx="3600" cy="360"/>
                </p14:xfrm>
              </p:contentPart>
            </mc:Choice>
            <mc:Fallback xmlns="">
              <p:pic>
                <p:nvPicPr>
                  <p:cNvPr id="873" name="Ink 872">
                    <a:extLst>
                      <a:ext uri="{FF2B5EF4-FFF2-40B4-BE49-F238E27FC236}">
                        <a16:creationId xmlns:a16="http://schemas.microsoft.com/office/drawing/2014/main" id="{B8E66A7A-539C-FA42-234C-79E198A0F441}"/>
                      </a:ext>
                    </a:extLst>
                  </p:cNvPr>
                  <p:cNvPicPr/>
                  <p:nvPr/>
                </p:nvPicPr>
                <p:blipFill>
                  <a:blip r:embed="rId1606"/>
                  <a:stretch>
                    <a:fillRect/>
                  </a:stretch>
                </p:blipFill>
                <p:spPr>
                  <a:xfrm>
                    <a:off x="8089940" y="390006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7">
                <p14:nvContentPartPr>
                  <p14:cNvPr id="874" name="Ink 873">
                    <a:extLst>
                      <a:ext uri="{FF2B5EF4-FFF2-40B4-BE49-F238E27FC236}">
                        <a16:creationId xmlns:a16="http://schemas.microsoft.com/office/drawing/2014/main" id="{7477D737-5226-753A-676F-F3D1022C922F}"/>
                      </a:ext>
                    </a:extLst>
                  </p14:cNvPr>
                  <p14:cNvContentPartPr/>
                  <p14:nvPr/>
                </p14:nvContentPartPr>
                <p14:xfrm>
                  <a:off x="8122980" y="3840300"/>
                  <a:ext cx="7920" cy="360"/>
                </p14:xfrm>
              </p:contentPart>
            </mc:Choice>
            <mc:Fallback xmlns="">
              <p:pic>
                <p:nvPicPr>
                  <p:cNvPr id="874" name="Ink 873">
                    <a:extLst>
                      <a:ext uri="{FF2B5EF4-FFF2-40B4-BE49-F238E27FC236}">
                        <a16:creationId xmlns:a16="http://schemas.microsoft.com/office/drawing/2014/main" id="{7477D737-5226-753A-676F-F3D1022C922F}"/>
                      </a:ext>
                    </a:extLst>
                  </p:cNvPr>
                  <p:cNvPicPr/>
                  <p:nvPr/>
                </p:nvPicPr>
                <p:blipFill>
                  <a:blip r:embed="rId1608"/>
                  <a:stretch>
                    <a:fillRect/>
                  </a:stretch>
                </p:blipFill>
                <p:spPr>
                  <a:xfrm>
                    <a:off x="8113980" y="3831660"/>
                    <a:ext cx="255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9">
                <p14:nvContentPartPr>
                  <p14:cNvPr id="875" name="Ink 874">
                    <a:extLst>
                      <a:ext uri="{FF2B5EF4-FFF2-40B4-BE49-F238E27FC236}">
                        <a16:creationId xmlns:a16="http://schemas.microsoft.com/office/drawing/2014/main" id="{725B1D76-F81F-EFF4-4480-E0DF5EE3CAA3}"/>
                      </a:ext>
                    </a:extLst>
                  </p14:cNvPr>
                  <p14:cNvContentPartPr/>
                  <p14:nvPr/>
                </p14:nvContentPartPr>
                <p14:xfrm>
                  <a:off x="7940100" y="3672540"/>
                  <a:ext cx="360" cy="360"/>
                </p14:xfrm>
              </p:contentPart>
            </mc:Choice>
            <mc:Fallback xmlns="">
              <p:pic>
                <p:nvPicPr>
                  <p:cNvPr id="875" name="Ink 874">
                    <a:extLst>
                      <a:ext uri="{FF2B5EF4-FFF2-40B4-BE49-F238E27FC236}">
                        <a16:creationId xmlns:a16="http://schemas.microsoft.com/office/drawing/2014/main" id="{725B1D76-F81F-EFF4-4480-E0DF5EE3CAA3}"/>
                      </a:ext>
                    </a:extLst>
                  </p:cNvPr>
                  <p:cNvPicPr/>
                  <p:nvPr/>
                </p:nvPicPr>
                <p:blipFill>
                  <a:blip r:embed="rId1610"/>
                  <a:stretch>
                    <a:fillRect/>
                  </a:stretch>
                </p:blipFill>
                <p:spPr>
                  <a:xfrm>
                    <a:off x="7931460" y="3663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11">
                <p14:nvContentPartPr>
                  <p14:cNvPr id="876" name="Ink 875">
                    <a:extLst>
                      <a:ext uri="{FF2B5EF4-FFF2-40B4-BE49-F238E27FC236}">
                        <a16:creationId xmlns:a16="http://schemas.microsoft.com/office/drawing/2014/main" id="{B2CC307B-EE4C-69AE-B755-7F8D990C6E99}"/>
                      </a:ext>
                    </a:extLst>
                  </p14:cNvPr>
                  <p14:cNvContentPartPr/>
                  <p14:nvPr/>
                </p14:nvContentPartPr>
                <p14:xfrm>
                  <a:off x="7940100" y="3666420"/>
                  <a:ext cx="360" cy="6480"/>
                </p14:xfrm>
              </p:contentPart>
            </mc:Choice>
            <mc:Fallback xmlns="">
              <p:pic>
                <p:nvPicPr>
                  <p:cNvPr id="876" name="Ink 875">
                    <a:extLst>
                      <a:ext uri="{FF2B5EF4-FFF2-40B4-BE49-F238E27FC236}">
                        <a16:creationId xmlns:a16="http://schemas.microsoft.com/office/drawing/2014/main" id="{B2CC307B-EE4C-69AE-B755-7F8D990C6E99}"/>
                      </a:ext>
                    </a:extLst>
                  </p:cNvPr>
                  <p:cNvPicPr/>
                  <p:nvPr/>
                </p:nvPicPr>
                <p:blipFill>
                  <a:blip r:embed="rId1612"/>
                  <a:stretch>
                    <a:fillRect/>
                  </a:stretch>
                </p:blipFill>
                <p:spPr>
                  <a:xfrm>
                    <a:off x="7931460" y="3659014"/>
                    <a:ext cx="18000" cy="21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13">
                <p14:nvContentPartPr>
                  <p14:cNvPr id="877" name="Ink 876">
                    <a:extLst>
                      <a:ext uri="{FF2B5EF4-FFF2-40B4-BE49-F238E27FC236}">
                        <a16:creationId xmlns:a16="http://schemas.microsoft.com/office/drawing/2014/main" id="{225C8A95-2F21-890F-CE29-BE137FA8EE73}"/>
                      </a:ext>
                    </a:extLst>
                  </p14:cNvPr>
                  <p14:cNvContentPartPr/>
                  <p14:nvPr/>
                </p14:nvContentPartPr>
                <p14:xfrm>
                  <a:off x="7962780" y="3558420"/>
                  <a:ext cx="3600" cy="360"/>
                </p14:xfrm>
              </p:contentPart>
            </mc:Choice>
            <mc:Fallback xmlns="">
              <p:pic>
                <p:nvPicPr>
                  <p:cNvPr id="877" name="Ink 876">
                    <a:extLst>
                      <a:ext uri="{FF2B5EF4-FFF2-40B4-BE49-F238E27FC236}">
                        <a16:creationId xmlns:a16="http://schemas.microsoft.com/office/drawing/2014/main" id="{225C8A95-2F21-890F-CE29-BE137FA8EE73}"/>
                      </a:ext>
                    </a:extLst>
                  </p:cNvPr>
                  <p:cNvPicPr/>
                  <p:nvPr/>
                </p:nvPicPr>
                <p:blipFill>
                  <a:blip r:embed="rId1614"/>
                  <a:stretch>
                    <a:fillRect/>
                  </a:stretch>
                </p:blipFill>
                <p:spPr>
                  <a:xfrm>
                    <a:off x="7952780" y="354978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15">
                <p14:nvContentPartPr>
                  <p14:cNvPr id="878" name="Ink 877">
                    <a:extLst>
                      <a:ext uri="{FF2B5EF4-FFF2-40B4-BE49-F238E27FC236}">
                        <a16:creationId xmlns:a16="http://schemas.microsoft.com/office/drawing/2014/main" id="{11CD2245-02A3-D48E-54CC-3B67107CFFD8}"/>
                      </a:ext>
                    </a:extLst>
                  </p14:cNvPr>
                  <p14:cNvContentPartPr/>
                  <p14:nvPr/>
                </p14:nvContentPartPr>
                <p14:xfrm>
                  <a:off x="7764780" y="2605860"/>
                  <a:ext cx="360" cy="360"/>
                </p14:xfrm>
              </p:contentPart>
            </mc:Choice>
            <mc:Fallback xmlns="">
              <p:pic>
                <p:nvPicPr>
                  <p:cNvPr id="878" name="Ink 877">
                    <a:extLst>
                      <a:ext uri="{FF2B5EF4-FFF2-40B4-BE49-F238E27FC236}">
                        <a16:creationId xmlns:a16="http://schemas.microsoft.com/office/drawing/2014/main" id="{11CD2245-02A3-D48E-54CC-3B67107CFFD8}"/>
                      </a:ext>
                    </a:extLst>
                  </p:cNvPr>
                  <p:cNvPicPr/>
                  <p:nvPr/>
                </p:nvPicPr>
                <p:blipFill>
                  <a:blip r:embed="rId1616"/>
                  <a:stretch>
                    <a:fillRect/>
                  </a:stretch>
                </p:blipFill>
                <p:spPr>
                  <a:xfrm>
                    <a:off x="7756140" y="2597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17">
                <p14:nvContentPartPr>
                  <p14:cNvPr id="879" name="Ink 878">
                    <a:extLst>
                      <a:ext uri="{FF2B5EF4-FFF2-40B4-BE49-F238E27FC236}">
                        <a16:creationId xmlns:a16="http://schemas.microsoft.com/office/drawing/2014/main" id="{B20DD0D3-979C-1605-86DA-FCCE89517DC9}"/>
                      </a:ext>
                    </a:extLst>
                  </p14:cNvPr>
                  <p14:cNvContentPartPr/>
                  <p14:nvPr/>
                </p14:nvContentPartPr>
                <p14:xfrm>
                  <a:off x="7688460" y="2605860"/>
                  <a:ext cx="360" cy="360"/>
                </p14:xfrm>
              </p:contentPart>
            </mc:Choice>
            <mc:Fallback xmlns="">
              <p:pic>
                <p:nvPicPr>
                  <p:cNvPr id="879" name="Ink 878">
                    <a:extLst>
                      <a:ext uri="{FF2B5EF4-FFF2-40B4-BE49-F238E27FC236}">
                        <a16:creationId xmlns:a16="http://schemas.microsoft.com/office/drawing/2014/main" id="{B20DD0D3-979C-1605-86DA-FCCE89517DC9}"/>
                      </a:ext>
                    </a:extLst>
                  </p:cNvPr>
                  <p:cNvPicPr/>
                  <p:nvPr/>
                </p:nvPicPr>
                <p:blipFill>
                  <a:blip r:embed="rId1618"/>
                  <a:stretch>
                    <a:fillRect/>
                  </a:stretch>
                </p:blipFill>
                <p:spPr>
                  <a:xfrm>
                    <a:off x="7679820" y="2597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19">
                <p14:nvContentPartPr>
                  <p14:cNvPr id="880" name="Ink 879">
                    <a:extLst>
                      <a:ext uri="{FF2B5EF4-FFF2-40B4-BE49-F238E27FC236}">
                        <a16:creationId xmlns:a16="http://schemas.microsoft.com/office/drawing/2014/main" id="{14691024-D210-9F89-5C6C-D6C699E12434}"/>
                      </a:ext>
                    </a:extLst>
                  </p14:cNvPr>
                  <p14:cNvContentPartPr/>
                  <p14:nvPr/>
                </p14:nvContentPartPr>
                <p14:xfrm>
                  <a:off x="7764780" y="2255220"/>
                  <a:ext cx="360" cy="360"/>
                </p14:xfrm>
              </p:contentPart>
            </mc:Choice>
            <mc:Fallback xmlns="">
              <p:pic>
                <p:nvPicPr>
                  <p:cNvPr id="880" name="Ink 879">
                    <a:extLst>
                      <a:ext uri="{FF2B5EF4-FFF2-40B4-BE49-F238E27FC236}">
                        <a16:creationId xmlns:a16="http://schemas.microsoft.com/office/drawing/2014/main" id="{14691024-D210-9F89-5C6C-D6C699E12434}"/>
                      </a:ext>
                    </a:extLst>
                  </p:cNvPr>
                  <p:cNvPicPr/>
                  <p:nvPr/>
                </p:nvPicPr>
                <p:blipFill>
                  <a:blip r:embed="rId1620"/>
                  <a:stretch>
                    <a:fillRect/>
                  </a:stretch>
                </p:blipFill>
                <p:spPr>
                  <a:xfrm>
                    <a:off x="7756140" y="22465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1">
                <p14:nvContentPartPr>
                  <p14:cNvPr id="881" name="Ink 880">
                    <a:extLst>
                      <a:ext uri="{FF2B5EF4-FFF2-40B4-BE49-F238E27FC236}">
                        <a16:creationId xmlns:a16="http://schemas.microsoft.com/office/drawing/2014/main" id="{D28700E1-061A-EA56-15E7-C58412F89136}"/>
                      </a:ext>
                    </a:extLst>
                  </p14:cNvPr>
                  <p14:cNvContentPartPr/>
                  <p14:nvPr/>
                </p14:nvContentPartPr>
                <p14:xfrm>
                  <a:off x="7738500" y="2221740"/>
                  <a:ext cx="3600" cy="3600"/>
                </p14:xfrm>
              </p:contentPart>
            </mc:Choice>
            <mc:Fallback xmlns="">
              <p:pic>
                <p:nvPicPr>
                  <p:cNvPr id="881" name="Ink 880">
                    <a:extLst>
                      <a:ext uri="{FF2B5EF4-FFF2-40B4-BE49-F238E27FC236}">
                        <a16:creationId xmlns:a16="http://schemas.microsoft.com/office/drawing/2014/main" id="{D28700E1-061A-EA56-15E7-C58412F89136}"/>
                      </a:ext>
                    </a:extLst>
                  </p:cNvPr>
                  <p:cNvPicPr/>
                  <p:nvPr/>
                </p:nvPicPr>
                <p:blipFill>
                  <a:blip r:embed="rId1622"/>
                  <a:stretch>
                    <a:fillRect/>
                  </a:stretch>
                </p:blipFill>
                <p:spPr>
                  <a:xfrm>
                    <a:off x="7728900" y="2213558"/>
                    <a:ext cx="232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3">
                <p14:nvContentPartPr>
                  <p14:cNvPr id="882" name="Ink 881">
                    <a:extLst>
                      <a:ext uri="{FF2B5EF4-FFF2-40B4-BE49-F238E27FC236}">
                        <a16:creationId xmlns:a16="http://schemas.microsoft.com/office/drawing/2014/main" id="{C545A6A1-E51F-62BF-8085-C15640A9B9BD}"/>
                      </a:ext>
                    </a:extLst>
                  </p14:cNvPr>
                  <p14:cNvContentPartPr/>
                  <p14:nvPr/>
                </p14:nvContentPartPr>
                <p14:xfrm>
                  <a:off x="7536180" y="2072340"/>
                  <a:ext cx="360" cy="360"/>
                </p14:xfrm>
              </p:contentPart>
            </mc:Choice>
            <mc:Fallback xmlns="">
              <p:pic>
                <p:nvPicPr>
                  <p:cNvPr id="882" name="Ink 881">
                    <a:extLst>
                      <a:ext uri="{FF2B5EF4-FFF2-40B4-BE49-F238E27FC236}">
                        <a16:creationId xmlns:a16="http://schemas.microsoft.com/office/drawing/2014/main" id="{C545A6A1-E51F-62BF-8085-C15640A9B9BD}"/>
                      </a:ext>
                    </a:extLst>
                  </p:cNvPr>
                  <p:cNvPicPr/>
                  <p:nvPr/>
                </p:nvPicPr>
                <p:blipFill>
                  <a:blip r:embed="rId1624"/>
                  <a:stretch>
                    <a:fillRect/>
                  </a:stretch>
                </p:blipFill>
                <p:spPr>
                  <a:xfrm>
                    <a:off x="7527540" y="2063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5">
                <p14:nvContentPartPr>
                  <p14:cNvPr id="883" name="Ink 882">
                    <a:extLst>
                      <a:ext uri="{FF2B5EF4-FFF2-40B4-BE49-F238E27FC236}">
                        <a16:creationId xmlns:a16="http://schemas.microsoft.com/office/drawing/2014/main" id="{73B4EEE7-E438-6432-8D45-7792720C404B}"/>
                      </a:ext>
                    </a:extLst>
                  </p14:cNvPr>
                  <p14:cNvContentPartPr/>
                  <p14:nvPr/>
                </p14:nvContentPartPr>
                <p14:xfrm>
                  <a:off x="7581900" y="2034180"/>
                  <a:ext cx="360" cy="360"/>
                </p14:xfrm>
              </p:contentPart>
            </mc:Choice>
            <mc:Fallback xmlns="">
              <p:pic>
                <p:nvPicPr>
                  <p:cNvPr id="883" name="Ink 882">
                    <a:extLst>
                      <a:ext uri="{FF2B5EF4-FFF2-40B4-BE49-F238E27FC236}">
                        <a16:creationId xmlns:a16="http://schemas.microsoft.com/office/drawing/2014/main" id="{73B4EEE7-E438-6432-8D45-7792720C404B}"/>
                      </a:ext>
                    </a:extLst>
                  </p:cNvPr>
                  <p:cNvPicPr/>
                  <p:nvPr/>
                </p:nvPicPr>
                <p:blipFill>
                  <a:blip r:embed="rId1626"/>
                  <a:stretch>
                    <a:fillRect/>
                  </a:stretch>
                </p:blipFill>
                <p:spPr>
                  <a:xfrm>
                    <a:off x="7573260" y="2025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7">
                <p14:nvContentPartPr>
                  <p14:cNvPr id="884" name="Ink 883">
                    <a:extLst>
                      <a:ext uri="{FF2B5EF4-FFF2-40B4-BE49-F238E27FC236}">
                        <a16:creationId xmlns:a16="http://schemas.microsoft.com/office/drawing/2014/main" id="{C106A736-30A1-8ED2-4054-C2DC4A58338A}"/>
                      </a:ext>
                    </a:extLst>
                  </p14:cNvPr>
                  <p14:cNvContentPartPr/>
                  <p14:nvPr/>
                </p14:nvContentPartPr>
                <p14:xfrm>
                  <a:off x="7658220" y="1942740"/>
                  <a:ext cx="360" cy="360"/>
                </p14:xfrm>
              </p:contentPart>
            </mc:Choice>
            <mc:Fallback xmlns="">
              <p:pic>
                <p:nvPicPr>
                  <p:cNvPr id="884" name="Ink 883">
                    <a:extLst>
                      <a:ext uri="{FF2B5EF4-FFF2-40B4-BE49-F238E27FC236}">
                        <a16:creationId xmlns:a16="http://schemas.microsoft.com/office/drawing/2014/main" id="{C106A736-30A1-8ED2-4054-C2DC4A58338A}"/>
                      </a:ext>
                    </a:extLst>
                  </p:cNvPr>
                  <p:cNvPicPr/>
                  <p:nvPr/>
                </p:nvPicPr>
                <p:blipFill>
                  <a:blip r:embed="rId1628"/>
                  <a:stretch>
                    <a:fillRect/>
                  </a:stretch>
                </p:blipFill>
                <p:spPr>
                  <a:xfrm>
                    <a:off x="7649580" y="19341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9">
                <p14:nvContentPartPr>
                  <p14:cNvPr id="885" name="Ink 884">
                    <a:extLst>
                      <a:ext uri="{FF2B5EF4-FFF2-40B4-BE49-F238E27FC236}">
                        <a16:creationId xmlns:a16="http://schemas.microsoft.com/office/drawing/2014/main" id="{765A70B4-051C-19C1-0243-E0FD370C8ACE}"/>
                      </a:ext>
                    </a:extLst>
                  </p14:cNvPr>
                  <p14:cNvContentPartPr/>
                  <p14:nvPr/>
                </p14:nvContentPartPr>
                <p14:xfrm>
                  <a:off x="7658220" y="1945980"/>
                  <a:ext cx="6480" cy="5040"/>
                </p14:xfrm>
              </p:contentPart>
            </mc:Choice>
            <mc:Fallback xmlns="">
              <p:pic>
                <p:nvPicPr>
                  <p:cNvPr id="885" name="Ink 884">
                    <a:extLst>
                      <a:ext uri="{FF2B5EF4-FFF2-40B4-BE49-F238E27FC236}">
                        <a16:creationId xmlns:a16="http://schemas.microsoft.com/office/drawing/2014/main" id="{765A70B4-051C-19C1-0243-E0FD370C8ACE}"/>
                      </a:ext>
                    </a:extLst>
                  </p:cNvPr>
                  <p:cNvPicPr/>
                  <p:nvPr/>
                </p:nvPicPr>
                <p:blipFill>
                  <a:blip r:embed="rId1630"/>
                  <a:stretch>
                    <a:fillRect/>
                  </a:stretch>
                </p:blipFill>
                <p:spPr>
                  <a:xfrm>
                    <a:off x="7649072" y="1938105"/>
                    <a:ext cx="25158" cy="2047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31">
                <p14:nvContentPartPr>
                  <p14:cNvPr id="886" name="Ink 885">
                    <a:extLst>
                      <a:ext uri="{FF2B5EF4-FFF2-40B4-BE49-F238E27FC236}">
                        <a16:creationId xmlns:a16="http://schemas.microsoft.com/office/drawing/2014/main" id="{D5C182DE-85E8-6641-2E47-B832660AF0ED}"/>
                      </a:ext>
                    </a:extLst>
                  </p14:cNvPr>
                  <p14:cNvContentPartPr/>
                  <p14:nvPr/>
                </p14:nvContentPartPr>
                <p14:xfrm>
                  <a:off x="7772340" y="1866780"/>
                  <a:ext cx="3600" cy="360"/>
                </p14:xfrm>
              </p:contentPart>
            </mc:Choice>
            <mc:Fallback xmlns="">
              <p:pic>
                <p:nvPicPr>
                  <p:cNvPr id="886" name="Ink 885">
                    <a:extLst>
                      <a:ext uri="{FF2B5EF4-FFF2-40B4-BE49-F238E27FC236}">
                        <a16:creationId xmlns:a16="http://schemas.microsoft.com/office/drawing/2014/main" id="{D5C182DE-85E8-6641-2E47-B832660AF0ED}"/>
                      </a:ext>
                    </a:extLst>
                  </p:cNvPr>
                  <p:cNvPicPr/>
                  <p:nvPr/>
                </p:nvPicPr>
                <p:blipFill>
                  <a:blip r:embed="rId1632"/>
                  <a:stretch>
                    <a:fillRect/>
                  </a:stretch>
                </p:blipFill>
                <p:spPr>
                  <a:xfrm>
                    <a:off x="7762340" y="185814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33">
                <p14:nvContentPartPr>
                  <p14:cNvPr id="887" name="Ink 886">
                    <a:extLst>
                      <a:ext uri="{FF2B5EF4-FFF2-40B4-BE49-F238E27FC236}">
                        <a16:creationId xmlns:a16="http://schemas.microsoft.com/office/drawing/2014/main" id="{DDAFC5F4-C548-9091-C331-32F664029956}"/>
                      </a:ext>
                    </a:extLst>
                  </p14:cNvPr>
                  <p14:cNvContentPartPr/>
                  <p14:nvPr/>
                </p14:nvContentPartPr>
                <p14:xfrm>
                  <a:off x="7818060" y="1855980"/>
                  <a:ext cx="5040" cy="3600"/>
                </p14:xfrm>
              </p:contentPart>
            </mc:Choice>
            <mc:Fallback xmlns="">
              <p:pic>
                <p:nvPicPr>
                  <p:cNvPr id="887" name="Ink 886">
                    <a:extLst>
                      <a:ext uri="{FF2B5EF4-FFF2-40B4-BE49-F238E27FC236}">
                        <a16:creationId xmlns:a16="http://schemas.microsoft.com/office/drawing/2014/main" id="{DDAFC5F4-C548-9091-C331-32F664029956}"/>
                      </a:ext>
                    </a:extLst>
                  </p:cNvPr>
                  <p:cNvPicPr/>
                  <p:nvPr/>
                </p:nvPicPr>
                <p:blipFill>
                  <a:blip r:embed="rId1634"/>
                  <a:stretch>
                    <a:fillRect/>
                  </a:stretch>
                </p:blipFill>
                <p:spPr>
                  <a:xfrm>
                    <a:off x="7808755" y="1847798"/>
                    <a:ext cx="24037"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35">
                <p14:nvContentPartPr>
                  <p14:cNvPr id="888" name="Ink 887">
                    <a:extLst>
                      <a:ext uri="{FF2B5EF4-FFF2-40B4-BE49-F238E27FC236}">
                        <a16:creationId xmlns:a16="http://schemas.microsoft.com/office/drawing/2014/main" id="{C46BDA2A-6F22-CB15-3075-D5238B3C2B27}"/>
                      </a:ext>
                    </a:extLst>
                  </p14:cNvPr>
                  <p14:cNvContentPartPr/>
                  <p14:nvPr/>
                </p14:nvContentPartPr>
                <p14:xfrm>
                  <a:off x="7735260" y="1851300"/>
                  <a:ext cx="98280" cy="127080"/>
                </p14:xfrm>
              </p:contentPart>
            </mc:Choice>
            <mc:Fallback xmlns="">
              <p:pic>
                <p:nvPicPr>
                  <p:cNvPr id="888" name="Ink 887">
                    <a:extLst>
                      <a:ext uri="{FF2B5EF4-FFF2-40B4-BE49-F238E27FC236}">
                        <a16:creationId xmlns:a16="http://schemas.microsoft.com/office/drawing/2014/main" id="{C46BDA2A-6F22-CB15-3075-D5238B3C2B27}"/>
                      </a:ext>
                    </a:extLst>
                  </p:cNvPr>
                  <p:cNvPicPr/>
                  <p:nvPr/>
                </p:nvPicPr>
                <p:blipFill>
                  <a:blip r:embed="rId1636"/>
                  <a:stretch>
                    <a:fillRect/>
                  </a:stretch>
                </p:blipFill>
                <p:spPr>
                  <a:xfrm>
                    <a:off x="7726359" y="1843843"/>
                    <a:ext cx="116453" cy="14230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37">
                <p14:nvContentPartPr>
                  <p14:cNvPr id="889" name="Ink 888">
                    <a:extLst>
                      <a:ext uri="{FF2B5EF4-FFF2-40B4-BE49-F238E27FC236}">
                        <a16:creationId xmlns:a16="http://schemas.microsoft.com/office/drawing/2014/main" id="{8BD7F3C9-8FFE-D1D6-1701-B3151C8CC326}"/>
                      </a:ext>
                    </a:extLst>
                  </p14:cNvPr>
                  <p14:cNvContentPartPr/>
                  <p14:nvPr/>
                </p14:nvContentPartPr>
                <p14:xfrm>
                  <a:off x="7100940" y="3588660"/>
                  <a:ext cx="4320" cy="27720"/>
                </p14:xfrm>
              </p:contentPart>
            </mc:Choice>
            <mc:Fallback xmlns="">
              <p:pic>
                <p:nvPicPr>
                  <p:cNvPr id="889" name="Ink 888">
                    <a:extLst>
                      <a:ext uri="{FF2B5EF4-FFF2-40B4-BE49-F238E27FC236}">
                        <a16:creationId xmlns:a16="http://schemas.microsoft.com/office/drawing/2014/main" id="{8BD7F3C9-8FFE-D1D6-1701-B3151C8CC326}"/>
                      </a:ext>
                    </a:extLst>
                  </p:cNvPr>
                  <p:cNvPicPr/>
                  <p:nvPr/>
                </p:nvPicPr>
                <p:blipFill>
                  <a:blip r:embed="rId1638"/>
                  <a:stretch>
                    <a:fillRect/>
                  </a:stretch>
                </p:blipFill>
                <p:spPr>
                  <a:xfrm>
                    <a:off x="7092300" y="3581185"/>
                    <a:ext cx="21960" cy="4298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39">
                <p14:nvContentPartPr>
                  <p14:cNvPr id="890" name="Ink 889">
                    <a:extLst>
                      <a:ext uri="{FF2B5EF4-FFF2-40B4-BE49-F238E27FC236}">
                        <a16:creationId xmlns:a16="http://schemas.microsoft.com/office/drawing/2014/main" id="{6F972BEB-B162-DFFA-92A9-3493564A46DA}"/>
                      </a:ext>
                    </a:extLst>
                  </p14:cNvPr>
                  <p14:cNvContentPartPr/>
                  <p14:nvPr/>
                </p14:nvContentPartPr>
                <p14:xfrm>
                  <a:off x="7094100" y="3695580"/>
                  <a:ext cx="3600" cy="3600"/>
                </p14:xfrm>
              </p:contentPart>
            </mc:Choice>
            <mc:Fallback xmlns="">
              <p:pic>
                <p:nvPicPr>
                  <p:cNvPr id="890" name="Ink 889">
                    <a:extLst>
                      <a:ext uri="{FF2B5EF4-FFF2-40B4-BE49-F238E27FC236}">
                        <a16:creationId xmlns:a16="http://schemas.microsoft.com/office/drawing/2014/main" id="{6F972BEB-B162-DFFA-92A9-3493564A46DA}"/>
                      </a:ext>
                    </a:extLst>
                  </p:cNvPr>
                  <p:cNvPicPr/>
                  <p:nvPr/>
                </p:nvPicPr>
                <p:blipFill>
                  <a:blip r:embed="rId1640"/>
                  <a:stretch>
                    <a:fillRect/>
                  </a:stretch>
                </p:blipFill>
                <p:spPr>
                  <a:xfrm>
                    <a:off x="7084100" y="3687725"/>
                    <a:ext cx="232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1">
                <p14:nvContentPartPr>
                  <p14:cNvPr id="891" name="Ink 890">
                    <a:extLst>
                      <a:ext uri="{FF2B5EF4-FFF2-40B4-BE49-F238E27FC236}">
                        <a16:creationId xmlns:a16="http://schemas.microsoft.com/office/drawing/2014/main" id="{B2974AD7-9F26-526F-C1C5-F4DE6D30BAF7}"/>
                      </a:ext>
                    </a:extLst>
                  </p14:cNvPr>
                  <p14:cNvContentPartPr/>
                  <p14:nvPr/>
                </p14:nvContentPartPr>
                <p14:xfrm>
                  <a:off x="7383900" y="3428820"/>
                  <a:ext cx="360" cy="360"/>
                </p14:xfrm>
              </p:contentPart>
            </mc:Choice>
            <mc:Fallback xmlns="">
              <p:pic>
                <p:nvPicPr>
                  <p:cNvPr id="891" name="Ink 890">
                    <a:extLst>
                      <a:ext uri="{FF2B5EF4-FFF2-40B4-BE49-F238E27FC236}">
                        <a16:creationId xmlns:a16="http://schemas.microsoft.com/office/drawing/2014/main" id="{B2974AD7-9F26-526F-C1C5-F4DE6D30BAF7}"/>
                      </a:ext>
                    </a:extLst>
                  </p:cNvPr>
                  <p:cNvPicPr/>
                  <p:nvPr/>
                </p:nvPicPr>
                <p:blipFill>
                  <a:blip r:embed="rId1642"/>
                  <a:stretch>
                    <a:fillRect/>
                  </a:stretch>
                </p:blipFill>
                <p:spPr>
                  <a:xfrm>
                    <a:off x="7375260" y="34201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3">
                <p14:nvContentPartPr>
                  <p14:cNvPr id="892" name="Ink 891">
                    <a:extLst>
                      <a:ext uri="{FF2B5EF4-FFF2-40B4-BE49-F238E27FC236}">
                        <a16:creationId xmlns:a16="http://schemas.microsoft.com/office/drawing/2014/main" id="{DA51E4A1-5366-702F-3404-F58B284CE1AD}"/>
                      </a:ext>
                    </a:extLst>
                  </p14:cNvPr>
                  <p14:cNvContentPartPr/>
                  <p14:nvPr/>
                </p14:nvContentPartPr>
                <p14:xfrm>
                  <a:off x="7399020" y="3398220"/>
                  <a:ext cx="3600" cy="360"/>
                </p14:xfrm>
              </p:contentPart>
            </mc:Choice>
            <mc:Fallback xmlns="">
              <p:pic>
                <p:nvPicPr>
                  <p:cNvPr id="892" name="Ink 891">
                    <a:extLst>
                      <a:ext uri="{FF2B5EF4-FFF2-40B4-BE49-F238E27FC236}">
                        <a16:creationId xmlns:a16="http://schemas.microsoft.com/office/drawing/2014/main" id="{DA51E4A1-5366-702F-3404-F58B284CE1AD}"/>
                      </a:ext>
                    </a:extLst>
                  </p:cNvPr>
                  <p:cNvPicPr/>
                  <p:nvPr/>
                </p:nvPicPr>
                <p:blipFill>
                  <a:blip r:embed="rId1644"/>
                  <a:stretch>
                    <a:fillRect/>
                  </a:stretch>
                </p:blipFill>
                <p:spPr>
                  <a:xfrm>
                    <a:off x="7389020" y="338958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5">
                <p14:nvContentPartPr>
                  <p14:cNvPr id="893" name="Ink 892">
                    <a:extLst>
                      <a:ext uri="{FF2B5EF4-FFF2-40B4-BE49-F238E27FC236}">
                        <a16:creationId xmlns:a16="http://schemas.microsoft.com/office/drawing/2014/main" id="{E13BD7A8-FF36-E221-1BB3-E308A864C9DB}"/>
                      </a:ext>
                    </a:extLst>
                  </p14:cNvPr>
                  <p14:cNvContentPartPr/>
                  <p14:nvPr/>
                </p14:nvContentPartPr>
                <p14:xfrm>
                  <a:off x="7444740" y="3565980"/>
                  <a:ext cx="3600" cy="360"/>
                </p14:xfrm>
              </p:contentPart>
            </mc:Choice>
            <mc:Fallback xmlns="">
              <p:pic>
                <p:nvPicPr>
                  <p:cNvPr id="893" name="Ink 892">
                    <a:extLst>
                      <a:ext uri="{FF2B5EF4-FFF2-40B4-BE49-F238E27FC236}">
                        <a16:creationId xmlns:a16="http://schemas.microsoft.com/office/drawing/2014/main" id="{E13BD7A8-FF36-E221-1BB3-E308A864C9DB}"/>
                      </a:ext>
                    </a:extLst>
                  </p:cNvPr>
                  <p:cNvPicPr/>
                  <p:nvPr/>
                </p:nvPicPr>
                <p:blipFill>
                  <a:blip r:embed="rId1646"/>
                  <a:stretch>
                    <a:fillRect/>
                  </a:stretch>
                </p:blipFill>
                <p:spPr>
                  <a:xfrm>
                    <a:off x="7434740" y="355734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7">
                <p14:nvContentPartPr>
                  <p14:cNvPr id="894" name="Ink 893">
                    <a:extLst>
                      <a:ext uri="{FF2B5EF4-FFF2-40B4-BE49-F238E27FC236}">
                        <a16:creationId xmlns:a16="http://schemas.microsoft.com/office/drawing/2014/main" id="{FADDB646-0BE6-89DF-10A9-39564C06CB46}"/>
                      </a:ext>
                    </a:extLst>
                  </p14:cNvPr>
                  <p14:cNvContentPartPr/>
                  <p14:nvPr/>
                </p14:nvContentPartPr>
                <p14:xfrm>
                  <a:off x="7452300" y="3565980"/>
                  <a:ext cx="360" cy="360"/>
                </p14:xfrm>
              </p:contentPart>
            </mc:Choice>
            <mc:Fallback xmlns="">
              <p:pic>
                <p:nvPicPr>
                  <p:cNvPr id="894" name="Ink 893">
                    <a:extLst>
                      <a:ext uri="{FF2B5EF4-FFF2-40B4-BE49-F238E27FC236}">
                        <a16:creationId xmlns:a16="http://schemas.microsoft.com/office/drawing/2014/main" id="{FADDB646-0BE6-89DF-10A9-39564C06CB46}"/>
                      </a:ext>
                    </a:extLst>
                  </p:cNvPr>
                  <p:cNvPicPr/>
                  <p:nvPr/>
                </p:nvPicPr>
                <p:blipFill>
                  <a:blip r:embed="rId1648"/>
                  <a:stretch>
                    <a:fillRect/>
                  </a:stretch>
                </p:blipFill>
                <p:spPr>
                  <a:xfrm>
                    <a:off x="7443660" y="35573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9">
                <p14:nvContentPartPr>
                  <p14:cNvPr id="895" name="Ink 894">
                    <a:extLst>
                      <a:ext uri="{FF2B5EF4-FFF2-40B4-BE49-F238E27FC236}">
                        <a16:creationId xmlns:a16="http://schemas.microsoft.com/office/drawing/2014/main" id="{FCAF1D90-27C3-6852-4D6F-E28E69D5EEF1}"/>
                      </a:ext>
                    </a:extLst>
                  </p14:cNvPr>
                  <p14:cNvContentPartPr/>
                  <p14:nvPr/>
                </p14:nvContentPartPr>
                <p14:xfrm>
                  <a:off x="7459860" y="3542940"/>
                  <a:ext cx="360" cy="360"/>
                </p14:xfrm>
              </p:contentPart>
            </mc:Choice>
            <mc:Fallback xmlns="">
              <p:pic>
                <p:nvPicPr>
                  <p:cNvPr id="895" name="Ink 894">
                    <a:extLst>
                      <a:ext uri="{FF2B5EF4-FFF2-40B4-BE49-F238E27FC236}">
                        <a16:creationId xmlns:a16="http://schemas.microsoft.com/office/drawing/2014/main" id="{FCAF1D90-27C3-6852-4D6F-E28E69D5EEF1}"/>
                      </a:ext>
                    </a:extLst>
                  </p:cNvPr>
                  <p:cNvPicPr/>
                  <p:nvPr/>
                </p:nvPicPr>
                <p:blipFill>
                  <a:blip r:embed="rId1650"/>
                  <a:stretch>
                    <a:fillRect/>
                  </a:stretch>
                </p:blipFill>
                <p:spPr>
                  <a:xfrm>
                    <a:off x="7451220" y="3534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51">
                <p14:nvContentPartPr>
                  <p14:cNvPr id="896" name="Ink 895">
                    <a:extLst>
                      <a:ext uri="{FF2B5EF4-FFF2-40B4-BE49-F238E27FC236}">
                        <a16:creationId xmlns:a16="http://schemas.microsoft.com/office/drawing/2014/main" id="{B54FB3CB-1085-F48F-506E-E92CC12382BF}"/>
                      </a:ext>
                    </a:extLst>
                  </p14:cNvPr>
                  <p14:cNvContentPartPr/>
                  <p14:nvPr/>
                </p14:nvContentPartPr>
                <p14:xfrm>
                  <a:off x="7521060" y="3383100"/>
                  <a:ext cx="360" cy="360"/>
                </p14:xfrm>
              </p:contentPart>
            </mc:Choice>
            <mc:Fallback xmlns="">
              <p:pic>
                <p:nvPicPr>
                  <p:cNvPr id="896" name="Ink 895">
                    <a:extLst>
                      <a:ext uri="{FF2B5EF4-FFF2-40B4-BE49-F238E27FC236}">
                        <a16:creationId xmlns:a16="http://schemas.microsoft.com/office/drawing/2014/main" id="{B54FB3CB-1085-F48F-506E-E92CC12382BF}"/>
                      </a:ext>
                    </a:extLst>
                  </p:cNvPr>
                  <p:cNvPicPr/>
                  <p:nvPr/>
                </p:nvPicPr>
                <p:blipFill>
                  <a:blip r:embed="rId1652"/>
                  <a:stretch>
                    <a:fillRect/>
                  </a:stretch>
                </p:blipFill>
                <p:spPr>
                  <a:xfrm>
                    <a:off x="7512420" y="33744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53">
                <p14:nvContentPartPr>
                  <p14:cNvPr id="897" name="Ink 896">
                    <a:extLst>
                      <a:ext uri="{FF2B5EF4-FFF2-40B4-BE49-F238E27FC236}">
                        <a16:creationId xmlns:a16="http://schemas.microsoft.com/office/drawing/2014/main" id="{351DC769-330A-87C8-204C-3D9E44716DF4}"/>
                      </a:ext>
                    </a:extLst>
                  </p14:cNvPr>
                  <p14:cNvContentPartPr/>
                  <p14:nvPr/>
                </p14:nvContentPartPr>
                <p14:xfrm>
                  <a:off x="7521060" y="3383100"/>
                  <a:ext cx="360" cy="360"/>
                </p14:xfrm>
              </p:contentPart>
            </mc:Choice>
            <mc:Fallback xmlns="">
              <p:pic>
                <p:nvPicPr>
                  <p:cNvPr id="897" name="Ink 896">
                    <a:extLst>
                      <a:ext uri="{FF2B5EF4-FFF2-40B4-BE49-F238E27FC236}">
                        <a16:creationId xmlns:a16="http://schemas.microsoft.com/office/drawing/2014/main" id="{351DC769-330A-87C8-204C-3D9E44716DF4}"/>
                      </a:ext>
                    </a:extLst>
                  </p:cNvPr>
                  <p:cNvPicPr/>
                  <p:nvPr/>
                </p:nvPicPr>
                <p:blipFill>
                  <a:blip r:embed="rId1654"/>
                  <a:stretch>
                    <a:fillRect/>
                  </a:stretch>
                </p:blipFill>
                <p:spPr>
                  <a:xfrm>
                    <a:off x="7512420" y="33744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55">
                <p14:nvContentPartPr>
                  <p14:cNvPr id="898" name="Ink 897">
                    <a:extLst>
                      <a:ext uri="{FF2B5EF4-FFF2-40B4-BE49-F238E27FC236}">
                        <a16:creationId xmlns:a16="http://schemas.microsoft.com/office/drawing/2014/main" id="{C33918AF-F9BF-B68D-1618-BB8E86F07A2A}"/>
                      </a:ext>
                    </a:extLst>
                  </p14:cNvPr>
                  <p14:cNvContentPartPr/>
                  <p14:nvPr/>
                </p14:nvContentPartPr>
                <p14:xfrm>
                  <a:off x="7343220" y="3311460"/>
                  <a:ext cx="48600" cy="3600"/>
                </p14:xfrm>
              </p:contentPart>
            </mc:Choice>
            <mc:Fallback xmlns="">
              <p:pic>
                <p:nvPicPr>
                  <p:cNvPr id="898" name="Ink 897">
                    <a:extLst>
                      <a:ext uri="{FF2B5EF4-FFF2-40B4-BE49-F238E27FC236}">
                        <a16:creationId xmlns:a16="http://schemas.microsoft.com/office/drawing/2014/main" id="{C33918AF-F9BF-B68D-1618-BB8E86F07A2A}"/>
                      </a:ext>
                    </a:extLst>
                  </p:cNvPr>
                  <p:cNvPicPr/>
                  <p:nvPr/>
                </p:nvPicPr>
                <p:blipFill>
                  <a:blip r:embed="rId1656"/>
                  <a:stretch>
                    <a:fillRect/>
                  </a:stretch>
                </p:blipFill>
                <p:spPr>
                  <a:xfrm>
                    <a:off x="7334316" y="3303278"/>
                    <a:ext cx="66779"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57">
                <p14:nvContentPartPr>
                  <p14:cNvPr id="899" name="Ink 898">
                    <a:extLst>
                      <a:ext uri="{FF2B5EF4-FFF2-40B4-BE49-F238E27FC236}">
                        <a16:creationId xmlns:a16="http://schemas.microsoft.com/office/drawing/2014/main" id="{FD2F6979-2B8D-6A4C-16E7-057C2BE56D56}"/>
                      </a:ext>
                    </a:extLst>
                  </p14:cNvPr>
                  <p14:cNvContentPartPr/>
                  <p14:nvPr/>
                </p14:nvContentPartPr>
                <p14:xfrm>
                  <a:off x="6987540" y="3245940"/>
                  <a:ext cx="360" cy="360"/>
                </p14:xfrm>
              </p:contentPart>
            </mc:Choice>
            <mc:Fallback xmlns="">
              <p:pic>
                <p:nvPicPr>
                  <p:cNvPr id="899" name="Ink 898">
                    <a:extLst>
                      <a:ext uri="{FF2B5EF4-FFF2-40B4-BE49-F238E27FC236}">
                        <a16:creationId xmlns:a16="http://schemas.microsoft.com/office/drawing/2014/main" id="{FD2F6979-2B8D-6A4C-16E7-057C2BE56D56}"/>
                      </a:ext>
                    </a:extLst>
                  </p:cNvPr>
                  <p:cNvPicPr/>
                  <p:nvPr/>
                </p:nvPicPr>
                <p:blipFill>
                  <a:blip r:embed="rId1658"/>
                  <a:stretch>
                    <a:fillRect/>
                  </a:stretch>
                </p:blipFill>
                <p:spPr>
                  <a:xfrm>
                    <a:off x="6978900" y="3237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59">
                <p14:nvContentPartPr>
                  <p14:cNvPr id="900" name="Ink 899">
                    <a:extLst>
                      <a:ext uri="{FF2B5EF4-FFF2-40B4-BE49-F238E27FC236}">
                        <a16:creationId xmlns:a16="http://schemas.microsoft.com/office/drawing/2014/main" id="{23D04368-641B-E898-6D96-D878544E47F7}"/>
                      </a:ext>
                    </a:extLst>
                  </p14:cNvPr>
                  <p14:cNvContentPartPr/>
                  <p14:nvPr/>
                </p14:nvContentPartPr>
                <p14:xfrm>
                  <a:off x="7292460" y="3428820"/>
                  <a:ext cx="360" cy="360"/>
                </p14:xfrm>
              </p:contentPart>
            </mc:Choice>
            <mc:Fallback xmlns="">
              <p:pic>
                <p:nvPicPr>
                  <p:cNvPr id="900" name="Ink 899">
                    <a:extLst>
                      <a:ext uri="{FF2B5EF4-FFF2-40B4-BE49-F238E27FC236}">
                        <a16:creationId xmlns:a16="http://schemas.microsoft.com/office/drawing/2014/main" id="{23D04368-641B-E898-6D96-D878544E47F7}"/>
                      </a:ext>
                    </a:extLst>
                  </p:cNvPr>
                  <p:cNvPicPr/>
                  <p:nvPr/>
                </p:nvPicPr>
                <p:blipFill>
                  <a:blip r:embed="rId1660"/>
                  <a:stretch>
                    <a:fillRect/>
                  </a:stretch>
                </p:blipFill>
                <p:spPr>
                  <a:xfrm>
                    <a:off x="7283820" y="34201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1">
                <p14:nvContentPartPr>
                  <p14:cNvPr id="901" name="Ink 900">
                    <a:extLst>
                      <a:ext uri="{FF2B5EF4-FFF2-40B4-BE49-F238E27FC236}">
                        <a16:creationId xmlns:a16="http://schemas.microsoft.com/office/drawing/2014/main" id="{22BBF7D7-D6C0-4BD9-471F-CB9834641079}"/>
                      </a:ext>
                    </a:extLst>
                  </p14:cNvPr>
                  <p14:cNvContentPartPr/>
                  <p14:nvPr/>
                </p14:nvContentPartPr>
                <p14:xfrm>
                  <a:off x="7375980" y="3063060"/>
                  <a:ext cx="360" cy="360"/>
                </p14:xfrm>
              </p:contentPart>
            </mc:Choice>
            <mc:Fallback xmlns="">
              <p:pic>
                <p:nvPicPr>
                  <p:cNvPr id="901" name="Ink 900">
                    <a:extLst>
                      <a:ext uri="{FF2B5EF4-FFF2-40B4-BE49-F238E27FC236}">
                        <a16:creationId xmlns:a16="http://schemas.microsoft.com/office/drawing/2014/main" id="{22BBF7D7-D6C0-4BD9-471F-CB9834641079}"/>
                      </a:ext>
                    </a:extLst>
                  </p:cNvPr>
                  <p:cNvPicPr/>
                  <p:nvPr/>
                </p:nvPicPr>
                <p:blipFill>
                  <a:blip r:embed="rId1662"/>
                  <a:stretch>
                    <a:fillRect/>
                  </a:stretch>
                </p:blipFill>
                <p:spPr>
                  <a:xfrm>
                    <a:off x="7367340" y="30544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3">
                <p14:nvContentPartPr>
                  <p14:cNvPr id="902" name="Ink 901">
                    <a:extLst>
                      <a:ext uri="{FF2B5EF4-FFF2-40B4-BE49-F238E27FC236}">
                        <a16:creationId xmlns:a16="http://schemas.microsoft.com/office/drawing/2014/main" id="{66D9BEB0-A9B4-DB3B-7FEF-C3CB8E967A4F}"/>
                      </a:ext>
                    </a:extLst>
                  </p14:cNvPr>
                  <p14:cNvContentPartPr/>
                  <p14:nvPr/>
                </p14:nvContentPartPr>
                <p14:xfrm>
                  <a:off x="7406580" y="3047580"/>
                  <a:ext cx="360" cy="360"/>
                </p14:xfrm>
              </p:contentPart>
            </mc:Choice>
            <mc:Fallback xmlns="">
              <p:pic>
                <p:nvPicPr>
                  <p:cNvPr id="902" name="Ink 901">
                    <a:extLst>
                      <a:ext uri="{FF2B5EF4-FFF2-40B4-BE49-F238E27FC236}">
                        <a16:creationId xmlns:a16="http://schemas.microsoft.com/office/drawing/2014/main" id="{66D9BEB0-A9B4-DB3B-7FEF-C3CB8E967A4F}"/>
                      </a:ext>
                    </a:extLst>
                  </p:cNvPr>
                  <p:cNvPicPr/>
                  <p:nvPr/>
                </p:nvPicPr>
                <p:blipFill>
                  <a:blip r:embed="rId1664"/>
                  <a:stretch>
                    <a:fillRect/>
                  </a:stretch>
                </p:blipFill>
                <p:spPr>
                  <a:xfrm>
                    <a:off x="7397940" y="3038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5">
                <p14:nvContentPartPr>
                  <p14:cNvPr id="903" name="Ink 902">
                    <a:extLst>
                      <a:ext uri="{FF2B5EF4-FFF2-40B4-BE49-F238E27FC236}">
                        <a16:creationId xmlns:a16="http://schemas.microsoft.com/office/drawing/2014/main" id="{D9DCBB59-64B0-6B37-3BCF-67BE7E31FDEE}"/>
                      </a:ext>
                    </a:extLst>
                  </p14:cNvPr>
                  <p14:cNvContentPartPr/>
                  <p14:nvPr/>
                </p14:nvContentPartPr>
                <p14:xfrm>
                  <a:off x="7612500" y="2880180"/>
                  <a:ext cx="360" cy="360"/>
                </p14:xfrm>
              </p:contentPart>
            </mc:Choice>
            <mc:Fallback xmlns="">
              <p:pic>
                <p:nvPicPr>
                  <p:cNvPr id="903" name="Ink 902">
                    <a:extLst>
                      <a:ext uri="{FF2B5EF4-FFF2-40B4-BE49-F238E27FC236}">
                        <a16:creationId xmlns:a16="http://schemas.microsoft.com/office/drawing/2014/main" id="{D9DCBB59-64B0-6B37-3BCF-67BE7E31FDEE}"/>
                      </a:ext>
                    </a:extLst>
                  </p:cNvPr>
                  <p:cNvPicPr/>
                  <p:nvPr/>
                </p:nvPicPr>
                <p:blipFill>
                  <a:blip r:embed="rId1666"/>
                  <a:stretch>
                    <a:fillRect/>
                  </a:stretch>
                </p:blipFill>
                <p:spPr>
                  <a:xfrm>
                    <a:off x="760386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7">
                <p14:nvContentPartPr>
                  <p14:cNvPr id="904" name="Ink 903">
                    <a:extLst>
                      <a:ext uri="{FF2B5EF4-FFF2-40B4-BE49-F238E27FC236}">
                        <a16:creationId xmlns:a16="http://schemas.microsoft.com/office/drawing/2014/main" id="{359717F0-6BE3-3330-FC3D-74C6ED753FF0}"/>
                      </a:ext>
                    </a:extLst>
                  </p14:cNvPr>
                  <p14:cNvContentPartPr/>
                  <p14:nvPr/>
                </p14:nvContentPartPr>
                <p14:xfrm>
                  <a:off x="7528620" y="2964060"/>
                  <a:ext cx="16920" cy="360"/>
                </p14:xfrm>
              </p:contentPart>
            </mc:Choice>
            <mc:Fallback xmlns="">
              <p:pic>
                <p:nvPicPr>
                  <p:cNvPr id="904" name="Ink 903">
                    <a:extLst>
                      <a:ext uri="{FF2B5EF4-FFF2-40B4-BE49-F238E27FC236}">
                        <a16:creationId xmlns:a16="http://schemas.microsoft.com/office/drawing/2014/main" id="{359717F0-6BE3-3330-FC3D-74C6ED753FF0}"/>
                      </a:ext>
                    </a:extLst>
                  </p:cNvPr>
                  <p:cNvPicPr/>
                  <p:nvPr/>
                </p:nvPicPr>
                <p:blipFill>
                  <a:blip r:embed="rId1668"/>
                  <a:stretch>
                    <a:fillRect/>
                  </a:stretch>
                </p:blipFill>
                <p:spPr>
                  <a:xfrm>
                    <a:off x="7519792" y="2955420"/>
                    <a:ext cx="34943"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9">
                <p14:nvContentPartPr>
                  <p14:cNvPr id="905" name="Ink 904">
                    <a:extLst>
                      <a:ext uri="{FF2B5EF4-FFF2-40B4-BE49-F238E27FC236}">
                        <a16:creationId xmlns:a16="http://schemas.microsoft.com/office/drawing/2014/main" id="{3BEB6184-C17E-FEF4-BF19-B0CDB3B9E03D}"/>
                      </a:ext>
                    </a:extLst>
                  </p14:cNvPr>
                  <p14:cNvContentPartPr/>
                  <p14:nvPr/>
                </p14:nvContentPartPr>
                <p14:xfrm>
                  <a:off x="7871340" y="2880180"/>
                  <a:ext cx="3600" cy="360"/>
                </p14:xfrm>
              </p:contentPart>
            </mc:Choice>
            <mc:Fallback xmlns="">
              <p:pic>
                <p:nvPicPr>
                  <p:cNvPr id="905" name="Ink 904">
                    <a:extLst>
                      <a:ext uri="{FF2B5EF4-FFF2-40B4-BE49-F238E27FC236}">
                        <a16:creationId xmlns:a16="http://schemas.microsoft.com/office/drawing/2014/main" id="{3BEB6184-C17E-FEF4-BF19-B0CDB3B9E03D}"/>
                      </a:ext>
                    </a:extLst>
                  </p:cNvPr>
                  <p:cNvPicPr/>
                  <p:nvPr/>
                </p:nvPicPr>
                <p:blipFill>
                  <a:blip r:embed="rId1670"/>
                  <a:stretch>
                    <a:fillRect/>
                  </a:stretch>
                </p:blipFill>
                <p:spPr>
                  <a:xfrm>
                    <a:off x="7861340" y="287154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71">
                <p14:nvContentPartPr>
                  <p14:cNvPr id="906" name="Ink 905">
                    <a:extLst>
                      <a:ext uri="{FF2B5EF4-FFF2-40B4-BE49-F238E27FC236}">
                        <a16:creationId xmlns:a16="http://schemas.microsoft.com/office/drawing/2014/main" id="{1A3EB8F9-8DFE-0D76-FA05-0A9761B71541}"/>
                      </a:ext>
                    </a:extLst>
                  </p14:cNvPr>
                  <p14:cNvContentPartPr/>
                  <p14:nvPr/>
                </p14:nvContentPartPr>
                <p14:xfrm>
                  <a:off x="7917060" y="2880180"/>
                  <a:ext cx="360" cy="360"/>
                </p14:xfrm>
              </p:contentPart>
            </mc:Choice>
            <mc:Fallback xmlns="">
              <p:pic>
                <p:nvPicPr>
                  <p:cNvPr id="906" name="Ink 905">
                    <a:extLst>
                      <a:ext uri="{FF2B5EF4-FFF2-40B4-BE49-F238E27FC236}">
                        <a16:creationId xmlns:a16="http://schemas.microsoft.com/office/drawing/2014/main" id="{1A3EB8F9-8DFE-0D76-FA05-0A9761B71541}"/>
                      </a:ext>
                    </a:extLst>
                  </p:cNvPr>
                  <p:cNvPicPr/>
                  <p:nvPr/>
                </p:nvPicPr>
                <p:blipFill>
                  <a:blip r:embed="rId1672"/>
                  <a:stretch>
                    <a:fillRect/>
                  </a:stretch>
                </p:blipFill>
                <p:spPr>
                  <a:xfrm>
                    <a:off x="790842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73">
                <p14:nvContentPartPr>
                  <p14:cNvPr id="907" name="Ink 906">
                    <a:extLst>
                      <a:ext uri="{FF2B5EF4-FFF2-40B4-BE49-F238E27FC236}">
                        <a16:creationId xmlns:a16="http://schemas.microsoft.com/office/drawing/2014/main" id="{10CA883D-E394-9643-C520-FEEED317CA80}"/>
                      </a:ext>
                    </a:extLst>
                  </p14:cNvPr>
                  <p14:cNvContentPartPr/>
                  <p14:nvPr/>
                </p14:nvContentPartPr>
                <p14:xfrm>
                  <a:off x="7917060" y="2880180"/>
                  <a:ext cx="360" cy="360"/>
                </p14:xfrm>
              </p:contentPart>
            </mc:Choice>
            <mc:Fallback xmlns="">
              <p:pic>
                <p:nvPicPr>
                  <p:cNvPr id="907" name="Ink 906">
                    <a:extLst>
                      <a:ext uri="{FF2B5EF4-FFF2-40B4-BE49-F238E27FC236}">
                        <a16:creationId xmlns:a16="http://schemas.microsoft.com/office/drawing/2014/main" id="{10CA883D-E394-9643-C520-FEEED317CA80}"/>
                      </a:ext>
                    </a:extLst>
                  </p:cNvPr>
                  <p:cNvPicPr/>
                  <p:nvPr/>
                </p:nvPicPr>
                <p:blipFill>
                  <a:blip r:embed="rId1674"/>
                  <a:stretch>
                    <a:fillRect/>
                  </a:stretch>
                </p:blipFill>
                <p:spPr>
                  <a:xfrm>
                    <a:off x="790842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75">
                <p14:nvContentPartPr>
                  <p14:cNvPr id="908" name="Ink 907">
                    <a:extLst>
                      <a:ext uri="{FF2B5EF4-FFF2-40B4-BE49-F238E27FC236}">
                        <a16:creationId xmlns:a16="http://schemas.microsoft.com/office/drawing/2014/main" id="{43751AA8-F80F-D68F-9896-04DEFA08C592}"/>
                      </a:ext>
                    </a:extLst>
                  </p14:cNvPr>
                  <p14:cNvContentPartPr/>
                  <p14:nvPr/>
                </p14:nvContentPartPr>
                <p14:xfrm>
                  <a:off x="8054220" y="2880180"/>
                  <a:ext cx="360" cy="360"/>
                </p14:xfrm>
              </p:contentPart>
            </mc:Choice>
            <mc:Fallback xmlns="">
              <p:pic>
                <p:nvPicPr>
                  <p:cNvPr id="908" name="Ink 907">
                    <a:extLst>
                      <a:ext uri="{FF2B5EF4-FFF2-40B4-BE49-F238E27FC236}">
                        <a16:creationId xmlns:a16="http://schemas.microsoft.com/office/drawing/2014/main" id="{43751AA8-F80F-D68F-9896-04DEFA08C592}"/>
                      </a:ext>
                    </a:extLst>
                  </p:cNvPr>
                  <p:cNvPicPr/>
                  <p:nvPr/>
                </p:nvPicPr>
                <p:blipFill>
                  <a:blip r:embed="rId1676"/>
                  <a:stretch>
                    <a:fillRect/>
                  </a:stretch>
                </p:blipFill>
                <p:spPr>
                  <a:xfrm>
                    <a:off x="8045580" y="28715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77">
                <p14:nvContentPartPr>
                  <p14:cNvPr id="909" name="Ink 908">
                    <a:extLst>
                      <a:ext uri="{FF2B5EF4-FFF2-40B4-BE49-F238E27FC236}">
                        <a16:creationId xmlns:a16="http://schemas.microsoft.com/office/drawing/2014/main" id="{C03CAF4A-CE6D-9936-4721-9D89F839FF34}"/>
                      </a:ext>
                    </a:extLst>
                  </p14:cNvPr>
                  <p14:cNvContentPartPr/>
                  <p14:nvPr/>
                </p14:nvContentPartPr>
                <p14:xfrm>
                  <a:off x="8039100" y="2948580"/>
                  <a:ext cx="360" cy="360"/>
                </p14:xfrm>
              </p:contentPart>
            </mc:Choice>
            <mc:Fallback xmlns="">
              <p:pic>
                <p:nvPicPr>
                  <p:cNvPr id="909" name="Ink 908">
                    <a:extLst>
                      <a:ext uri="{FF2B5EF4-FFF2-40B4-BE49-F238E27FC236}">
                        <a16:creationId xmlns:a16="http://schemas.microsoft.com/office/drawing/2014/main" id="{C03CAF4A-CE6D-9936-4721-9D89F839FF34}"/>
                      </a:ext>
                    </a:extLst>
                  </p:cNvPr>
                  <p:cNvPicPr/>
                  <p:nvPr/>
                </p:nvPicPr>
                <p:blipFill>
                  <a:blip r:embed="rId1678"/>
                  <a:stretch>
                    <a:fillRect/>
                  </a:stretch>
                </p:blipFill>
                <p:spPr>
                  <a:xfrm>
                    <a:off x="8030460" y="2939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79">
                <p14:nvContentPartPr>
                  <p14:cNvPr id="910" name="Ink 909">
                    <a:extLst>
                      <a:ext uri="{FF2B5EF4-FFF2-40B4-BE49-F238E27FC236}">
                        <a16:creationId xmlns:a16="http://schemas.microsoft.com/office/drawing/2014/main" id="{CC34A2CF-2A33-F05D-ED4C-EAEC9D524A62}"/>
                      </a:ext>
                    </a:extLst>
                  </p14:cNvPr>
                  <p14:cNvContentPartPr/>
                  <p14:nvPr/>
                </p14:nvContentPartPr>
                <p14:xfrm>
                  <a:off x="8000940" y="2964060"/>
                  <a:ext cx="360" cy="360"/>
                </p14:xfrm>
              </p:contentPart>
            </mc:Choice>
            <mc:Fallback xmlns="">
              <p:pic>
                <p:nvPicPr>
                  <p:cNvPr id="910" name="Ink 909">
                    <a:extLst>
                      <a:ext uri="{FF2B5EF4-FFF2-40B4-BE49-F238E27FC236}">
                        <a16:creationId xmlns:a16="http://schemas.microsoft.com/office/drawing/2014/main" id="{CC34A2CF-2A33-F05D-ED4C-EAEC9D524A62}"/>
                      </a:ext>
                    </a:extLst>
                  </p:cNvPr>
                  <p:cNvPicPr/>
                  <p:nvPr/>
                </p:nvPicPr>
                <p:blipFill>
                  <a:blip r:embed="rId1680"/>
                  <a:stretch>
                    <a:fillRect/>
                  </a:stretch>
                </p:blipFill>
                <p:spPr>
                  <a:xfrm>
                    <a:off x="7992300" y="29554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1">
                <p14:nvContentPartPr>
                  <p14:cNvPr id="911" name="Ink 910">
                    <a:extLst>
                      <a:ext uri="{FF2B5EF4-FFF2-40B4-BE49-F238E27FC236}">
                        <a16:creationId xmlns:a16="http://schemas.microsoft.com/office/drawing/2014/main" id="{2F1610BE-A139-2E31-EDB0-3486BCBF671C}"/>
                      </a:ext>
                    </a:extLst>
                  </p14:cNvPr>
                  <p14:cNvContentPartPr/>
                  <p14:nvPr/>
                </p14:nvContentPartPr>
                <p14:xfrm>
                  <a:off x="8016060" y="2842020"/>
                  <a:ext cx="360" cy="360"/>
                </p14:xfrm>
              </p:contentPart>
            </mc:Choice>
            <mc:Fallback xmlns="">
              <p:pic>
                <p:nvPicPr>
                  <p:cNvPr id="911" name="Ink 910">
                    <a:extLst>
                      <a:ext uri="{FF2B5EF4-FFF2-40B4-BE49-F238E27FC236}">
                        <a16:creationId xmlns:a16="http://schemas.microsoft.com/office/drawing/2014/main" id="{2F1610BE-A139-2E31-EDB0-3486BCBF671C}"/>
                      </a:ext>
                    </a:extLst>
                  </p:cNvPr>
                  <p:cNvPicPr/>
                  <p:nvPr/>
                </p:nvPicPr>
                <p:blipFill>
                  <a:blip r:embed="rId1682"/>
                  <a:stretch>
                    <a:fillRect/>
                  </a:stretch>
                </p:blipFill>
                <p:spPr>
                  <a:xfrm>
                    <a:off x="8007420" y="28333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3">
                <p14:nvContentPartPr>
                  <p14:cNvPr id="912" name="Ink 911">
                    <a:extLst>
                      <a:ext uri="{FF2B5EF4-FFF2-40B4-BE49-F238E27FC236}">
                        <a16:creationId xmlns:a16="http://schemas.microsoft.com/office/drawing/2014/main" id="{999711E4-4DD3-DC12-08A3-421AFA6FCC5F}"/>
                      </a:ext>
                    </a:extLst>
                  </p14:cNvPr>
                  <p14:cNvContentPartPr/>
                  <p14:nvPr/>
                </p14:nvContentPartPr>
                <p14:xfrm>
                  <a:off x="7985820" y="2941020"/>
                  <a:ext cx="360" cy="3600"/>
                </p14:xfrm>
              </p:contentPart>
            </mc:Choice>
            <mc:Fallback xmlns="">
              <p:pic>
                <p:nvPicPr>
                  <p:cNvPr id="912" name="Ink 911">
                    <a:extLst>
                      <a:ext uri="{FF2B5EF4-FFF2-40B4-BE49-F238E27FC236}">
                        <a16:creationId xmlns:a16="http://schemas.microsoft.com/office/drawing/2014/main" id="{999711E4-4DD3-DC12-08A3-421AFA6FCC5F}"/>
                      </a:ext>
                    </a:extLst>
                  </p:cNvPr>
                  <p:cNvPicPr/>
                  <p:nvPr/>
                </p:nvPicPr>
                <p:blipFill>
                  <a:blip r:embed="rId1684"/>
                  <a:stretch>
                    <a:fillRect/>
                  </a:stretch>
                </p:blipFill>
                <p:spPr>
                  <a:xfrm>
                    <a:off x="7977180" y="2933165"/>
                    <a:ext cx="180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5">
                <p14:nvContentPartPr>
                  <p14:cNvPr id="913" name="Ink 912">
                    <a:extLst>
                      <a:ext uri="{FF2B5EF4-FFF2-40B4-BE49-F238E27FC236}">
                        <a16:creationId xmlns:a16="http://schemas.microsoft.com/office/drawing/2014/main" id="{9C5E4282-CAFA-2C09-E095-F7570B9E5C74}"/>
                      </a:ext>
                    </a:extLst>
                  </p14:cNvPr>
                  <p14:cNvContentPartPr/>
                  <p14:nvPr/>
                </p14:nvContentPartPr>
                <p14:xfrm>
                  <a:off x="8031540" y="2933460"/>
                  <a:ext cx="360" cy="360"/>
                </p14:xfrm>
              </p:contentPart>
            </mc:Choice>
            <mc:Fallback xmlns="">
              <p:pic>
                <p:nvPicPr>
                  <p:cNvPr id="913" name="Ink 912">
                    <a:extLst>
                      <a:ext uri="{FF2B5EF4-FFF2-40B4-BE49-F238E27FC236}">
                        <a16:creationId xmlns:a16="http://schemas.microsoft.com/office/drawing/2014/main" id="{9C5E4282-CAFA-2C09-E095-F7570B9E5C74}"/>
                      </a:ext>
                    </a:extLst>
                  </p:cNvPr>
                  <p:cNvPicPr/>
                  <p:nvPr/>
                </p:nvPicPr>
                <p:blipFill>
                  <a:blip r:embed="rId1686"/>
                  <a:stretch>
                    <a:fillRect/>
                  </a:stretch>
                </p:blipFill>
                <p:spPr>
                  <a:xfrm>
                    <a:off x="8022900" y="29248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7">
                <p14:nvContentPartPr>
                  <p14:cNvPr id="914" name="Ink 913">
                    <a:extLst>
                      <a:ext uri="{FF2B5EF4-FFF2-40B4-BE49-F238E27FC236}">
                        <a16:creationId xmlns:a16="http://schemas.microsoft.com/office/drawing/2014/main" id="{0B8E4806-BAD6-6A2A-5B00-6ABC5F2EA141}"/>
                      </a:ext>
                    </a:extLst>
                  </p14:cNvPr>
                  <p14:cNvContentPartPr/>
                  <p14:nvPr/>
                </p14:nvContentPartPr>
                <p14:xfrm>
                  <a:off x="8016060" y="2918340"/>
                  <a:ext cx="360" cy="360"/>
                </p14:xfrm>
              </p:contentPart>
            </mc:Choice>
            <mc:Fallback xmlns="">
              <p:pic>
                <p:nvPicPr>
                  <p:cNvPr id="914" name="Ink 913">
                    <a:extLst>
                      <a:ext uri="{FF2B5EF4-FFF2-40B4-BE49-F238E27FC236}">
                        <a16:creationId xmlns:a16="http://schemas.microsoft.com/office/drawing/2014/main" id="{0B8E4806-BAD6-6A2A-5B00-6ABC5F2EA141}"/>
                      </a:ext>
                    </a:extLst>
                  </p:cNvPr>
                  <p:cNvPicPr/>
                  <p:nvPr/>
                </p:nvPicPr>
                <p:blipFill>
                  <a:blip r:embed="rId1688"/>
                  <a:stretch>
                    <a:fillRect/>
                  </a:stretch>
                </p:blipFill>
                <p:spPr>
                  <a:xfrm>
                    <a:off x="8007420" y="2909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9">
                <p14:nvContentPartPr>
                  <p14:cNvPr id="915" name="Ink 914">
                    <a:extLst>
                      <a:ext uri="{FF2B5EF4-FFF2-40B4-BE49-F238E27FC236}">
                        <a16:creationId xmlns:a16="http://schemas.microsoft.com/office/drawing/2014/main" id="{E5B42854-91D6-3EAE-6620-D7DF32428D71}"/>
                      </a:ext>
                    </a:extLst>
                  </p14:cNvPr>
                  <p14:cNvContentPartPr/>
                  <p14:nvPr/>
                </p14:nvContentPartPr>
                <p14:xfrm>
                  <a:off x="7993380" y="2864700"/>
                  <a:ext cx="360" cy="360"/>
                </p14:xfrm>
              </p:contentPart>
            </mc:Choice>
            <mc:Fallback xmlns="">
              <p:pic>
                <p:nvPicPr>
                  <p:cNvPr id="915" name="Ink 914">
                    <a:extLst>
                      <a:ext uri="{FF2B5EF4-FFF2-40B4-BE49-F238E27FC236}">
                        <a16:creationId xmlns:a16="http://schemas.microsoft.com/office/drawing/2014/main" id="{E5B42854-91D6-3EAE-6620-D7DF32428D71}"/>
                      </a:ext>
                    </a:extLst>
                  </p:cNvPr>
                  <p:cNvPicPr/>
                  <p:nvPr/>
                </p:nvPicPr>
                <p:blipFill>
                  <a:blip r:embed="rId1690"/>
                  <a:stretch>
                    <a:fillRect/>
                  </a:stretch>
                </p:blipFill>
                <p:spPr>
                  <a:xfrm>
                    <a:off x="7984740" y="28560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91">
                <p14:nvContentPartPr>
                  <p14:cNvPr id="916" name="Ink 915">
                    <a:extLst>
                      <a:ext uri="{FF2B5EF4-FFF2-40B4-BE49-F238E27FC236}">
                        <a16:creationId xmlns:a16="http://schemas.microsoft.com/office/drawing/2014/main" id="{A7C3B66D-0CF0-8246-F7CE-A1A2B1632F95}"/>
                      </a:ext>
                    </a:extLst>
                  </p14:cNvPr>
                  <p14:cNvContentPartPr/>
                  <p14:nvPr/>
                </p14:nvContentPartPr>
                <p14:xfrm>
                  <a:off x="7978260" y="2880180"/>
                  <a:ext cx="360" cy="7920"/>
                </p14:xfrm>
              </p:contentPart>
            </mc:Choice>
            <mc:Fallback xmlns="">
              <p:pic>
                <p:nvPicPr>
                  <p:cNvPr id="916" name="Ink 915">
                    <a:extLst>
                      <a:ext uri="{FF2B5EF4-FFF2-40B4-BE49-F238E27FC236}">
                        <a16:creationId xmlns:a16="http://schemas.microsoft.com/office/drawing/2014/main" id="{A7C3B66D-0CF0-8246-F7CE-A1A2B1632F95}"/>
                      </a:ext>
                    </a:extLst>
                  </p:cNvPr>
                  <p:cNvPicPr/>
                  <p:nvPr/>
                </p:nvPicPr>
                <p:blipFill>
                  <a:blip r:embed="rId1692"/>
                  <a:stretch>
                    <a:fillRect/>
                  </a:stretch>
                </p:blipFill>
                <p:spPr>
                  <a:xfrm>
                    <a:off x="7969620" y="2872869"/>
                    <a:ext cx="18000" cy="2284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93">
                <p14:nvContentPartPr>
                  <p14:cNvPr id="917" name="Ink 916">
                    <a:extLst>
                      <a:ext uri="{FF2B5EF4-FFF2-40B4-BE49-F238E27FC236}">
                        <a16:creationId xmlns:a16="http://schemas.microsoft.com/office/drawing/2014/main" id="{21CE795B-9D42-CE40-6C85-915770CCC6B4}"/>
                      </a:ext>
                    </a:extLst>
                  </p14:cNvPr>
                  <p14:cNvContentPartPr/>
                  <p14:nvPr/>
                </p14:nvContentPartPr>
                <p14:xfrm>
                  <a:off x="7962780" y="2956140"/>
                  <a:ext cx="360" cy="360"/>
                </p14:xfrm>
              </p:contentPart>
            </mc:Choice>
            <mc:Fallback xmlns="">
              <p:pic>
                <p:nvPicPr>
                  <p:cNvPr id="917" name="Ink 916">
                    <a:extLst>
                      <a:ext uri="{FF2B5EF4-FFF2-40B4-BE49-F238E27FC236}">
                        <a16:creationId xmlns:a16="http://schemas.microsoft.com/office/drawing/2014/main" id="{21CE795B-9D42-CE40-6C85-915770CCC6B4}"/>
                      </a:ext>
                    </a:extLst>
                  </p:cNvPr>
                  <p:cNvPicPr/>
                  <p:nvPr/>
                </p:nvPicPr>
                <p:blipFill>
                  <a:blip r:embed="rId1694"/>
                  <a:stretch>
                    <a:fillRect/>
                  </a:stretch>
                </p:blipFill>
                <p:spPr>
                  <a:xfrm>
                    <a:off x="7954140" y="29475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95">
                <p14:nvContentPartPr>
                  <p14:cNvPr id="918" name="Ink 917">
                    <a:extLst>
                      <a:ext uri="{FF2B5EF4-FFF2-40B4-BE49-F238E27FC236}">
                        <a16:creationId xmlns:a16="http://schemas.microsoft.com/office/drawing/2014/main" id="{330D69FF-5D2B-2783-87EE-A65251F6C0C1}"/>
                      </a:ext>
                    </a:extLst>
                  </p14:cNvPr>
                  <p14:cNvContentPartPr/>
                  <p14:nvPr/>
                </p14:nvContentPartPr>
                <p14:xfrm>
                  <a:off x="7848660" y="3017340"/>
                  <a:ext cx="360" cy="360"/>
                </p14:xfrm>
              </p:contentPart>
            </mc:Choice>
            <mc:Fallback xmlns="">
              <p:pic>
                <p:nvPicPr>
                  <p:cNvPr id="918" name="Ink 917">
                    <a:extLst>
                      <a:ext uri="{FF2B5EF4-FFF2-40B4-BE49-F238E27FC236}">
                        <a16:creationId xmlns:a16="http://schemas.microsoft.com/office/drawing/2014/main" id="{330D69FF-5D2B-2783-87EE-A65251F6C0C1}"/>
                      </a:ext>
                    </a:extLst>
                  </p:cNvPr>
                  <p:cNvPicPr/>
                  <p:nvPr/>
                </p:nvPicPr>
                <p:blipFill>
                  <a:blip r:embed="rId1696"/>
                  <a:stretch>
                    <a:fillRect/>
                  </a:stretch>
                </p:blipFill>
                <p:spPr>
                  <a:xfrm>
                    <a:off x="7840020" y="3008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97">
                <p14:nvContentPartPr>
                  <p14:cNvPr id="919" name="Ink 918">
                    <a:extLst>
                      <a:ext uri="{FF2B5EF4-FFF2-40B4-BE49-F238E27FC236}">
                        <a16:creationId xmlns:a16="http://schemas.microsoft.com/office/drawing/2014/main" id="{92E9A494-EDC6-1F1D-4934-E2D6B64537A6}"/>
                      </a:ext>
                    </a:extLst>
                  </p14:cNvPr>
                  <p14:cNvContentPartPr/>
                  <p14:nvPr/>
                </p14:nvContentPartPr>
                <p14:xfrm>
                  <a:off x="7856220" y="2948580"/>
                  <a:ext cx="360" cy="360"/>
                </p14:xfrm>
              </p:contentPart>
            </mc:Choice>
            <mc:Fallback xmlns="">
              <p:pic>
                <p:nvPicPr>
                  <p:cNvPr id="919" name="Ink 918">
                    <a:extLst>
                      <a:ext uri="{FF2B5EF4-FFF2-40B4-BE49-F238E27FC236}">
                        <a16:creationId xmlns:a16="http://schemas.microsoft.com/office/drawing/2014/main" id="{92E9A494-EDC6-1F1D-4934-E2D6B64537A6}"/>
                      </a:ext>
                    </a:extLst>
                  </p:cNvPr>
                  <p:cNvPicPr/>
                  <p:nvPr/>
                </p:nvPicPr>
                <p:blipFill>
                  <a:blip r:embed="rId1698"/>
                  <a:stretch>
                    <a:fillRect/>
                  </a:stretch>
                </p:blipFill>
                <p:spPr>
                  <a:xfrm>
                    <a:off x="7847580" y="2939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99">
                <p14:nvContentPartPr>
                  <p14:cNvPr id="920" name="Ink 919">
                    <a:extLst>
                      <a:ext uri="{FF2B5EF4-FFF2-40B4-BE49-F238E27FC236}">
                        <a16:creationId xmlns:a16="http://schemas.microsoft.com/office/drawing/2014/main" id="{79C3704E-CD49-34C8-225C-FE4194B23054}"/>
                      </a:ext>
                    </a:extLst>
                  </p14:cNvPr>
                  <p14:cNvContentPartPr/>
                  <p14:nvPr/>
                </p14:nvContentPartPr>
                <p14:xfrm>
                  <a:off x="7795380" y="2902860"/>
                  <a:ext cx="360" cy="360"/>
                </p14:xfrm>
              </p:contentPart>
            </mc:Choice>
            <mc:Fallback xmlns="">
              <p:pic>
                <p:nvPicPr>
                  <p:cNvPr id="920" name="Ink 919">
                    <a:extLst>
                      <a:ext uri="{FF2B5EF4-FFF2-40B4-BE49-F238E27FC236}">
                        <a16:creationId xmlns:a16="http://schemas.microsoft.com/office/drawing/2014/main" id="{79C3704E-CD49-34C8-225C-FE4194B23054}"/>
                      </a:ext>
                    </a:extLst>
                  </p:cNvPr>
                  <p:cNvPicPr/>
                  <p:nvPr/>
                </p:nvPicPr>
                <p:blipFill>
                  <a:blip r:embed="rId1700"/>
                  <a:stretch>
                    <a:fillRect/>
                  </a:stretch>
                </p:blipFill>
                <p:spPr>
                  <a:xfrm>
                    <a:off x="7786740" y="2894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1">
                <p14:nvContentPartPr>
                  <p14:cNvPr id="921" name="Ink 920">
                    <a:extLst>
                      <a:ext uri="{FF2B5EF4-FFF2-40B4-BE49-F238E27FC236}">
                        <a16:creationId xmlns:a16="http://schemas.microsoft.com/office/drawing/2014/main" id="{3DC31E26-9732-EE95-5844-47579E1BFEAC}"/>
                      </a:ext>
                    </a:extLst>
                  </p14:cNvPr>
                  <p14:cNvContentPartPr/>
                  <p14:nvPr/>
                </p14:nvContentPartPr>
                <p14:xfrm>
                  <a:off x="7802940" y="2895300"/>
                  <a:ext cx="360" cy="360"/>
                </p14:xfrm>
              </p:contentPart>
            </mc:Choice>
            <mc:Fallback xmlns="">
              <p:pic>
                <p:nvPicPr>
                  <p:cNvPr id="921" name="Ink 920">
                    <a:extLst>
                      <a:ext uri="{FF2B5EF4-FFF2-40B4-BE49-F238E27FC236}">
                        <a16:creationId xmlns:a16="http://schemas.microsoft.com/office/drawing/2014/main" id="{3DC31E26-9732-EE95-5844-47579E1BFEAC}"/>
                      </a:ext>
                    </a:extLst>
                  </p:cNvPr>
                  <p:cNvPicPr/>
                  <p:nvPr/>
                </p:nvPicPr>
                <p:blipFill>
                  <a:blip r:embed="rId1702"/>
                  <a:stretch>
                    <a:fillRect/>
                  </a:stretch>
                </p:blipFill>
                <p:spPr>
                  <a:xfrm>
                    <a:off x="7794300" y="28866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3">
                <p14:nvContentPartPr>
                  <p14:cNvPr id="922" name="Ink 921">
                    <a:extLst>
                      <a:ext uri="{FF2B5EF4-FFF2-40B4-BE49-F238E27FC236}">
                        <a16:creationId xmlns:a16="http://schemas.microsoft.com/office/drawing/2014/main" id="{5753AADB-D691-DD6E-D1F2-BB7F6A408109}"/>
                      </a:ext>
                    </a:extLst>
                  </p14:cNvPr>
                  <p14:cNvContentPartPr/>
                  <p14:nvPr/>
                </p14:nvContentPartPr>
                <p14:xfrm>
                  <a:off x="7825620" y="2849580"/>
                  <a:ext cx="360" cy="360"/>
                </p14:xfrm>
              </p:contentPart>
            </mc:Choice>
            <mc:Fallback xmlns="">
              <p:pic>
                <p:nvPicPr>
                  <p:cNvPr id="922" name="Ink 921">
                    <a:extLst>
                      <a:ext uri="{FF2B5EF4-FFF2-40B4-BE49-F238E27FC236}">
                        <a16:creationId xmlns:a16="http://schemas.microsoft.com/office/drawing/2014/main" id="{5753AADB-D691-DD6E-D1F2-BB7F6A408109}"/>
                      </a:ext>
                    </a:extLst>
                  </p:cNvPr>
                  <p:cNvPicPr/>
                  <p:nvPr/>
                </p:nvPicPr>
                <p:blipFill>
                  <a:blip r:embed="rId1704"/>
                  <a:stretch>
                    <a:fillRect/>
                  </a:stretch>
                </p:blipFill>
                <p:spPr>
                  <a:xfrm>
                    <a:off x="7816980" y="2840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5">
                <p14:nvContentPartPr>
                  <p14:cNvPr id="923" name="Ink 922">
                    <a:extLst>
                      <a:ext uri="{FF2B5EF4-FFF2-40B4-BE49-F238E27FC236}">
                        <a16:creationId xmlns:a16="http://schemas.microsoft.com/office/drawing/2014/main" id="{E70459E2-B343-1308-A9B5-28BA137BF3E5}"/>
                      </a:ext>
                    </a:extLst>
                  </p14:cNvPr>
                  <p14:cNvContentPartPr/>
                  <p14:nvPr/>
                </p14:nvContentPartPr>
                <p14:xfrm>
                  <a:off x="7730940" y="2872620"/>
                  <a:ext cx="3600" cy="6480"/>
                </p14:xfrm>
              </p:contentPart>
            </mc:Choice>
            <mc:Fallback xmlns="">
              <p:pic>
                <p:nvPicPr>
                  <p:cNvPr id="923" name="Ink 922">
                    <a:extLst>
                      <a:ext uri="{FF2B5EF4-FFF2-40B4-BE49-F238E27FC236}">
                        <a16:creationId xmlns:a16="http://schemas.microsoft.com/office/drawing/2014/main" id="{E70459E2-B343-1308-A9B5-28BA137BF3E5}"/>
                      </a:ext>
                    </a:extLst>
                  </p:cNvPr>
                  <p:cNvPicPr/>
                  <p:nvPr/>
                </p:nvPicPr>
                <p:blipFill>
                  <a:blip r:embed="rId1706"/>
                  <a:stretch>
                    <a:fillRect/>
                  </a:stretch>
                </p:blipFill>
                <p:spPr>
                  <a:xfrm>
                    <a:off x="7721340" y="2865214"/>
                    <a:ext cx="23200" cy="21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7">
                <p14:nvContentPartPr>
                  <p14:cNvPr id="924" name="Ink 923">
                    <a:extLst>
                      <a:ext uri="{FF2B5EF4-FFF2-40B4-BE49-F238E27FC236}">
                        <a16:creationId xmlns:a16="http://schemas.microsoft.com/office/drawing/2014/main" id="{3E6A9E42-E2DA-80A3-7A60-8BDD1B682114}"/>
                      </a:ext>
                    </a:extLst>
                  </p14:cNvPr>
                  <p14:cNvContentPartPr/>
                  <p14:nvPr/>
                </p14:nvContentPartPr>
                <p14:xfrm>
                  <a:off x="7696020" y="2925900"/>
                  <a:ext cx="360" cy="360"/>
                </p14:xfrm>
              </p:contentPart>
            </mc:Choice>
            <mc:Fallback xmlns="">
              <p:pic>
                <p:nvPicPr>
                  <p:cNvPr id="924" name="Ink 923">
                    <a:extLst>
                      <a:ext uri="{FF2B5EF4-FFF2-40B4-BE49-F238E27FC236}">
                        <a16:creationId xmlns:a16="http://schemas.microsoft.com/office/drawing/2014/main" id="{3E6A9E42-E2DA-80A3-7A60-8BDD1B682114}"/>
                      </a:ext>
                    </a:extLst>
                  </p:cNvPr>
                  <p:cNvPicPr/>
                  <p:nvPr/>
                </p:nvPicPr>
                <p:blipFill>
                  <a:blip r:embed="rId1708"/>
                  <a:stretch>
                    <a:fillRect/>
                  </a:stretch>
                </p:blipFill>
                <p:spPr>
                  <a:xfrm>
                    <a:off x="7687380" y="29172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9">
                <p14:nvContentPartPr>
                  <p14:cNvPr id="925" name="Ink 924">
                    <a:extLst>
                      <a:ext uri="{FF2B5EF4-FFF2-40B4-BE49-F238E27FC236}">
                        <a16:creationId xmlns:a16="http://schemas.microsoft.com/office/drawing/2014/main" id="{06187A2E-7CBA-1D97-1B09-082EBE9C2ED4}"/>
                      </a:ext>
                    </a:extLst>
                  </p14:cNvPr>
                  <p14:cNvContentPartPr/>
                  <p14:nvPr/>
                </p14:nvContentPartPr>
                <p14:xfrm>
                  <a:off x="7673340" y="2948580"/>
                  <a:ext cx="360" cy="360"/>
                </p14:xfrm>
              </p:contentPart>
            </mc:Choice>
            <mc:Fallback xmlns="">
              <p:pic>
                <p:nvPicPr>
                  <p:cNvPr id="925" name="Ink 924">
                    <a:extLst>
                      <a:ext uri="{FF2B5EF4-FFF2-40B4-BE49-F238E27FC236}">
                        <a16:creationId xmlns:a16="http://schemas.microsoft.com/office/drawing/2014/main" id="{06187A2E-7CBA-1D97-1B09-082EBE9C2ED4}"/>
                      </a:ext>
                    </a:extLst>
                  </p:cNvPr>
                  <p:cNvPicPr/>
                  <p:nvPr/>
                </p:nvPicPr>
                <p:blipFill>
                  <a:blip r:embed="rId1710"/>
                  <a:stretch>
                    <a:fillRect/>
                  </a:stretch>
                </p:blipFill>
                <p:spPr>
                  <a:xfrm>
                    <a:off x="7664700" y="29399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11">
                <p14:nvContentPartPr>
                  <p14:cNvPr id="926" name="Ink 925">
                    <a:extLst>
                      <a:ext uri="{FF2B5EF4-FFF2-40B4-BE49-F238E27FC236}">
                        <a16:creationId xmlns:a16="http://schemas.microsoft.com/office/drawing/2014/main" id="{F6EB0B01-4E2B-3ED4-16FA-5F50F71B7AE2}"/>
                      </a:ext>
                    </a:extLst>
                  </p14:cNvPr>
                  <p14:cNvContentPartPr/>
                  <p14:nvPr/>
                </p14:nvContentPartPr>
                <p14:xfrm>
                  <a:off x="7589460" y="2910420"/>
                  <a:ext cx="360" cy="360"/>
                </p14:xfrm>
              </p:contentPart>
            </mc:Choice>
            <mc:Fallback xmlns="">
              <p:pic>
                <p:nvPicPr>
                  <p:cNvPr id="926" name="Ink 925">
                    <a:extLst>
                      <a:ext uri="{FF2B5EF4-FFF2-40B4-BE49-F238E27FC236}">
                        <a16:creationId xmlns:a16="http://schemas.microsoft.com/office/drawing/2014/main" id="{F6EB0B01-4E2B-3ED4-16FA-5F50F71B7AE2}"/>
                      </a:ext>
                    </a:extLst>
                  </p:cNvPr>
                  <p:cNvPicPr/>
                  <p:nvPr/>
                </p:nvPicPr>
                <p:blipFill>
                  <a:blip r:embed="rId1712"/>
                  <a:stretch>
                    <a:fillRect/>
                  </a:stretch>
                </p:blipFill>
                <p:spPr>
                  <a:xfrm>
                    <a:off x="7580820" y="29017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13">
                <p14:nvContentPartPr>
                  <p14:cNvPr id="927" name="Ink 926">
                    <a:extLst>
                      <a:ext uri="{FF2B5EF4-FFF2-40B4-BE49-F238E27FC236}">
                        <a16:creationId xmlns:a16="http://schemas.microsoft.com/office/drawing/2014/main" id="{5C3A98C3-4F81-8FCE-5F12-06EC986CF8C4}"/>
                      </a:ext>
                    </a:extLst>
                  </p14:cNvPr>
                  <p14:cNvContentPartPr/>
                  <p14:nvPr/>
                </p14:nvContentPartPr>
                <p14:xfrm>
                  <a:off x="7532940" y="2925900"/>
                  <a:ext cx="3600" cy="3600"/>
                </p14:xfrm>
              </p:contentPart>
            </mc:Choice>
            <mc:Fallback xmlns="">
              <p:pic>
                <p:nvPicPr>
                  <p:cNvPr id="927" name="Ink 926">
                    <a:extLst>
                      <a:ext uri="{FF2B5EF4-FFF2-40B4-BE49-F238E27FC236}">
                        <a16:creationId xmlns:a16="http://schemas.microsoft.com/office/drawing/2014/main" id="{5C3A98C3-4F81-8FCE-5F12-06EC986CF8C4}"/>
                      </a:ext>
                    </a:extLst>
                  </p:cNvPr>
                  <p:cNvPicPr/>
                  <p:nvPr/>
                </p:nvPicPr>
                <p:blipFill>
                  <a:blip r:embed="rId1714"/>
                  <a:stretch>
                    <a:fillRect/>
                  </a:stretch>
                </p:blipFill>
                <p:spPr>
                  <a:xfrm>
                    <a:off x="7523340" y="2918045"/>
                    <a:ext cx="232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15">
                <p14:nvContentPartPr>
                  <p14:cNvPr id="928" name="Ink 927">
                    <a:extLst>
                      <a:ext uri="{FF2B5EF4-FFF2-40B4-BE49-F238E27FC236}">
                        <a16:creationId xmlns:a16="http://schemas.microsoft.com/office/drawing/2014/main" id="{09EDC263-0ABE-FA73-A692-112F38B98DDC}"/>
                      </a:ext>
                    </a:extLst>
                  </p14:cNvPr>
                  <p14:cNvContentPartPr/>
                  <p14:nvPr/>
                </p14:nvContentPartPr>
                <p14:xfrm>
                  <a:off x="7494780" y="3017340"/>
                  <a:ext cx="3600" cy="360"/>
                </p14:xfrm>
              </p:contentPart>
            </mc:Choice>
            <mc:Fallback xmlns="">
              <p:pic>
                <p:nvPicPr>
                  <p:cNvPr id="928" name="Ink 927">
                    <a:extLst>
                      <a:ext uri="{FF2B5EF4-FFF2-40B4-BE49-F238E27FC236}">
                        <a16:creationId xmlns:a16="http://schemas.microsoft.com/office/drawing/2014/main" id="{09EDC263-0ABE-FA73-A692-112F38B98DDC}"/>
                      </a:ext>
                    </a:extLst>
                  </p:cNvPr>
                  <p:cNvPicPr/>
                  <p:nvPr/>
                </p:nvPicPr>
                <p:blipFill>
                  <a:blip r:embed="rId1716"/>
                  <a:stretch>
                    <a:fillRect/>
                  </a:stretch>
                </p:blipFill>
                <p:spPr>
                  <a:xfrm>
                    <a:off x="7485180" y="300870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17">
                <p14:nvContentPartPr>
                  <p14:cNvPr id="929" name="Ink 928">
                    <a:extLst>
                      <a:ext uri="{FF2B5EF4-FFF2-40B4-BE49-F238E27FC236}">
                        <a16:creationId xmlns:a16="http://schemas.microsoft.com/office/drawing/2014/main" id="{41AF9179-82B5-6661-D719-15715F850F61}"/>
                      </a:ext>
                    </a:extLst>
                  </p14:cNvPr>
                  <p14:cNvContentPartPr/>
                  <p14:nvPr/>
                </p14:nvContentPartPr>
                <p14:xfrm>
                  <a:off x="7433940" y="3006540"/>
                  <a:ext cx="3600" cy="3600"/>
                </p14:xfrm>
              </p:contentPart>
            </mc:Choice>
            <mc:Fallback xmlns="">
              <p:pic>
                <p:nvPicPr>
                  <p:cNvPr id="929" name="Ink 928">
                    <a:extLst>
                      <a:ext uri="{FF2B5EF4-FFF2-40B4-BE49-F238E27FC236}">
                        <a16:creationId xmlns:a16="http://schemas.microsoft.com/office/drawing/2014/main" id="{41AF9179-82B5-6661-D719-15715F850F61}"/>
                      </a:ext>
                    </a:extLst>
                  </p:cNvPr>
                  <p:cNvPicPr/>
                  <p:nvPr/>
                </p:nvPicPr>
                <p:blipFill>
                  <a:blip r:embed="rId1718"/>
                  <a:stretch>
                    <a:fillRect/>
                  </a:stretch>
                </p:blipFill>
                <p:spPr>
                  <a:xfrm>
                    <a:off x="7424340" y="2998358"/>
                    <a:ext cx="232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19">
                <p14:nvContentPartPr>
                  <p14:cNvPr id="930" name="Ink 929">
                    <a:extLst>
                      <a:ext uri="{FF2B5EF4-FFF2-40B4-BE49-F238E27FC236}">
                        <a16:creationId xmlns:a16="http://schemas.microsoft.com/office/drawing/2014/main" id="{B467CAF9-7DCF-B8ED-5F73-A47560A0A897}"/>
                      </a:ext>
                    </a:extLst>
                  </p14:cNvPr>
                  <p14:cNvContentPartPr/>
                  <p14:nvPr/>
                </p14:nvContentPartPr>
                <p14:xfrm>
                  <a:off x="7396860" y="2964060"/>
                  <a:ext cx="17280" cy="360"/>
                </p14:xfrm>
              </p:contentPart>
            </mc:Choice>
            <mc:Fallback xmlns="">
              <p:pic>
                <p:nvPicPr>
                  <p:cNvPr id="930" name="Ink 929">
                    <a:extLst>
                      <a:ext uri="{FF2B5EF4-FFF2-40B4-BE49-F238E27FC236}">
                        <a16:creationId xmlns:a16="http://schemas.microsoft.com/office/drawing/2014/main" id="{B467CAF9-7DCF-B8ED-5F73-A47560A0A897}"/>
                      </a:ext>
                    </a:extLst>
                  </p:cNvPr>
                  <p:cNvPicPr/>
                  <p:nvPr/>
                </p:nvPicPr>
                <p:blipFill>
                  <a:blip r:embed="rId1720"/>
                  <a:stretch>
                    <a:fillRect/>
                  </a:stretch>
                </p:blipFill>
                <p:spPr>
                  <a:xfrm>
                    <a:off x="7388036" y="2955420"/>
                    <a:ext cx="35295"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1">
                <p14:nvContentPartPr>
                  <p14:cNvPr id="931" name="Ink 930">
                    <a:extLst>
                      <a:ext uri="{FF2B5EF4-FFF2-40B4-BE49-F238E27FC236}">
                        <a16:creationId xmlns:a16="http://schemas.microsoft.com/office/drawing/2014/main" id="{1A472E5F-070D-AFAB-694F-8B683AE13F38}"/>
                      </a:ext>
                    </a:extLst>
                  </p14:cNvPr>
                  <p14:cNvContentPartPr/>
                  <p14:nvPr/>
                </p14:nvContentPartPr>
                <p14:xfrm>
                  <a:off x="7353300" y="2964060"/>
                  <a:ext cx="360" cy="360"/>
                </p14:xfrm>
              </p:contentPart>
            </mc:Choice>
            <mc:Fallback xmlns="">
              <p:pic>
                <p:nvPicPr>
                  <p:cNvPr id="931" name="Ink 930">
                    <a:extLst>
                      <a:ext uri="{FF2B5EF4-FFF2-40B4-BE49-F238E27FC236}">
                        <a16:creationId xmlns:a16="http://schemas.microsoft.com/office/drawing/2014/main" id="{1A472E5F-070D-AFAB-694F-8B683AE13F38}"/>
                      </a:ext>
                    </a:extLst>
                  </p:cNvPr>
                  <p:cNvPicPr/>
                  <p:nvPr/>
                </p:nvPicPr>
                <p:blipFill>
                  <a:blip r:embed="rId1722"/>
                  <a:stretch>
                    <a:fillRect/>
                  </a:stretch>
                </p:blipFill>
                <p:spPr>
                  <a:xfrm>
                    <a:off x="7344660" y="29554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3">
                <p14:nvContentPartPr>
                  <p14:cNvPr id="932" name="Ink 931">
                    <a:extLst>
                      <a:ext uri="{FF2B5EF4-FFF2-40B4-BE49-F238E27FC236}">
                        <a16:creationId xmlns:a16="http://schemas.microsoft.com/office/drawing/2014/main" id="{D96262E0-90D3-B0C9-AC77-6E73F1B3C9AC}"/>
                      </a:ext>
                    </a:extLst>
                  </p14:cNvPr>
                  <p14:cNvContentPartPr/>
                  <p14:nvPr/>
                </p14:nvContentPartPr>
                <p14:xfrm>
                  <a:off x="7353300" y="3001860"/>
                  <a:ext cx="360" cy="360"/>
                </p14:xfrm>
              </p:contentPart>
            </mc:Choice>
            <mc:Fallback xmlns="">
              <p:pic>
                <p:nvPicPr>
                  <p:cNvPr id="932" name="Ink 931">
                    <a:extLst>
                      <a:ext uri="{FF2B5EF4-FFF2-40B4-BE49-F238E27FC236}">
                        <a16:creationId xmlns:a16="http://schemas.microsoft.com/office/drawing/2014/main" id="{D96262E0-90D3-B0C9-AC77-6E73F1B3C9AC}"/>
                      </a:ext>
                    </a:extLst>
                  </p:cNvPr>
                  <p:cNvPicPr/>
                  <p:nvPr/>
                </p:nvPicPr>
                <p:blipFill>
                  <a:blip r:embed="rId1724"/>
                  <a:stretch>
                    <a:fillRect/>
                  </a:stretch>
                </p:blipFill>
                <p:spPr>
                  <a:xfrm>
                    <a:off x="7344660" y="29932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5">
                <p14:nvContentPartPr>
                  <p14:cNvPr id="933" name="Ink 932">
                    <a:extLst>
                      <a:ext uri="{FF2B5EF4-FFF2-40B4-BE49-F238E27FC236}">
                        <a16:creationId xmlns:a16="http://schemas.microsoft.com/office/drawing/2014/main" id="{FFA2B400-3A32-03A2-0E33-C25E36601AB5}"/>
                      </a:ext>
                    </a:extLst>
                  </p14:cNvPr>
                  <p14:cNvContentPartPr/>
                  <p14:nvPr/>
                </p14:nvContentPartPr>
                <p14:xfrm>
                  <a:off x="7300020" y="3101220"/>
                  <a:ext cx="360" cy="360"/>
                </p14:xfrm>
              </p:contentPart>
            </mc:Choice>
            <mc:Fallback xmlns="">
              <p:pic>
                <p:nvPicPr>
                  <p:cNvPr id="933" name="Ink 932">
                    <a:extLst>
                      <a:ext uri="{FF2B5EF4-FFF2-40B4-BE49-F238E27FC236}">
                        <a16:creationId xmlns:a16="http://schemas.microsoft.com/office/drawing/2014/main" id="{FFA2B400-3A32-03A2-0E33-C25E36601AB5}"/>
                      </a:ext>
                    </a:extLst>
                  </p:cNvPr>
                  <p:cNvPicPr/>
                  <p:nvPr/>
                </p:nvPicPr>
                <p:blipFill>
                  <a:blip r:embed="rId1726"/>
                  <a:stretch>
                    <a:fillRect/>
                  </a:stretch>
                </p:blipFill>
                <p:spPr>
                  <a:xfrm>
                    <a:off x="7291380" y="30925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7">
                <p14:nvContentPartPr>
                  <p14:cNvPr id="934" name="Ink 933">
                    <a:extLst>
                      <a:ext uri="{FF2B5EF4-FFF2-40B4-BE49-F238E27FC236}">
                        <a16:creationId xmlns:a16="http://schemas.microsoft.com/office/drawing/2014/main" id="{1544D2C1-467D-86EC-6517-8AD75D764C8A}"/>
                      </a:ext>
                    </a:extLst>
                  </p14:cNvPr>
                  <p14:cNvContentPartPr/>
                  <p14:nvPr/>
                </p14:nvContentPartPr>
                <p14:xfrm>
                  <a:off x="7208580" y="3101220"/>
                  <a:ext cx="3600" cy="360"/>
                </p14:xfrm>
              </p:contentPart>
            </mc:Choice>
            <mc:Fallback xmlns="">
              <p:pic>
                <p:nvPicPr>
                  <p:cNvPr id="934" name="Ink 933">
                    <a:extLst>
                      <a:ext uri="{FF2B5EF4-FFF2-40B4-BE49-F238E27FC236}">
                        <a16:creationId xmlns:a16="http://schemas.microsoft.com/office/drawing/2014/main" id="{1544D2C1-467D-86EC-6517-8AD75D764C8A}"/>
                      </a:ext>
                    </a:extLst>
                  </p:cNvPr>
                  <p:cNvPicPr/>
                  <p:nvPr/>
                </p:nvPicPr>
                <p:blipFill>
                  <a:blip r:embed="rId1728"/>
                  <a:stretch>
                    <a:fillRect/>
                  </a:stretch>
                </p:blipFill>
                <p:spPr>
                  <a:xfrm>
                    <a:off x="7198580" y="309258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9">
                <p14:nvContentPartPr>
                  <p14:cNvPr id="935" name="Ink 934">
                    <a:extLst>
                      <a:ext uri="{FF2B5EF4-FFF2-40B4-BE49-F238E27FC236}">
                        <a16:creationId xmlns:a16="http://schemas.microsoft.com/office/drawing/2014/main" id="{A46667BE-BEF1-7E52-4CCA-D94F8F3598E7}"/>
                      </a:ext>
                    </a:extLst>
                  </p14:cNvPr>
                  <p14:cNvContentPartPr/>
                  <p14:nvPr/>
                </p14:nvContentPartPr>
                <p14:xfrm>
                  <a:off x="7228020" y="3108780"/>
                  <a:ext cx="3600" cy="360"/>
                </p14:xfrm>
              </p:contentPart>
            </mc:Choice>
            <mc:Fallback xmlns="">
              <p:pic>
                <p:nvPicPr>
                  <p:cNvPr id="935" name="Ink 934">
                    <a:extLst>
                      <a:ext uri="{FF2B5EF4-FFF2-40B4-BE49-F238E27FC236}">
                        <a16:creationId xmlns:a16="http://schemas.microsoft.com/office/drawing/2014/main" id="{A46667BE-BEF1-7E52-4CCA-D94F8F3598E7}"/>
                      </a:ext>
                    </a:extLst>
                  </p:cNvPr>
                  <p:cNvPicPr/>
                  <p:nvPr/>
                </p:nvPicPr>
                <p:blipFill>
                  <a:blip r:embed="rId1730"/>
                  <a:stretch>
                    <a:fillRect/>
                  </a:stretch>
                </p:blipFill>
                <p:spPr>
                  <a:xfrm>
                    <a:off x="7218420" y="3100140"/>
                    <a:ext cx="232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31">
                <p14:nvContentPartPr>
                  <p14:cNvPr id="936" name="Ink 935">
                    <a:extLst>
                      <a:ext uri="{FF2B5EF4-FFF2-40B4-BE49-F238E27FC236}">
                        <a16:creationId xmlns:a16="http://schemas.microsoft.com/office/drawing/2014/main" id="{AC21BB4E-D394-EF10-B536-53D101D54FC6}"/>
                      </a:ext>
                    </a:extLst>
                  </p14:cNvPr>
                  <p14:cNvContentPartPr/>
                  <p14:nvPr/>
                </p14:nvContentPartPr>
                <p14:xfrm>
                  <a:off x="7353225" y="3166995"/>
                  <a:ext cx="360" cy="360"/>
                </p14:xfrm>
              </p:contentPart>
            </mc:Choice>
            <mc:Fallback xmlns="">
              <p:pic>
                <p:nvPicPr>
                  <p:cNvPr id="936" name="Ink 935">
                    <a:extLst>
                      <a:ext uri="{FF2B5EF4-FFF2-40B4-BE49-F238E27FC236}">
                        <a16:creationId xmlns:a16="http://schemas.microsoft.com/office/drawing/2014/main" id="{AC21BB4E-D394-EF10-B536-53D101D54FC6}"/>
                      </a:ext>
                    </a:extLst>
                  </p:cNvPr>
                  <p:cNvPicPr/>
                  <p:nvPr/>
                </p:nvPicPr>
                <p:blipFill>
                  <a:blip r:embed="rId1732"/>
                  <a:stretch>
                    <a:fillRect/>
                  </a:stretch>
                </p:blipFill>
                <p:spPr>
                  <a:xfrm>
                    <a:off x="7335585" y="31489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33">
                <p14:nvContentPartPr>
                  <p14:cNvPr id="937" name="Ink 936">
                    <a:extLst>
                      <a:ext uri="{FF2B5EF4-FFF2-40B4-BE49-F238E27FC236}">
                        <a16:creationId xmlns:a16="http://schemas.microsoft.com/office/drawing/2014/main" id="{0C6FB715-2B64-A4E3-DF34-155798B4B7E7}"/>
                      </a:ext>
                    </a:extLst>
                  </p14:cNvPr>
                  <p14:cNvContentPartPr/>
                  <p14:nvPr/>
                </p14:nvContentPartPr>
                <p14:xfrm>
                  <a:off x="7295985" y="3162315"/>
                  <a:ext cx="360" cy="360"/>
                </p14:xfrm>
              </p:contentPart>
            </mc:Choice>
            <mc:Fallback xmlns="">
              <p:pic>
                <p:nvPicPr>
                  <p:cNvPr id="937" name="Ink 936">
                    <a:extLst>
                      <a:ext uri="{FF2B5EF4-FFF2-40B4-BE49-F238E27FC236}">
                        <a16:creationId xmlns:a16="http://schemas.microsoft.com/office/drawing/2014/main" id="{0C6FB715-2B64-A4E3-DF34-155798B4B7E7}"/>
                      </a:ext>
                    </a:extLst>
                  </p:cNvPr>
                  <p:cNvPicPr/>
                  <p:nvPr/>
                </p:nvPicPr>
                <p:blipFill>
                  <a:blip r:embed="rId1734"/>
                  <a:stretch>
                    <a:fillRect/>
                  </a:stretch>
                </p:blipFill>
                <p:spPr>
                  <a:xfrm>
                    <a:off x="7278345" y="3144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35">
                <p14:nvContentPartPr>
                  <p14:cNvPr id="938" name="Ink 937">
                    <a:extLst>
                      <a:ext uri="{FF2B5EF4-FFF2-40B4-BE49-F238E27FC236}">
                        <a16:creationId xmlns:a16="http://schemas.microsoft.com/office/drawing/2014/main" id="{3D4EF2EF-E37F-0B8C-EE80-1AA0E7D28327}"/>
                      </a:ext>
                    </a:extLst>
                  </p14:cNvPr>
                  <p14:cNvContentPartPr/>
                  <p14:nvPr/>
                </p14:nvContentPartPr>
                <p14:xfrm>
                  <a:off x="7286625" y="3238275"/>
                  <a:ext cx="360" cy="360"/>
                </p14:xfrm>
              </p:contentPart>
            </mc:Choice>
            <mc:Fallback xmlns="">
              <p:pic>
                <p:nvPicPr>
                  <p:cNvPr id="938" name="Ink 937">
                    <a:extLst>
                      <a:ext uri="{FF2B5EF4-FFF2-40B4-BE49-F238E27FC236}">
                        <a16:creationId xmlns:a16="http://schemas.microsoft.com/office/drawing/2014/main" id="{3D4EF2EF-E37F-0B8C-EE80-1AA0E7D28327}"/>
                      </a:ext>
                    </a:extLst>
                  </p:cNvPr>
                  <p:cNvPicPr/>
                  <p:nvPr/>
                </p:nvPicPr>
                <p:blipFill>
                  <a:blip r:embed="rId1736"/>
                  <a:stretch>
                    <a:fillRect/>
                  </a:stretch>
                </p:blipFill>
                <p:spPr>
                  <a:xfrm>
                    <a:off x="7268985" y="322063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37">
                <p14:nvContentPartPr>
                  <p14:cNvPr id="939" name="Ink 938">
                    <a:extLst>
                      <a:ext uri="{FF2B5EF4-FFF2-40B4-BE49-F238E27FC236}">
                        <a16:creationId xmlns:a16="http://schemas.microsoft.com/office/drawing/2014/main" id="{D47C2796-00C9-2811-EA92-A5AC57DF1137}"/>
                      </a:ext>
                    </a:extLst>
                  </p14:cNvPr>
                  <p14:cNvContentPartPr/>
                  <p14:nvPr/>
                </p14:nvContentPartPr>
                <p14:xfrm>
                  <a:off x="7248465" y="3242955"/>
                  <a:ext cx="360" cy="360"/>
                </p14:xfrm>
              </p:contentPart>
            </mc:Choice>
            <mc:Fallback xmlns="">
              <p:pic>
                <p:nvPicPr>
                  <p:cNvPr id="939" name="Ink 938">
                    <a:extLst>
                      <a:ext uri="{FF2B5EF4-FFF2-40B4-BE49-F238E27FC236}">
                        <a16:creationId xmlns:a16="http://schemas.microsoft.com/office/drawing/2014/main" id="{D47C2796-00C9-2811-EA92-A5AC57DF1137}"/>
                      </a:ext>
                    </a:extLst>
                  </p:cNvPr>
                  <p:cNvPicPr/>
                  <p:nvPr/>
                </p:nvPicPr>
                <p:blipFill>
                  <a:blip r:embed="rId1738"/>
                  <a:stretch>
                    <a:fillRect/>
                  </a:stretch>
                </p:blipFill>
                <p:spPr>
                  <a:xfrm>
                    <a:off x="7230825" y="32253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39">
                <p14:nvContentPartPr>
                  <p14:cNvPr id="940" name="Ink 939">
                    <a:extLst>
                      <a:ext uri="{FF2B5EF4-FFF2-40B4-BE49-F238E27FC236}">
                        <a16:creationId xmlns:a16="http://schemas.microsoft.com/office/drawing/2014/main" id="{E27FE415-8E1B-DBB7-DF79-26DA441FE486}"/>
                      </a:ext>
                    </a:extLst>
                  </p14:cNvPr>
                  <p14:cNvContentPartPr/>
                  <p14:nvPr/>
                </p14:nvContentPartPr>
                <p14:xfrm>
                  <a:off x="7114905" y="3214515"/>
                  <a:ext cx="360" cy="360"/>
                </p14:xfrm>
              </p:contentPart>
            </mc:Choice>
            <mc:Fallback xmlns="">
              <p:pic>
                <p:nvPicPr>
                  <p:cNvPr id="940" name="Ink 939">
                    <a:extLst>
                      <a:ext uri="{FF2B5EF4-FFF2-40B4-BE49-F238E27FC236}">
                        <a16:creationId xmlns:a16="http://schemas.microsoft.com/office/drawing/2014/main" id="{E27FE415-8E1B-DBB7-DF79-26DA441FE486}"/>
                      </a:ext>
                    </a:extLst>
                  </p:cNvPr>
                  <p:cNvPicPr/>
                  <p:nvPr/>
                </p:nvPicPr>
                <p:blipFill>
                  <a:blip r:embed="rId1740"/>
                  <a:stretch>
                    <a:fillRect/>
                  </a:stretch>
                </p:blipFill>
                <p:spPr>
                  <a:xfrm>
                    <a:off x="7096905" y="319651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1">
                <p14:nvContentPartPr>
                  <p14:cNvPr id="941" name="Ink 940">
                    <a:extLst>
                      <a:ext uri="{FF2B5EF4-FFF2-40B4-BE49-F238E27FC236}">
                        <a16:creationId xmlns:a16="http://schemas.microsoft.com/office/drawing/2014/main" id="{205DCFCE-E26B-740F-D538-D5F0986879B7}"/>
                      </a:ext>
                    </a:extLst>
                  </p14:cNvPr>
                  <p14:cNvContentPartPr/>
                  <p14:nvPr/>
                </p14:nvContentPartPr>
                <p14:xfrm>
                  <a:off x="7139820" y="3253500"/>
                  <a:ext cx="360" cy="360"/>
                </p14:xfrm>
              </p:contentPart>
            </mc:Choice>
            <mc:Fallback xmlns="">
              <p:pic>
                <p:nvPicPr>
                  <p:cNvPr id="941" name="Ink 940">
                    <a:extLst>
                      <a:ext uri="{FF2B5EF4-FFF2-40B4-BE49-F238E27FC236}">
                        <a16:creationId xmlns:a16="http://schemas.microsoft.com/office/drawing/2014/main" id="{205DCFCE-E26B-740F-D538-D5F0986879B7}"/>
                      </a:ext>
                    </a:extLst>
                  </p:cNvPr>
                  <p:cNvPicPr/>
                  <p:nvPr/>
                </p:nvPicPr>
                <p:blipFill>
                  <a:blip r:embed="rId1742"/>
                  <a:stretch>
                    <a:fillRect/>
                  </a:stretch>
                </p:blipFill>
                <p:spPr>
                  <a:xfrm>
                    <a:off x="7131180" y="32448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3">
                <p14:nvContentPartPr>
                  <p14:cNvPr id="942" name="Ink 941">
                    <a:extLst>
                      <a:ext uri="{FF2B5EF4-FFF2-40B4-BE49-F238E27FC236}">
                        <a16:creationId xmlns:a16="http://schemas.microsoft.com/office/drawing/2014/main" id="{4A0FCE62-93AE-3881-DF2E-950C9E14E231}"/>
                      </a:ext>
                    </a:extLst>
                  </p14:cNvPr>
                  <p14:cNvContentPartPr/>
                  <p14:nvPr/>
                </p14:nvContentPartPr>
                <p14:xfrm>
                  <a:off x="7139820" y="3253500"/>
                  <a:ext cx="360" cy="360"/>
                </p14:xfrm>
              </p:contentPart>
            </mc:Choice>
            <mc:Fallback xmlns="">
              <p:pic>
                <p:nvPicPr>
                  <p:cNvPr id="942" name="Ink 941">
                    <a:extLst>
                      <a:ext uri="{FF2B5EF4-FFF2-40B4-BE49-F238E27FC236}">
                        <a16:creationId xmlns:a16="http://schemas.microsoft.com/office/drawing/2014/main" id="{4A0FCE62-93AE-3881-DF2E-950C9E14E231}"/>
                      </a:ext>
                    </a:extLst>
                  </p:cNvPr>
                  <p:cNvPicPr/>
                  <p:nvPr/>
                </p:nvPicPr>
                <p:blipFill>
                  <a:blip r:embed="rId1744"/>
                  <a:stretch>
                    <a:fillRect/>
                  </a:stretch>
                </p:blipFill>
                <p:spPr>
                  <a:xfrm>
                    <a:off x="7131180" y="32448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5">
                <p14:nvContentPartPr>
                  <p14:cNvPr id="943" name="Ink 942">
                    <a:extLst>
                      <a:ext uri="{FF2B5EF4-FFF2-40B4-BE49-F238E27FC236}">
                        <a16:creationId xmlns:a16="http://schemas.microsoft.com/office/drawing/2014/main" id="{6D0C3AC9-C5F2-47E5-D9F4-5A9FCDBBE870}"/>
                      </a:ext>
                    </a:extLst>
                  </p14:cNvPr>
                  <p14:cNvContentPartPr/>
                  <p14:nvPr/>
                </p14:nvContentPartPr>
                <p14:xfrm>
                  <a:off x="7139820" y="3253500"/>
                  <a:ext cx="360" cy="360"/>
                </p14:xfrm>
              </p:contentPart>
            </mc:Choice>
            <mc:Fallback xmlns="">
              <p:pic>
                <p:nvPicPr>
                  <p:cNvPr id="943" name="Ink 942">
                    <a:extLst>
                      <a:ext uri="{FF2B5EF4-FFF2-40B4-BE49-F238E27FC236}">
                        <a16:creationId xmlns:a16="http://schemas.microsoft.com/office/drawing/2014/main" id="{6D0C3AC9-C5F2-47E5-D9F4-5A9FCDBBE870}"/>
                      </a:ext>
                    </a:extLst>
                  </p:cNvPr>
                  <p:cNvPicPr/>
                  <p:nvPr/>
                </p:nvPicPr>
                <p:blipFill>
                  <a:blip r:embed="rId1746"/>
                  <a:stretch>
                    <a:fillRect/>
                  </a:stretch>
                </p:blipFill>
                <p:spPr>
                  <a:xfrm>
                    <a:off x="7131180" y="324486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7">
                <p14:nvContentPartPr>
                  <p14:cNvPr id="944" name="Ink 943">
                    <a:extLst>
                      <a:ext uri="{FF2B5EF4-FFF2-40B4-BE49-F238E27FC236}">
                        <a16:creationId xmlns:a16="http://schemas.microsoft.com/office/drawing/2014/main" id="{12798EBF-7E76-A4E2-465F-74698C5F9CB6}"/>
                      </a:ext>
                    </a:extLst>
                  </p14:cNvPr>
                  <p14:cNvContentPartPr/>
                  <p14:nvPr/>
                </p14:nvContentPartPr>
                <p14:xfrm>
                  <a:off x="7261860" y="3192660"/>
                  <a:ext cx="360" cy="360"/>
                </p14:xfrm>
              </p:contentPart>
            </mc:Choice>
            <mc:Fallback xmlns="">
              <p:pic>
                <p:nvPicPr>
                  <p:cNvPr id="944" name="Ink 943">
                    <a:extLst>
                      <a:ext uri="{FF2B5EF4-FFF2-40B4-BE49-F238E27FC236}">
                        <a16:creationId xmlns:a16="http://schemas.microsoft.com/office/drawing/2014/main" id="{12798EBF-7E76-A4E2-465F-74698C5F9CB6}"/>
                      </a:ext>
                    </a:extLst>
                  </p:cNvPr>
                  <p:cNvPicPr/>
                  <p:nvPr/>
                </p:nvPicPr>
                <p:blipFill>
                  <a:blip r:embed="rId1748"/>
                  <a:stretch>
                    <a:fillRect/>
                  </a:stretch>
                </p:blipFill>
                <p:spPr>
                  <a:xfrm>
                    <a:off x="7253220" y="31840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9">
                <p14:nvContentPartPr>
                  <p14:cNvPr id="945" name="Ink 944">
                    <a:extLst>
                      <a:ext uri="{FF2B5EF4-FFF2-40B4-BE49-F238E27FC236}">
                        <a16:creationId xmlns:a16="http://schemas.microsoft.com/office/drawing/2014/main" id="{21F8AA63-BB9C-B87F-1A5C-222E64F5646E}"/>
                      </a:ext>
                    </a:extLst>
                  </p14:cNvPr>
                  <p14:cNvContentPartPr/>
                  <p14:nvPr/>
                </p14:nvContentPartPr>
                <p14:xfrm>
                  <a:off x="7229820" y="3177180"/>
                  <a:ext cx="9360" cy="7920"/>
                </p14:xfrm>
              </p:contentPart>
            </mc:Choice>
            <mc:Fallback xmlns="">
              <p:pic>
                <p:nvPicPr>
                  <p:cNvPr id="945" name="Ink 944">
                    <a:extLst>
                      <a:ext uri="{FF2B5EF4-FFF2-40B4-BE49-F238E27FC236}">
                        <a16:creationId xmlns:a16="http://schemas.microsoft.com/office/drawing/2014/main" id="{21F8AA63-BB9C-B87F-1A5C-222E64F5646E}"/>
                      </a:ext>
                    </a:extLst>
                  </p:cNvPr>
                  <p:cNvPicPr/>
                  <p:nvPr/>
                </p:nvPicPr>
                <p:blipFill>
                  <a:blip r:embed="rId1750"/>
                  <a:stretch>
                    <a:fillRect/>
                  </a:stretch>
                </p:blipFill>
                <p:spPr>
                  <a:xfrm>
                    <a:off x="7220834" y="3169869"/>
                    <a:ext cx="27706" cy="2284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51">
                <p14:nvContentPartPr>
                  <p14:cNvPr id="946" name="Ink 945">
                    <a:extLst>
                      <a:ext uri="{FF2B5EF4-FFF2-40B4-BE49-F238E27FC236}">
                        <a16:creationId xmlns:a16="http://schemas.microsoft.com/office/drawing/2014/main" id="{46FFB82B-DF6A-EA6A-4483-52DD32ED4630}"/>
                      </a:ext>
                    </a:extLst>
                  </p14:cNvPr>
                  <p14:cNvContentPartPr/>
                  <p14:nvPr/>
                </p14:nvContentPartPr>
                <p14:xfrm>
                  <a:off x="7185540" y="3154500"/>
                  <a:ext cx="360" cy="14040"/>
                </p14:xfrm>
              </p:contentPart>
            </mc:Choice>
            <mc:Fallback xmlns="">
              <p:pic>
                <p:nvPicPr>
                  <p:cNvPr id="946" name="Ink 945">
                    <a:extLst>
                      <a:ext uri="{FF2B5EF4-FFF2-40B4-BE49-F238E27FC236}">
                        <a16:creationId xmlns:a16="http://schemas.microsoft.com/office/drawing/2014/main" id="{46FFB82B-DF6A-EA6A-4483-52DD32ED4630}"/>
                      </a:ext>
                    </a:extLst>
                  </p:cNvPr>
                  <p:cNvPicPr/>
                  <p:nvPr/>
                </p:nvPicPr>
                <p:blipFill>
                  <a:blip r:embed="rId1752"/>
                  <a:stretch>
                    <a:fillRect/>
                  </a:stretch>
                </p:blipFill>
                <p:spPr>
                  <a:xfrm>
                    <a:off x="7176900" y="3147012"/>
                    <a:ext cx="18000" cy="2932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53">
                <p14:nvContentPartPr>
                  <p14:cNvPr id="947" name="Ink 946">
                    <a:extLst>
                      <a:ext uri="{FF2B5EF4-FFF2-40B4-BE49-F238E27FC236}">
                        <a16:creationId xmlns:a16="http://schemas.microsoft.com/office/drawing/2014/main" id="{43B39E17-26E4-EBDC-1838-27EDC5BD86D1}"/>
                      </a:ext>
                    </a:extLst>
                  </p14:cNvPr>
                  <p14:cNvContentPartPr/>
                  <p14:nvPr/>
                </p14:nvContentPartPr>
                <p14:xfrm>
                  <a:off x="7185540" y="3222900"/>
                  <a:ext cx="360" cy="3600"/>
                </p14:xfrm>
              </p:contentPart>
            </mc:Choice>
            <mc:Fallback xmlns="">
              <p:pic>
                <p:nvPicPr>
                  <p:cNvPr id="947" name="Ink 946">
                    <a:extLst>
                      <a:ext uri="{FF2B5EF4-FFF2-40B4-BE49-F238E27FC236}">
                        <a16:creationId xmlns:a16="http://schemas.microsoft.com/office/drawing/2014/main" id="{43B39E17-26E4-EBDC-1838-27EDC5BD86D1}"/>
                      </a:ext>
                    </a:extLst>
                  </p:cNvPr>
                  <p:cNvPicPr/>
                  <p:nvPr/>
                </p:nvPicPr>
                <p:blipFill>
                  <a:blip r:embed="rId1754"/>
                  <a:stretch>
                    <a:fillRect/>
                  </a:stretch>
                </p:blipFill>
                <p:spPr>
                  <a:xfrm>
                    <a:off x="7176900" y="3215045"/>
                    <a:ext cx="18000" cy="196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55">
                <p14:nvContentPartPr>
                  <p14:cNvPr id="948" name="Ink 947">
                    <a:extLst>
                      <a:ext uri="{FF2B5EF4-FFF2-40B4-BE49-F238E27FC236}">
                        <a16:creationId xmlns:a16="http://schemas.microsoft.com/office/drawing/2014/main" id="{AF2B8020-3D1F-A270-3B97-5CB855B675AD}"/>
                      </a:ext>
                    </a:extLst>
                  </p14:cNvPr>
                  <p14:cNvContentPartPr/>
                  <p14:nvPr/>
                </p14:nvContentPartPr>
                <p14:xfrm>
                  <a:off x="7269420" y="3344940"/>
                  <a:ext cx="360" cy="360"/>
                </p14:xfrm>
              </p:contentPart>
            </mc:Choice>
            <mc:Fallback xmlns="">
              <p:pic>
                <p:nvPicPr>
                  <p:cNvPr id="948" name="Ink 947">
                    <a:extLst>
                      <a:ext uri="{FF2B5EF4-FFF2-40B4-BE49-F238E27FC236}">
                        <a16:creationId xmlns:a16="http://schemas.microsoft.com/office/drawing/2014/main" id="{AF2B8020-3D1F-A270-3B97-5CB855B675AD}"/>
                      </a:ext>
                    </a:extLst>
                  </p:cNvPr>
                  <p:cNvPicPr/>
                  <p:nvPr/>
                </p:nvPicPr>
                <p:blipFill>
                  <a:blip r:embed="rId1756"/>
                  <a:stretch>
                    <a:fillRect/>
                  </a:stretch>
                </p:blipFill>
                <p:spPr>
                  <a:xfrm>
                    <a:off x="7260780" y="3336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57">
                <p14:nvContentPartPr>
                  <p14:cNvPr id="949" name="Ink 948">
                    <a:extLst>
                      <a:ext uri="{FF2B5EF4-FFF2-40B4-BE49-F238E27FC236}">
                        <a16:creationId xmlns:a16="http://schemas.microsoft.com/office/drawing/2014/main" id="{B1283272-F40B-6158-3C03-CB87A0C81B16}"/>
                      </a:ext>
                    </a:extLst>
                  </p14:cNvPr>
                  <p14:cNvContentPartPr/>
                  <p14:nvPr/>
                </p14:nvContentPartPr>
                <p14:xfrm>
                  <a:off x="7261860" y="3306780"/>
                  <a:ext cx="360" cy="360"/>
                </p14:xfrm>
              </p:contentPart>
            </mc:Choice>
            <mc:Fallback xmlns="">
              <p:pic>
                <p:nvPicPr>
                  <p:cNvPr id="949" name="Ink 948">
                    <a:extLst>
                      <a:ext uri="{FF2B5EF4-FFF2-40B4-BE49-F238E27FC236}">
                        <a16:creationId xmlns:a16="http://schemas.microsoft.com/office/drawing/2014/main" id="{B1283272-F40B-6158-3C03-CB87A0C81B16}"/>
                      </a:ext>
                    </a:extLst>
                  </p:cNvPr>
                  <p:cNvPicPr/>
                  <p:nvPr/>
                </p:nvPicPr>
                <p:blipFill>
                  <a:blip r:embed="rId1758"/>
                  <a:stretch>
                    <a:fillRect/>
                  </a:stretch>
                </p:blipFill>
                <p:spPr>
                  <a:xfrm>
                    <a:off x="7253220" y="32981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59">
                <p14:nvContentPartPr>
                  <p14:cNvPr id="950" name="Ink 949">
                    <a:extLst>
                      <a:ext uri="{FF2B5EF4-FFF2-40B4-BE49-F238E27FC236}">
                        <a16:creationId xmlns:a16="http://schemas.microsoft.com/office/drawing/2014/main" id="{05B3D3A6-A895-8FC0-1B63-3D9BFAF13DA0}"/>
                      </a:ext>
                    </a:extLst>
                  </p14:cNvPr>
                  <p14:cNvContentPartPr/>
                  <p14:nvPr/>
                </p14:nvContentPartPr>
                <p14:xfrm>
                  <a:off x="7208580" y="3306780"/>
                  <a:ext cx="6120" cy="7920"/>
                </p14:xfrm>
              </p:contentPart>
            </mc:Choice>
            <mc:Fallback xmlns="">
              <p:pic>
                <p:nvPicPr>
                  <p:cNvPr id="950" name="Ink 949">
                    <a:extLst>
                      <a:ext uri="{FF2B5EF4-FFF2-40B4-BE49-F238E27FC236}">
                        <a16:creationId xmlns:a16="http://schemas.microsoft.com/office/drawing/2014/main" id="{05B3D3A6-A895-8FC0-1B63-3D9BFAF13DA0}"/>
                      </a:ext>
                    </a:extLst>
                  </p:cNvPr>
                  <p:cNvPicPr/>
                  <p:nvPr/>
                </p:nvPicPr>
                <p:blipFill>
                  <a:blip r:embed="rId1760"/>
                  <a:stretch>
                    <a:fillRect/>
                  </a:stretch>
                </p:blipFill>
                <p:spPr>
                  <a:xfrm>
                    <a:off x="7199580" y="3299469"/>
                    <a:ext cx="23760" cy="2284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1">
                <p14:nvContentPartPr>
                  <p14:cNvPr id="951" name="Ink 950">
                    <a:extLst>
                      <a:ext uri="{FF2B5EF4-FFF2-40B4-BE49-F238E27FC236}">
                        <a16:creationId xmlns:a16="http://schemas.microsoft.com/office/drawing/2014/main" id="{4B575EEF-106B-E624-225B-DB673D822B07}"/>
                      </a:ext>
                    </a:extLst>
                  </p14:cNvPr>
                  <p14:cNvContentPartPr/>
                  <p14:nvPr/>
                </p14:nvContentPartPr>
                <p14:xfrm>
                  <a:off x="7208580" y="3344940"/>
                  <a:ext cx="360" cy="360"/>
                </p14:xfrm>
              </p:contentPart>
            </mc:Choice>
            <mc:Fallback xmlns="">
              <p:pic>
                <p:nvPicPr>
                  <p:cNvPr id="951" name="Ink 950">
                    <a:extLst>
                      <a:ext uri="{FF2B5EF4-FFF2-40B4-BE49-F238E27FC236}">
                        <a16:creationId xmlns:a16="http://schemas.microsoft.com/office/drawing/2014/main" id="{4B575EEF-106B-E624-225B-DB673D822B07}"/>
                      </a:ext>
                    </a:extLst>
                  </p:cNvPr>
                  <p:cNvPicPr/>
                  <p:nvPr/>
                </p:nvPicPr>
                <p:blipFill>
                  <a:blip r:embed="rId1762"/>
                  <a:stretch>
                    <a:fillRect/>
                  </a:stretch>
                </p:blipFill>
                <p:spPr>
                  <a:xfrm>
                    <a:off x="7199940" y="33363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3">
                <p14:nvContentPartPr>
                  <p14:cNvPr id="952" name="Ink 951">
                    <a:extLst>
                      <a:ext uri="{FF2B5EF4-FFF2-40B4-BE49-F238E27FC236}">
                        <a16:creationId xmlns:a16="http://schemas.microsoft.com/office/drawing/2014/main" id="{5786EAB3-3919-257E-3A17-07C9F9A6BA53}"/>
                      </a:ext>
                    </a:extLst>
                  </p14:cNvPr>
                  <p14:cNvContentPartPr/>
                  <p14:nvPr/>
                </p14:nvContentPartPr>
                <p14:xfrm>
                  <a:off x="7208580" y="3344940"/>
                  <a:ext cx="360" cy="11160"/>
                </p14:xfrm>
              </p:contentPart>
            </mc:Choice>
            <mc:Fallback xmlns="">
              <p:pic>
                <p:nvPicPr>
                  <p:cNvPr id="952" name="Ink 951">
                    <a:extLst>
                      <a:ext uri="{FF2B5EF4-FFF2-40B4-BE49-F238E27FC236}">
                        <a16:creationId xmlns:a16="http://schemas.microsoft.com/office/drawing/2014/main" id="{5786EAB3-3919-257E-3A17-07C9F9A6BA53}"/>
                      </a:ext>
                    </a:extLst>
                  </p:cNvPr>
                  <p:cNvPicPr/>
                  <p:nvPr/>
                </p:nvPicPr>
                <p:blipFill>
                  <a:blip r:embed="rId1764"/>
                  <a:stretch>
                    <a:fillRect/>
                  </a:stretch>
                </p:blipFill>
                <p:spPr>
                  <a:xfrm>
                    <a:off x="7199940" y="3337500"/>
                    <a:ext cx="18000" cy="263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5">
                <p14:nvContentPartPr>
                  <p14:cNvPr id="953" name="Ink 952">
                    <a:extLst>
                      <a:ext uri="{FF2B5EF4-FFF2-40B4-BE49-F238E27FC236}">
                        <a16:creationId xmlns:a16="http://schemas.microsoft.com/office/drawing/2014/main" id="{70836BAD-D245-F238-ADAC-3AAAB77274E0}"/>
                      </a:ext>
                    </a:extLst>
                  </p14:cNvPr>
                  <p14:cNvContentPartPr/>
                  <p14:nvPr/>
                </p14:nvContentPartPr>
                <p14:xfrm>
                  <a:off x="7216140" y="3383100"/>
                  <a:ext cx="39240" cy="360"/>
                </p14:xfrm>
              </p:contentPart>
            </mc:Choice>
            <mc:Fallback xmlns="">
              <p:pic>
                <p:nvPicPr>
                  <p:cNvPr id="953" name="Ink 952">
                    <a:extLst>
                      <a:ext uri="{FF2B5EF4-FFF2-40B4-BE49-F238E27FC236}">
                        <a16:creationId xmlns:a16="http://schemas.microsoft.com/office/drawing/2014/main" id="{70836BAD-D245-F238-ADAC-3AAAB77274E0}"/>
                      </a:ext>
                    </a:extLst>
                  </p:cNvPr>
                  <p:cNvPicPr/>
                  <p:nvPr/>
                </p:nvPicPr>
                <p:blipFill>
                  <a:blip r:embed="rId1766"/>
                  <a:stretch>
                    <a:fillRect/>
                  </a:stretch>
                </p:blipFill>
                <p:spPr>
                  <a:xfrm>
                    <a:off x="7206797" y="3374460"/>
                    <a:ext cx="57552" cy="18000"/>
                  </a:xfrm>
                  <a:prstGeom prst="rect">
                    <a:avLst/>
                  </a:prstGeom>
                </p:spPr>
              </p:pic>
            </mc:Fallback>
          </mc:AlternateContent>
        </p:grpSp>
      </p:grpSp>
      <p:pic>
        <p:nvPicPr>
          <p:cNvPr id="955" name="Picture 954">
            <a:extLst>
              <a:ext uri="{FF2B5EF4-FFF2-40B4-BE49-F238E27FC236}">
                <a16:creationId xmlns:a16="http://schemas.microsoft.com/office/drawing/2014/main" id="{05B2A806-A1A0-4B98-2BDD-1F60A860DB21}"/>
              </a:ext>
            </a:extLst>
          </p:cNvPr>
          <p:cNvPicPr>
            <a:picLocks noChangeAspect="1"/>
          </p:cNvPicPr>
          <p:nvPr/>
        </p:nvPicPr>
        <p:blipFill>
          <a:blip r:embed="rId1767"/>
          <a:stretch>
            <a:fillRect/>
          </a:stretch>
        </p:blipFill>
        <p:spPr>
          <a:xfrm>
            <a:off x="6977413" y="1916925"/>
            <a:ext cx="4374800" cy="39600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396E420E-7042-DF52-FCEF-A7A524105629}"/>
              </a:ext>
            </a:extLst>
          </p:cNvPr>
          <p:cNvSpPr txBox="1"/>
          <p:nvPr/>
        </p:nvSpPr>
        <p:spPr>
          <a:xfrm>
            <a:off x="695325" y="5415260"/>
            <a:ext cx="4548080" cy="461665"/>
          </a:xfrm>
          <a:prstGeom prst="rect">
            <a:avLst/>
          </a:prstGeom>
          <a:noFill/>
        </p:spPr>
        <p:txBody>
          <a:bodyPr wrap="square" rtlCol="0">
            <a:spAutoFit/>
          </a:bodyPr>
          <a:lstStyle/>
          <a:p>
            <a:pPr algn="ctr"/>
            <a:r>
              <a:rPr lang="en-US" sz="2400" b="1" dirty="0"/>
              <a:t>Miliary pattern</a:t>
            </a:r>
            <a:endParaRPr lang="en-AU" sz="2400" b="1" dirty="0"/>
          </a:p>
        </p:txBody>
      </p:sp>
      <p:grpSp>
        <p:nvGrpSpPr>
          <p:cNvPr id="963" name="Group 962">
            <a:extLst>
              <a:ext uri="{FF2B5EF4-FFF2-40B4-BE49-F238E27FC236}">
                <a16:creationId xmlns:a16="http://schemas.microsoft.com/office/drawing/2014/main" id="{18014E48-1398-3F89-AB8C-2BCE2E17C5BC}"/>
              </a:ext>
            </a:extLst>
          </p:cNvPr>
          <p:cNvGrpSpPr/>
          <p:nvPr/>
        </p:nvGrpSpPr>
        <p:grpSpPr>
          <a:xfrm>
            <a:off x="690826" y="1131524"/>
            <a:ext cx="4557078" cy="1785847"/>
            <a:chOff x="690826" y="1131524"/>
            <a:chExt cx="4557078" cy="1785847"/>
          </a:xfrm>
        </p:grpSpPr>
        <p:sp>
          <p:nvSpPr>
            <p:cNvPr id="959" name="TextBox 958">
              <a:extLst>
                <a:ext uri="{FF2B5EF4-FFF2-40B4-BE49-F238E27FC236}">
                  <a16:creationId xmlns:a16="http://schemas.microsoft.com/office/drawing/2014/main" id="{4BC351D9-8DB3-06DA-22E1-B364CFCCB029}"/>
                </a:ext>
              </a:extLst>
            </p:cNvPr>
            <p:cNvSpPr txBox="1"/>
            <p:nvPr/>
          </p:nvSpPr>
          <p:spPr>
            <a:xfrm>
              <a:off x="690826" y="1131524"/>
              <a:ext cx="4557078" cy="646331"/>
            </a:xfrm>
            <a:prstGeom prst="borderCallout1">
              <a:avLst>
                <a:gd name="adj1" fmla="val 101603"/>
                <a:gd name="adj2" fmla="val 50043"/>
                <a:gd name="adj3" fmla="val 270730"/>
                <a:gd name="adj4" fmla="val 30128"/>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Multiple millet sized nodules distributed throughout both lung fields.</a:t>
              </a:r>
            </a:p>
          </p:txBody>
        </p:sp>
        <p:cxnSp>
          <p:nvCxnSpPr>
            <p:cNvPr id="961" name="Straight Connector 960">
              <a:extLst>
                <a:ext uri="{FF2B5EF4-FFF2-40B4-BE49-F238E27FC236}">
                  <a16:creationId xmlns:a16="http://schemas.microsoft.com/office/drawing/2014/main" id="{4C8EBC6F-D331-EAD9-3626-F86345B7747A}"/>
                </a:ext>
              </a:extLst>
            </p:cNvPr>
            <p:cNvCxnSpPr>
              <a:cxnSpLocks/>
              <a:stCxn id="959" idx="1"/>
            </p:cNvCxnSpPr>
            <p:nvPr/>
          </p:nvCxnSpPr>
          <p:spPr>
            <a:xfrm>
              <a:off x="2969365" y="1777855"/>
              <a:ext cx="919711" cy="1139516"/>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964" name="Freeform: Shape 963">
            <a:extLst>
              <a:ext uri="{FF2B5EF4-FFF2-40B4-BE49-F238E27FC236}">
                <a16:creationId xmlns:a16="http://schemas.microsoft.com/office/drawing/2014/main" id="{4BACCCB6-8096-9764-219A-F98C83D07C40}"/>
              </a:ext>
            </a:extLst>
          </p:cNvPr>
          <p:cNvSpPr/>
          <p:nvPr/>
        </p:nvSpPr>
        <p:spPr>
          <a:xfrm>
            <a:off x="7415213" y="4043363"/>
            <a:ext cx="542925" cy="585787"/>
          </a:xfrm>
          <a:custGeom>
            <a:avLst/>
            <a:gdLst>
              <a:gd name="connsiteX0" fmla="*/ 395287 w 542925"/>
              <a:gd name="connsiteY0" fmla="*/ 0 h 585787"/>
              <a:gd name="connsiteX1" fmla="*/ 495300 w 542925"/>
              <a:gd name="connsiteY1" fmla="*/ 80962 h 585787"/>
              <a:gd name="connsiteX2" fmla="*/ 542925 w 542925"/>
              <a:gd name="connsiteY2" fmla="*/ 185737 h 585787"/>
              <a:gd name="connsiteX3" fmla="*/ 519112 w 542925"/>
              <a:gd name="connsiteY3" fmla="*/ 233362 h 585787"/>
              <a:gd name="connsiteX4" fmla="*/ 504825 w 542925"/>
              <a:gd name="connsiteY4" fmla="*/ 309562 h 585787"/>
              <a:gd name="connsiteX5" fmla="*/ 461962 w 542925"/>
              <a:gd name="connsiteY5" fmla="*/ 395287 h 585787"/>
              <a:gd name="connsiteX6" fmla="*/ 376237 w 542925"/>
              <a:gd name="connsiteY6" fmla="*/ 471487 h 585787"/>
              <a:gd name="connsiteX7" fmla="*/ 309562 w 542925"/>
              <a:gd name="connsiteY7" fmla="*/ 485775 h 585787"/>
              <a:gd name="connsiteX8" fmla="*/ 252412 w 542925"/>
              <a:gd name="connsiteY8" fmla="*/ 490537 h 585787"/>
              <a:gd name="connsiteX9" fmla="*/ 219075 w 542925"/>
              <a:gd name="connsiteY9" fmla="*/ 514350 h 585787"/>
              <a:gd name="connsiteX10" fmla="*/ 185737 w 542925"/>
              <a:gd name="connsiteY10" fmla="*/ 542925 h 585787"/>
              <a:gd name="connsiteX11" fmla="*/ 161925 w 542925"/>
              <a:gd name="connsiteY11" fmla="*/ 566737 h 585787"/>
              <a:gd name="connsiteX12" fmla="*/ 109537 w 542925"/>
              <a:gd name="connsiteY12" fmla="*/ 585787 h 585787"/>
              <a:gd name="connsiteX13" fmla="*/ 61912 w 542925"/>
              <a:gd name="connsiteY13" fmla="*/ 542925 h 585787"/>
              <a:gd name="connsiteX14" fmla="*/ 9525 w 542925"/>
              <a:gd name="connsiteY14" fmla="*/ 385762 h 585787"/>
              <a:gd name="connsiteX15" fmla="*/ 0 w 542925"/>
              <a:gd name="connsiteY15" fmla="*/ 328612 h 585787"/>
              <a:gd name="connsiteX16" fmla="*/ 104775 w 542925"/>
              <a:gd name="connsiteY16" fmla="*/ 119062 h 585787"/>
              <a:gd name="connsiteX17" fmla="*/ 152400 w 542925"/>
              <a:gd name="connsiteY17" fmla="*/ 71437 h 585787"/>
              <a:gd name="connsiteX18" fmla="*/ 261937 w 542925"/>
              <a:gd name="connsiteY18" fmla="*/ 23812 h 585787"/>
              <a:gd name="connsiteX19" fmla="*/ 395287 w 542925"/>
              <a:gd name="connsiteY19" fmla="*/ 0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2925" h="585787">
                <a:moveTo>
                  <a:pt x="395287" y="0"/>
                </a:moveTo>
                <a:lnTo>
                  <a:pt x="495300" y="80962"/>
                </a:lnTo>
                <a:lnTo>
                  <a:pt x="542925" y="185737"/>
                </a:lnTo>
                <a:lnTo>
                  <a:pt x="519112" y="233362"/>
                </a:lnTo>
                <a:lnTo>
                  <a:pt x="504825" y="309562"/>
                </a:lnTo>
                <a:lnTo>
                  <a:pt x="461962" y="395287"/>
                </a:lnTo>
                <a:lnTo>
                  <a:pt x="376237" y="471487"/>
                </a:lnTo>
                <a:lnTo>
                  <a:pt x="309562" y="485775"/>
                </a:lnTo>
                <a:lnTo>
                  <a:pt x="252412" y="490537"/>
                </a:lnTo>
                <a:lnTo>
                  <a:pt x="219075" y="514350"/>
                </a:lnTo>
                <a:lnTo>
                  <a:pt x="185737" y="542925"/>
                </a:lnTo>
                <a:lnTo>
                  <a:pt x="161925" y="566737"/>
                </a:lnTo>
                <a:lnTo>
                  <a:pt x="109537" y="585787"/>
                </a:lnTo>
                <a:lnTo>
                  <a:pt x="61912" y="542925"/>
                </a:lnTo>
                <a:lnTo>
                  <a:pt x="9525" y="385762"/>
                </a:lnTo>
                <a:lnTo>
                  <a:pt x="0" y="328612"/>
                </a:lnTo>
                <a:lnTo>
                  <a:pt x="104775" y="119062"/>
                </a:lnTo>
                <a:lnTo>
                  <a:pt x="152400" y="71437"/>
                </a:lnTo>
                <a:lnTo>
                  <a:pt x="261937" y="23812"/>
                </a:lnTo>
                <a:lnTo>
                  <a:pt x="395287" y="0"/>
                </a:lnTo>
                <a:close/>
              </a:path>
            </a:pathLst>
          </a:custGeom>
          <a:noFill/>
          <a:ln w="19050">
            <a:solidFill>
              <a:srgbClr val="FCB81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6" name="Freeform: Shape 965">
            <a:extLst>
              <a:ext uri="{FF2B5EF4-FFF2-40B4-BE49-F238E27FC236}">
                <a16:creationId xmlns:a16="http://schemas.microsoft.com/office/drawing/2014/main" id="{FC4F117A-E46F-47E4-8879-C9B59C01C2AC}"/>
              </a:ext>
            </a:extLst>
          </p:cNvPr>
          <p:cNvSpPr/>
          <p:nvPr/>
        </p:nvSpPr>
        <p:spPr>
          <a:xfrm>
            <a:off x="7991475" y="3957638"/>
            <a:ext cx="419100" cy="438150"/>
          </a:xfrm>
          <a:custGeom>
            <a:avLst/>
            <a:gdLst>
              <a:gd name="connsiteX0" fmla="*/ 9525 w 419100"/>
              <a:gd name="connsiteY0" fmla="*/ 28575 h 438150"/>
              <a:gd name="connsiteX1" fmla="*/ 90488 w 419100"/>
              <a:gd name="connsiteY1" fmla="*/ 0 h 438150"/>
              <a:gd name="connsiteX2" fmla="*/ 214313 w 419100"/>
              <a:gd name="connsiteY2" fmla="*/ 9525 h 438150"/>
              <a:gd name="connsiteX3" fmla="*/ 285750 w 419100"/>
              <a:gd name="connsiteY3" fmla="*/ 33337 h 438150"/>
              <a:gd name="connsiteX4" fmla="*/ 385763 w 419100"/>
              <a:gd name="connsiteY4" fmla="*/ 76200 h 438150"/>
              <a:gd name="connsiteX5" fmla="*/ 419100 w 419100"/>
              <a:gd name="connsiteY5" fmla="*/ 104775 h 438150"/>
              <a:gd name="connsiteX6" fmla="*/ 395288 w 419100"/>
              <a:gd name="connsiteY6" fmla="*/ 180975 h 438150"/>
              <a:gd name="connsiteX7" fmla="*/ 385763 w 419100"/>
              <a:gd name="connsiteY7" fmla="*/ 242887 h 438150"/>
              <a:gd name="connsiteX8" fmla="*/ 376238 w 419100"/>
              <a:gd name="connsiteY8" fmla="*/ 300037 h 438150"/>
              <a:gd name="connsiteX9" fmla="*/ 342900 w 419100"/>
              <a:gd name="connsiteY9" fmla="*/ 342900 h 438150"/>
              <a:gd name="connsiteX10" fmla="*/ 295275 w 419100"/>
              <a:gd name="connsiteY10" fmla="*/ 400050 h 438150"/>
              <a:gd name="connsiteX11" fmla="*/ 233363 w 419100"/>
              <a:gd name="connsiteY11" fmla="*/ 423862 h 438150"/>
              <a:gd name="connsiteX12" fmla="*/ 138113 w 419100"/>
              <a:gd name="connsiteY12" fmla="*/ 438150 h 438150"/>
              <a:gd name="connsiteX13" fmla="*/ 114300 w 419100"/>
              <a:gd name="connsiteY13" fmla="*/ 366712 h 438150"/>
              <a:gd name="connsiteX14" fmla="*/ 66675 w 419100"/>
              <a:gd name="connsiteY14" fmla="*/ 280987 h 438150"/>
              <a:gd name="connsiteX15" fmla="*/ 38100 w 419100"/>
              <a:gd name="connsiteY15" fmla="*/ 209550 h 438150"/>
              <a:gd name="connsiteX16" fmla="*/ 23813 w 419100"/>
              <a:gd name="connsiteY16" fmla="*/ 147637 h 438150"/>
              <a:gd name="connsiteX17" fmla="*/ 0 w 419100"/>
              <a:gd name="connsiteY17" fmla="*/ 100012 h 438150"/>
              <a:gd name="connsiteX18" fmla="*/ 9525 w 419100"/>
              <a:gd name="connsiteY18" fmla="*/ 28575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438150">
                <a:moveTo>
                  <a:pt x="9525" y="28575"/>
                </a:moveTo>
                <a:lnTo>
                  <a:pt x="90488" y="0"/>
                </a:lnTo>
                <a:lnTo>
                  <a:pt x="214313" y="9525"/>
                </a:lnTo>
                <a:lnTo>
                  <a:pt x="285750" y="33337"/>
                </a:lnTo>
                <a:lnTo>
                  <a:pt x="385763" y="76200"/>
                </a:lnTo>
                <a:lnTo>
                  <a:pt x="419100" y="104775"/>
                </a:lnTo>
                <a:lnTo>
                  <a:pt x="395288" y="180975"/>
                </a:lnTo>
                <a:lnTo>
                  <a:pt x="385763" y="242887"/>
                </a:lnTo>
                <a:lnTo>
                  <a:pt x="376238" y="300037"/>
                </a:lnTo>
                <a:lnTo>
                  <a:pt x="342900" y="342900"/>
                </a:lnTo>
                <a:lnTo>
                  <a:pt x="295275" y="400050"/>
                </a:lnTo>
                <a:lnTo>
                  <a:pt x="233363" y="423862"/>
                </a:lnTo>
                <a:lnTo>
                  <a:pt x="138113" y="438150"/>
                </a:lnTo>
                <a:lnTo>
                  <a:pt x="114300" y="366712"/>
                </a:lnTo>
                <a:lnTo>
                  <a:pt x="66675" y="280987"/>
                </a:lnTo>
                <a:lnTo>
                  <a:pt x="38100" y="209550"/>
                </a:lnTo>
                <a:lnTo>
                  <a:pt x="23813" y="147637"/>
                </a:lnTo>
                <a:lnTo>
                  <a:pt x="0" y="100012"/>
                </a:lnTo>
                <a:lnTo>
                  <a:pt x="9525" y="28575"/>
                </a:lnTo>
                <a:close/>
              </a:path>
            </a:pathLst>
          </a:custGeom>
          <a:noFill/>
          <a:ln w="19050">
            <a:solidFill>
              <a:srgbClr val="FCB81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7" name="Freeform: Shape 966">
            <a:extLst>
              <a:ext uri="{FF2B5EF4-FFF2-40B4-BE49-F238E27FC236}">
                <a16:creationId xmlns:a16="http://schemas.microsoft.com/office/drawing/2014/main" id="{98517B86-CA48-250E-049F-549EF36637F8}"/>
              </a:ext>
            </a:extLst>
          </p:cNvPr>
          <p:cNvSpPr/>
          <p:nvPr/>
        </p:nvSpPr>
        <p:spPr>
          <a:xfrm>
            <a:off x="7581900" y="3624263"/>
            <a:ext cx="476250" cy="352425"/>
          </a:xfrm>
          <a:custGeom>
            <a:avLst/>
            <a:gdLst>
              <a:gd name="connsiteX0" fmla="*/ 200025 w 476250"/>
              <a:gd name="connsiteY0" fmla="*/ 61912 h 352425"/>
              <a:gd name="connsiteX1" fmla="*/ 333375 w 476250"/>
              <a:gd name="connsiteY1" fmla="*/ 0 h 352425"/>
              <a:gd name="connsiteX2" fmla="*/ 423863 w 476250"/>
              <a:gd name="connsiteY2" fmla="*/ 28575 h 352425"/>
              <a:gd name="connsiteX3" fmla="*/ 476250 w 476250"/>
              <a:gd name="connsiteY3" fmla="*/ 109537 h 352425"/>
              <a:gd name="connsiteX4" fmla="*/ 476250 w 476250"/>
              <a:gd name="connsiteY4" fmla="*/ 157162 h 352425"/>
              <a:gd name="connsiteX5" fmla="*/ 452438 w 476250"/>
              <a:gd name="connsiteY5" fmla="*/ 228600 h 352425"/>
              <a:gd name="connsiteX6" fmla="*/ 376238 w 476250"/>
              <a:gd name="connsiteY6" fmla="*/ 257175 h 352425"/>
              <a:gd name="connsiteX7" fmla="*/ 209550 w 476250"/>
              <a:gd name="connsiteY7" fmla="*/ 300037 h 352425"/>
              <a:gd name="connsiteX8" fmla="*/ 109538 w 476250"/>
              <a:gd name="connsiteY8" fmla="*/ 309562 h 352425"/>
              <a:gd name="connsiteX9" fmla="*/ 9525 w 476250"/>
              <a:gd name="connsiteY9" fmla="*/ 352425 h 352425"/>
              <a:gd name="connsiteX10" fmla="*/ 0 w 476250"/>
              <a:gd name="connsiteY10" fmla="*/ 276225 h 352425"/>
              <a:gd name="connsiteX11" fmla="*/ 9525 w 476250"/>
              <a:gd name="connsiteY11" fmla="*/ 223837 h 352425"/>
              <a:gd name="connsiteX12" fmla="*/ 200025 w 476250"/>
              <a:gd name="connsiteY12" fmla="*/ 61912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0" h="352425">
                <a:moveTo>
                  <a:pt x="200025" y="61912"/>
                </a:moveTo>
                <a:lnTo>
                  <a:pt x="333375" y="0"/>
                </a:lnTo>
                <a:lnTo>
                  <a:pt x="423863" y="28575"/>
                </a:lnTo>
                <a:lnTo>
                  <a:pt x="476250" y="109537"/>
                </a:lnTo>
                <a:lnTo>
                  <a:pt x="476250" y="157162"/>
                </a:lnTo>
                <a:lnTo>
                  <a:pt x="452438" y="228600"/>
                </a:lnTo>
                <a:lnTo>
                  <a:pt x="376238" y="257175"/>
                </a:lnTo>
                <a:lnTo>
                  <a:pt x="209550" y="300037"/>
                </a:lnTo>
                <a:lnTo>
                  <a:pt x="109538" y="309562"/>
                </a:lnTo>
                <a:lnTo>
                  <a:pt x="9525" y="352425"/>
                </a:lnTo>
                <a:lnTo>
                  <a:pt x="0" y="276225"/>
                </a:lnTo>
                <a:lnTo>
                  <a:pt x="9525" y="223837"/>
                </a:lnTo>
                <a:lnTo>
                  <a:pt x="200025" y="61912"/>
                </a:lnTo>
                <a:close/>
              </a:path>
            </a:pathLst>
          </a:custGeom>
          <a:noFill/>
          <a:ln w="19050">
            <a:solidFill>
              <a:srgbClr val="FCB81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9" name="Freeform: Shape 968">
            <a:extLst>
              <a:ext uri="{FF2B5EF4-FFF2-40B4-BE49-F238E27FC236}">
                <a16:creationId xmlns:a16="http://schemas.microsoft.com/office/drawing/2014/main" id="{9CADCFE9-D301-2D9A-BBB3-D7F4100EAA15}"/>
              </a:ext>
            </a:extLst>
          </p:cNvPr>
          <p:cNvSpPr/>
          <p:nvPr/>
        </p:nvSpPr>
        <p:spPr>
          <a:xfrm>
            <a:off x="8210550" y="3629025"/>
            <a:ext cx="280988" cy="238125"/>
          </a:xfrm>
          <a:custGeom>
            <a:avLst/>
            <a:gdLst>
              <a:gd name="connsiteX0" fmla="*/ 61913 w 280988"/>
              <a:gd name="connsiteY0" fmla="*/ 14288 h 238125"/>
              <a:gd name="connsiteX1" fmla="*/ 0 w 280988"/>
              <a:gd name="connsiteY1" fmla="*/ 61913 h 238125"/>
              <a:gd name="connsiteX2" fmla="*/ 4763 w 280988"/>
              <a:gd name="connsiteY2" fmla="*/ 142875 h 238125"/>
              <a:gd name="connsiteX3" fmla="*/ 90488 w 280988"/>
              <a:gd name="connsiteY3" fmla="*/ 233363 h 238125"/>
              <a:gd name="connsiteX4" fmla="*/ 238125 w 280988"/>
              <a:gd name="connsiteY4" fmla="*/ 238125 h 238125"/>
              <a:gd name="connsiteX5" fmla="*/ 271463 w 280988"/>
              <a:gd name="connsiteY5" fmla="*/ 147638 h 238125"/>
              <a:gd name="connsiteX6" fmla="*/ 280988 w 280988"/>
              <a:gd name="connsiteY6" fmla="*/ 28575 h 238125"/>
              <a:gd name="connsiteX7" fmla="*/ 242888 w 280988"/>
              <a:gd name="connsiteY7" fmla="*/ 4763 h 238125"/>
              <a:gd name="connsiteX8" fmla="*/ 152400 w 280988"/>
              <a:gd name="connsiteY8" fmla="*/ 0 h 238125"/>
              <a:gd name="connsiteX9" fmla="*/ 61913 w 280988"/>
              <a:gd name="connsiteY9" fmla="*/ 1428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988" h="238125">
                <a:moveTo>
                  <a:pt x="61913" y="14288"/>
                </a:moveTo>
                <a:lnTo>
                  <a:pt x="0" y="61913"/>
                </a:lnTo>
                <a:lnTo>
                  <a:pt x="4763" y="142875"/>
                </a:lnTo>
                <a:lnTo>
                  <a:pt x="90488" y="233363"/>
                </a:lnTo>
                <a:lnTo>
                  <a:pt x="238125" y="238125"/>
                </a:lnTo>
                <a:lnTo>
                  <a:pt x="271463" y="147638"/>
                </a:lnTo>
                <a:lnTo>
                  <a:pt x="280988" y="28575"/>
                </a:lnTo>
                <a:lnTo>
                  <a:pt x="242888" y="4763"/>
                </a:lnTo>
                <a:lnTo>
                  <a:pt x="152400" y="0"/>
                </a:lnTo>
                <a:lnTo>
                  <a:pt x="61913" y="14288"/>
                </a:lnTo>
                <a:close/>
              </a:path>
            </a:pathLst>
          </a:custGeom>
          <a:noFill/>
          <a:ln w="19050">
            <a:solidFill>
              <a:srgbClr val="FCB81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944B6C-E403-7D83-3FCE-0D2B50962E43}"/>
              </a:ext>
            </a:extLst>
          </p:cNvPr>
          <p:cNvSpPr txBox="1"/>
          <p:nvPr/>
        </p:nvSpPr>
        <p:spPr>
          <a:xfrm>
            <a:off x="6977413" y="5408955"/>
            <a:ext cx="4363333" cy="461665"/>
          </a:xfrm>
          <a:prstGeom prst="rect">
            <a:avLst/>
          </a:prstGeom>
          <a:noFill/>
        </p:spPr>
        <p:txBody>
          <a:bodyPr wrap="square" rtlCol="0">
            <a:spAutoFit/>
          </a:bodyPr>
          <a:lstStyle/>
          <a:p>
            <a:pPr algn="ctr"/>
            <a:r>
              <a:rPr lang="en-US" sz="2400" b="1" dirty="0">
                <a:solidFill>
                  <a:srgbClr val="043673"/>
                </a:solidFill>
              </a:rPr>
              <a:t>Cavitation</a:t>
            </a:r>
            <a:endParaRPr lang="en-AU" sz="2400" b="1" dirty="0">
              <a:solidFill>
                <a:srgbClr val="043673"/>
              </a:solidFill>
            </a:endParaRPr>
          </a:p>
        </p:txBody>
      </p:sp>
      <p:sp>
        <p:nvSpPr>
          <p:cNvPr id="970" name="TextBox 969">
            <a:extLst>
              <a:ext uri="{FF2B5EF4-FFF2-40B4-BE49-F238E27FC236}">
                <a16:creationId xmlns:a16="http://schemas.microsoft.com/office/drawing/2014/main" id="{120ADEE1-5590-F0F2-C101-F4E03B1D180B}"/>
              </a:ext>
            </a:extLst>
          </p:cNvPr>
          <p:cNvSpPr txBox="1"/>
          <p:nvPr/>
        </p:nvSpPr>
        <p:spPr>
          <a:xfrm>
            <a:off x="5543113" y="5015705"/>
            <a:ext cx="2331238" cy="369332"/>
          </a:xfrm>
          <a:prstGeom prst="borderCallout1">
            <a:avLst>
              <a:gd name="adj1" fmla="val -1437"/>
              <a:gd name="adj2" fmla="val 49412"/>
              <a:gd name="adj3" fmla="val -177783"/>
              <a:gd name="adj4" fmla="val 95566"/>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Multiple cavities </a:t>
            </a:r>
          </a:p>
        </p:txBody>
      </p:sp>
      <p:pic>
        <p:nvPicPr>
          <p:cNvPr id="6" name="Picture 5">
            <a:extLst>
              <a:ext uri="{FF2B5EF4-FFF2-40B4-BE49-F238E27FC236}">
                <a16:creationId xmlns:a16="http://schemas.microsoft.com/office/drawing/2014/main" id="{7CAB5A17-E965-9A85-ED23-F17E68F8988E}"/>
              </a:ext>
            </a:extLst>
          </p:cNvPr>
          <p:cNvPicPr>
            <a:picLocks noChangeAspect="1"/>
          </p:cNvPicPr>
          <p:nvPr/>
        </p:nvPicPr>
        <p:blipFill>
          <a:blip r:embed="rId1768"/>
          <a:stretch>
            <a:fillRect/>
          </a:stretch>
        </p:blipFill>
        <p:spPr>
          <a:xfrm>
            <a:off x="1263715" y="5831375"/>
            <a:ext cx="3584788" cy="911183"/>
          </a:xfrm>
          <a:prstGeom prst="rect">
            <a:avLst/>
          </a:prstGeom>
        </p:spPr>
      </p:pic>
      <p:pic>
        <p:nvPicPr>
          <p:cNvPr id="23" name="Picture 22">
            <a:extLst>
              <a:ext uri="{FF2B5EF4-FFF2-40B4-BE49-F238E27FC236}">
                <a16:creationId xmlns:a16="http://schemas.microsoft.com/office/drawing/2014/main" id="{44B4439D-120E-BD77-F705-53620BEB5CBF}"/>
              </a:ext>
            </a:extLst>
          </p:cNvPr>
          <p:cNvPicPr>
            <a:picLocks noChangeAspect="1"/>
          </p:cNvPicPr>
          <p:nvPr/>
        </p:nvPicPr>
        <p:blipFill>
          <a:blip r:embed="rId1769"/>
          <a:stretch>
            <a:fillRect/>
          </a:stretch>
        </p:blipFill>
        <p:spPr>
          <a:xfrm>
            <a:off x="7343499" y="5819094"/>
            <a:ext cx="3593387" cy="867837"/>
          </a:xfrm>
          <a:prstGeom prst="rect">
            <a:avLst/>
          </a:prstGeom>
        </p:spPr>
      </p:pic>
      <p:pic>
        <p:nvPicPr>
          <p:cNvPr id="4" name="Picture 3">
            <a:extLst>
              <a:ext uri="{FF2B5EF4-FFF2-40B4-BE49-F238E27FC236}">
                <a16:creationId xmlns:a16="http://schemas.microsoft.com/office/drawing/2014/main" id="{E69902E3-769A-E4C4-5A45-A1E6B2250913}"/>
              </a:ext>
            </a:extLst>
          </p:cNvPr>
          <p:cNvPicPr>
            <a:picLocks noChangeAspect="1"/>
          </p:cNvPicPr>
          <p:nvPr/>
        </p:nvPicPr>
        <p:blipFill>
          <a:blip r:embed="rId1770"/>
          <a:stretch>
            <a:fillRect/>
          </a:stretch>
        </p:blipFill>
        <p:spPr>
          <a:xfrm>
            <a:off x="7222597" y="407895"/>
            <a:ext cx="2375955" cy="597098"/>
          </a:xfrm>
          <a:prstGeom prst="rect">
            <a:avLst/>
          </a:prstGeom>
        </p:spPr>
      </p:pic>
      <p:pic>
        <p:nvPicPr>
          <p:cNvPr id="5" name="Picture 4">
            <a:extLst>
              <a:ext uri="{FF2B5EF4-FFF2-40B4-BE49-F238E27FC236}">
                <a16:creationId xmlns:a16="http://schemas.microsoft.com/office/drawing/2014/main" id="{030C58D9-47BE-0422-33FE-8F6A3BEF4EF8}"/>
              </a:ext>
            </a:extLst>
          </p:cNvPr>
          <p:cNvPicPr>
            <a:picLocks noChangeAspect="1"/>
          </p:cNvPicPr>
          <p:nvPr/>
        </p:nvPicPr>
        <p:blipFill>
          <a:blip r:embed="rId1771"/>
          <a:stretch>
            <a:fillRect/>
          </a:stretch>
        </p:blipFill>
        <p:spPr>
          <a:xfrm>
            <a:off x="9132187" y="428624"/>
            <a:ext cx="2364488" cy="600287"/>
          </a:xfrm>
          <a:prstGeom prst="rect">
            <a:avLst/>
          </a:prstGeom>
        </p:spPr>
      </p:pic>
    </p:spTree>
    <p:extLst>
      <p:ext uri="{BB962C8B-B14F-4D97-AF65-F5344CB8AC3E}">
        <p14:creationId xmlns:p14="http://schemas.microsoft.com/office/powerpoint/2010/main" val="69893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fade">
                                      <p:cBhvr>
                                        <p:cTn id="7" dur="1300"/>
                                        <p:tgtEl>
                                          <p:spTgt spid="963"/>
                                        </p:tgtEl>
                                      </p:cBhvr>
                                    </p:animEffect>
                                  </p:childTnLst>
                                </p:cTn>
                              </p:par>
                            </p:childTnLst>
                          </p:cTn>
                        </p:par>
                        <p:par>
                          <p:cTn id="8" fill="hold">
                            <p:stCondLst>
                              <p:cond delay="1300"/>
                            </p:stCondLst>
                            <p:childTnLst>
                              <p:par>
                                <p:cTn id="9" presetID="10" presetClass="entr" presetSubtype="0" fill="hold" nodeType="afterEffect">
                                  <p:stCondLst>
                                    <p:cond delay="0"/>
                                  </p:stCondLst>
                                  <p:childTnLst>
                                    <p:set>
                                      <p:cBhvr>
                                        <p:cTn id="10" dur="1" fill="hold">
                                          <p:stCondLst>
                                            <p:cond delay="0"/>
                                          </p:stCondLst>
                                        </p:cTn>
                                        <p:tgtEl>
                                          <p:spTgt spid="956"/>
                                        </p:tgtEl>
                                        <p:attrNameLst>
                                          <p:attrName>style.visibility</p:attrName>
                                        </p:attrNameLst>
                                      </p:cBhvr>
                                      <p:to>
                                        <p:strVal val="visible"/>
                                      </p:to>
                                    </p:set>
                                    <p:animEffect transition="in" filter="fade">
                                      <p:cBhvr>
                                        <p:cTn id="11" dur="750"/>
                                        <p:tgtEl>
                                          <p:spTgt spid="956"/>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55"/>
                                        </p:tgtEl>
                                        <p:attrNameLst>
                                          <p:attrName>style.visibility</p:attrName>
                                        </p:attrNameLst>
                                      </p:cBhvr>
                                      <p:to>
                                        <p:strVal val="visible"/>
                                      </p:to>
                                    </p:set>
                                    <p:animEffect transition="in" filter="fade">
                                      <p:cBhvr>
                                        <p:cTn id="20" dur="500"/>
                                        <p:tgtEl>
                                          <p:spTgt spid="955"/>
                                        </p:tgtEl>
                                      </p:cBhvr>
                                    </p:animEffect>
                                  </p:childTnLst>
                                </p:cTn>
                              </p:par>
                              <p:par>
                                <p:cTn id="21" presetID="10" presetClass="exit" presetSubtype="0" fill="hold" nodeType="withEffect">
                                  <p:stCondLst>
                                    <p:cond delay="0"/>
                                  </p:stCondLst>
                                  <p:childTnLst>
                                    <p:animEffect transition="out" filter="fade">
                                      <p:cBhvr>
                                        <p:cTn id="22" dur="700"/>
                                        <p:tgtEl>
                                          <p:spTgt spid="956"/>
                                        </p:tgtEl>
                                      </p:cBhvr>
                                    </p:animEffect>
                                    <p:set>
                                      <p:cBhvr>
                                        <p:cTn id="23" dur="1" fill="hold">
                                          <p:stCondLst>
                                            <p:cond delay="699"/>
                                          </p:stCondLst>
                                        </p:cTn>
                                        <p:tgtEl>
                                          <p:spTgt spid="956"/>
                                        </p:tgtEl>
                                        <p:attrNameLst>
                                          <p:attrName>style.visibility</p:attrName>
                                        </p:attrNameLst>
                                      </p:cBhvr>
                                      <p:to>
                                        <p:strVal val="hidden"/>
                                      </p:to>
                                    </p:set>
                                  </p:childTnLst>
                                </p:cTn>
                              </p:par>
                            </p:childTnLst>
                          </p:cTn>
                        </p:par>
                        <p:par>
                          <p:cTn id="24" fill="hold">
                            <p:stCondLst>
                              <p:cond delay="245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2950"/>
                            </p:stCondLst>
                            <p:childTnLst>
                              <p:par>
                                <p:cTn id="29" presetID="21" presetClass="entr" presetSubtype="1" fill="hold" grpId="0" nodeType="afterEffect">
                                  <p:stCondLst>
                                    <p:cond delay="2000"/>
                                  </p:stCondLst>
                                  <p:childTnLst>
                                    <p:set>
                                      <p:cBhvr>
                                        <p:cTn id="30" dur="1" fill="hold">
                                          <p:stCondLst>
                                            <p:cond delay="0"/>
                                          </p:stCondLst>
                                        </p:cTn>
                                        <p:tgtEl>
                                          <p:spTgt spid="967"/>
                                        </p:tgtEl>
                                        <p:attrNameLst>
                                          <p:attrName>style.visibility</p:attrName>
                                        </p:attrNameLst>
                                      </p:cBhvr>
                                      <p:to>
                                        <p:strVal val="visible"/>
                                      </p:to>
                                    </p:set>
                                    <p:animEffect transition="in" filter="wheel(1)">
                                      <p:cBhvr>
                                        <p:cTn id="31" dur="1000"/>
                                        <p:tgtEl>
                                          <p:spTgt spid="967"/>
                                        </p:tgtEl>
                                      </p:cBhvr>
                                    </p:animEffect>
                                  </p:childTnLst>
                                </p:cTn>
                              </p:par>
                            </p:childTnLst>
                          </p:cTn>
                        </p:par>
                        <p:par>
                          <p:cTn id="32" fill="hold">
                            <p:stCondLst>
                              <p:cond delay="5950"/>
                            </p:stCondLst>
                            <p:childTnLst>
                              <p:par>
                                <p:cTn id="33" presetID="21" presetClass="entr" presetSubtype="1" fill="hold" grpId="0" nodeType="afterEffect">
                                  <p:stCondLst>
                                    <p:cond delay="0"/>
                                  </p:stCondLst>
                                  <p:childTnLst>
                                    <p:set>
                                      <p:cBhvr>
                                        <p:cTn id="34" dur="1" fill="hold">
                                          <p:stCondLst>
                                            <p:cond delay="0"/>
                                          </p:stCondLst>
                                        </p:cTn>
                                        <p:tgtEl>
                                          <p:spTgt spid="969"/>
                                        </p:tgtEl>
                                        <p:attrNameLst>
                                          <p:attrName>style.visibility</p:attrName>
                                        </p:attrNameLst>
                                      </p:cBhvr>
                                      <p:to>
                                        <p:strVal val="visible"/>
                                      </p:to>
                                    </p:set>
                                    <p:animEffect transition="in" filter="wheel(1)">
                                      <p:cBhvr>
                                        <p:cTn id="35" dur="1000"/>
                                        <p:tgtEl>
                                          <p:spTgt spid="969"/>
                                        </p:tgtEl>
                                      </p:cBhvr>
                                    </p:animEffect>
                                  </p:childTnLst>
                                </p:cTn>
                              </p:par>
                            </p:childTnLst>
                          </p:cTn>
                        </p:par>
                        <p:par>
                          <p:cTn id="36" fill="hold">
                            <p:stCondLst>
                              <p:cond delay="6950"/>
                            </p:stCondLst>
                            <p:childTnLst>
                              <p:par>
                                <p:cTn id="37" presetID="21" presetClass="entr" presetSubtype="1" fill="hold" grpId="0" nodeType="afterEffect">
                                  <p:stCondLst>
                                    <p:cond delay="0"/>
                                  </p:stCondLst>
                                  <p:childTnLst>
                                    <p:set>
                                      <p:cBhvr>
                                        <p:cTn id="38" dur="1" fill="hold">
                                          <p:stCondLst>
                                            <p:cond delay="0"/>
                                          </p:stCondLst>
                                        </p:cTn>
                                        <p:tgtEl>
                                          <p:spTgt spid="966"/>
                                        </p:tgtEl>
                                        <p:attrNameLst>
                                          <p:attrName>style.visibility</p:attrName>
                                        </p:attrNameLst>
                                      </p:cBhvr>
                                      <p:to>
                                        <p:strVal val="visible"/>
                                      </p:to>
                                    </p:set>
                                    <p:animEffect transition="in" filter="wheel(1)">
                                      <p:cBhvr>
                                        <p:cTn id="39" dur="1000"/>
                                        <p:tgtEl>
                                          <p:spTgt spid="966"/>
                                        </p:tgtEl>
                                      </p:cBhvr>
                                    </p:animEffect>
                                  </p:childTnLst>
                                </p:cTn>
                              </p:par>
                            </p:childTnLst>
                          </p:cTn>
                        </p:par>
                        <p:par>
                          <p:cTn id="40" fill="hold">
                            <p:stCondLst>
                              <p:cond delay="7950"/>
                            </p:stCondLst>
                            <p:childTnLst>
                              <p:par>
                                <p:cTn id="41" presetID="21" presetClass="entr" presetSubtype="1" fill="hold" grpId="0" nodeType="afterEffect">
                                  <p:stCondLst>
                                    <p:cond delay="0"/>
                                  </p:stCondLst>
                                  <p:childTnLst>
                                    <p:set>
                                      <p:cBhvr>
                                        <p:cTn id="42" dur="1" fill="hold">
                                          <p:stCondLst>
                                            <p:cond delay="0"/>
                                          </p:stCondLst>
                                        </p:cTn>
                                        <p:tgtEl>
                                          <p:spTgt spid="964"/>
                                        </p:tgtEl>
                                        <p:attrNameLst>
                                          <p:attrName>style.visibility</p:attrName>
                                        </p:attrNameLst>
                                      </p:cBhvr>
                                      <p:to>
                                        <p:strVal val="visible"/>
                                      </p:to>
                                    </p:set>
                                    <p:animEffect transition="in" filter="wheel(1)">
                                      <p:cBhvr>
                                        <p:cTn id="43" dur="1000"/>
                                        <p:tgtEl>
                                          <p:spTgt spid="964"/>
                                        </p:tgtEl>
                                      </p:cBhvr>
                                    </p:animEffect>
                                  </p:childTnLst>
                                </p:cTn>
                              </p:par>
                            </p:childTnLst>
                          </p:cTn>
                        </p:par>
                        <p:par>
                          <p:cTn id="44" fill="hold">
                            <p:stCondLst>
                              <p:cond delay="8950"/>
                            </p:stCondLst>
                            <p:childTnLst>
                              <p:par>
                                <p:cTn id="45" presetID="10" presetClass="entr" presetSubtype="0" fill="hold" grpId="0" nodeType="afterEffect">
                                  <p:stCondLst>
                                    <p:cond delay="0"/>
                                  </p:stCondLst>
                                  <p:childTnLst>
                                    <p:set>
                                      <p:cBhvr>
                                        <p:cTn id="46" dur="1" fill="hold">
                                          <p:stCondLst>
                                            <p:cond delay="0"/>
                                          </p:stCondLst>
                                        </p:cTn>
                                        <p:tgtEl>
                                          <p:spTgt spid="970"/>
                                        </p:tgtEl>
                                        <p:attrNameLst>
                                          <p:attrName>style.visibility</p:attrName>
                                        </p:attrNameLst>
                                      </p:cBhvr>
                                      <p:to>
                                        <p:strVal val="visible"/>
                                      </p:to>
                                    </p:set>
                                    <p:animEffect transition="in" filter="fade">
                                      <p:cBhvr>
                                        <p:cTn id="47" dur="500"/>
                                        <p:tgtEl>
                                          <p:spTgt spid="970"/>
                                        </p:tgtEl>
                                      </p:cBhvr>
                                    </p:animEffect>
                                  </p:childTnLst>
                                </p:cTn>
                              </p:par>
                            </p:childTnLst>
                          </p:cTn>
                        </p:par>
                        <p:par>
                          <p:cTn id="48" fill="hold">
                            <p:stCondLst>
                              <p:cond delay="9450"/>
                            </p:stCondLst>
                            <p:childTnLst>
                              <p:par>
                                <p:cTn id="49" presetID="10" presetClass="exit" presetSubtype="0" fill="hold" grpId="1" nodeType="afterEffect">
                                  <p:stCondLst>
                                    <p:cond delay="0"/>
                                  </p:stCondLst>
                                  <p:childTnLst>
                                    <p:animEffect transition="out" filter="fade">
                                      <p:cBhvr>
                                        <p:cTn id="50" dur="500"/>
                                        <p:tgtEl>
                                          <p:spTgt spid="967"/>
                                        </p:tgtEl>
                                      </p:cBhvr>
                                    </p:animEffect>
                                    <p:set>
                                      <p:cBhvr>
                                        <p:cTn id="51" dur="1" fill="hold">
                                          <p:stCondLst>
                                            <p:cond delay="499"/>
                                          </p:stCondLst>
                                        </p:cTn>
                                        <p:tgtEl>
                                          <p:spTgt spid="96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69"/>
                                        </p:tgtEl>
                                      </p:cBhvr>
                                    </p:animEffect>
                                    <p:set>
                                      <p:cBhvr>
                                        <p:cTn id="54" dur="1" fill="hold">
                                          <p:stCondLst>
                                            <p:cond delay="499"/>
                                          </p:stCondLst>
                                        </p:cTn>
                                        <p:tgtEl>
                                          <p:spTgt spid="96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966"/>
                                        </p:tgtEl>
                                      </p:cBhvr>
                                    </p:animEffect>
                                    <p:set>
                                      <p:cBhvr>
                                        <p:cTn id="57" dur="1" fill="hold">
                                          <p:stCondLst>
                                            <p:cond delay="499"/>
                                          </p:stCondLst>
                                        </p:cTn>
                                        <p:tgtEl>
                                          <p:spTgt spid="96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64"/>
                                        </p:tgtEl>
                                      </p:cBhvr>
                                    </p:animEffect>
                                    <p:set>
                                      <p:cBhvr>
                                        <p:cTn id="60" dur="1" fill="hold">
                                          <p:stCondLst>
                                            <p:cond delay="499"/>
                                          </p:stCondLst>
                                        </p:cTn>
                                        <p:tgtEl>
                                          <p:spTgt spid="964"/>
                                        </p:tgtEl>
                                        <p:attrNameLst>
                                          <p:attrName>style.visibility</p:attrName>
                                        </p:attrNameLst>
                                      </p:cBhvr>
                                      <p:to>
                                        <p:strVal val="hidden"/>
                                      </p:to>
                                    </p:set>
                                  </p:childTnLst>
                                </p:cTn>
                              </p:par>
                            </p:childTnLst>
                          </p:cTn>
                        </p:par>
                        <p:par>
                          <p:cTn id="61" fill="hold">
                            <p:stCondLst>
                              <p:cond delay="995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 grpId="0" animBg="1"/>
      <p:bldP spid="964" grpId="1" animBg="1"/>
      <p:bldP spid="966" grpId="0" animBg="1"/>
      <p:bldP spid="966" grpId="1" animBg="1"/>
      <p:bldP spid="967" grpId="0" animBg="1"/>
      <p:bldP spid="967" grpId="1" animBg="1"/>
      <p:bldP spid="969" grpId="0" animBg="1"/>
      <p:bldP spid="969" grpId="1" animBg="1"/>
      <p:bldP spid="8" grpId="0"/>
      <p:bldP spid="9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Title 2">
            <a:extLst>
              <a:ext uri="{FF2B5EF4-FFF2-40B4-BE49-F238E27FC236}">
                <a16:creationId xmlns:a16="http://schemas.microsoft.com/office/drawing/2014/main" id="{708D79CB-9BC2-1E4C-B169-6F3F3E325B95}"/>
              </a:ext>
            </a:extLst>
          </p:cNvPr>
          <p:cNvSpPr>
            <a:spLocks noGrp="1"/>
          </p:cNvSpPr>
          <p:nvPr>
            <p:ph type="title"/>
          </p:nvPr>
        </p:nvSpPr>
        <p:spPr>
          <a:xfrm>
            <a:off x="323949" y="311636"/>
            <a:ext cx="11289706" cy="1116012"/>
          </a:xfrm>
        </p:spPr>
        <p:txBody>
          <a:bodyPr anchor="t">
            <a:normAutofit/>
          </a:bodyPr>
          <a:lstStyle/>
          <a:p>
            <a:r>
              <a:rPr lang="en-US" altLang="en-US" sz="3000" dirty="0"/>
              <a:t>Recommended DS-TB treatment regimens by site, age and severity</a:t>
            </a:r>
            <a:endParaRPr lang="en-AU" altLang="en-US" sz="3000" dirty="0"/>
          </a:p>
        </p:txBody>
      </p:sp>
      <p:sp>
        <p:nvSpPr>
          <p:cNvPr id="3" name="TextBox 2">
            <a:extLst>
              <a:ext uri="{FF2B5EF4-FFF2-40B4-BE49-F238E27FC236}">
                <a16:creationId xmlns:a16="http://schemas.microsoft.com/office/drawing/2014/main" id="{190C26FD-6E1F-E8FB-54C8-A0487EF49421}"/>
              </a:ext>
            </a:extLst>
          </p:cNvPr>
          <p:cNvSpPr txBox="1"/>
          <p:nvPr/>
        </p:nvSpPr>
        <p:spPr>
          <a:xfrm>
            <a:off x="278179" y="1182945"/>
            <a:ext cx="11631263" cy="307777"/>
          </a:xfrm>
          <a:prstGeom prst="rect">
            <a:avLst/>
          </a:prstGeom>
          <a:solidFill>
            <a:schemeClr val="bg2">
              <a:lumMod val="95000"/>
            </a:schemeClr>
          </a:solidFill>
          <a:ln>
            <a:solidFill>
              <a:schemeClr val="tx1"/>
            </a:solidFill>
          </a:ln>
        </p:spPr>
        <p:txBody>
          <a:bodyPr wrap="square" rtlCol="0">
            <a:spAutoFit/>
          </a:bodyPr>
          <a:lstStyle/>
          <a:p>
            <a:pPr algn="ctr"/>
            <a:r>
              <a:rPr lang="en-ZA" sz="1400" dirty="0"/>
              <a:t>What is </a:t>
            </a:r>
            <a:r>
              <a:rPr lang="en-ZA" sz="1400" b="1" dirty="0"/>
              <a:t>SITE</a:t>
            </a:r>
            <a:r>
              <a:rPr lang="en-ZA" sz="1400" dirty="0"/>
              <a:t> of disease?</a:t>
            </a:r>
            <a:endParaRPr lang="en-GB" sz="1400" dirty="0"/>
          </a:p>
        </p:txBody>
      </p:sp>
      <p:sp>
        <p:nvSpPr>
          <p:cNvPr id="5" name="TextBox 4">
            <a:extLst>
              <a:ext uri="{FF2B5EF4-FFF2-40B4-BE49-F238E27FC236}">
                <a16:creationId xmlns:a16="http://schemas.microsoft.com/office/drawing/2014/main" id="{F574EB1D-90C3-DCC8-E0AE-9BD2420C9B20}"/>
              </a:ext>
            </a:extLst>
          </p:cNvPr>
          <p:cNvSpPr txBox="1"/>
          <p:nvPr/>
        </p:nvSpPr>
        <p:spPr>
          <a:xfrm>
            <a:off x="278179" y="1674826"/>
            <a:ext cx="4838575" cy="307777"/>
          </a:xfrm>
          <a:prstGeom prst="rect">
            <a:avLst/>
          </a:prstGeom>
          <a:solidFill>
            <a:schemeClr val="bg2">
              <a:lumMod val="75000"/>
            </a:schemeClr>
          </a:solidFill>
          <a:ln>
            <a:solidFill>
              <a:schemeClr val="tx1"/>
            </a:solidFill>
          </a:ln>
        </p:spPr>
        <p:txBody>
          <a:bodyPr wrap="square" rtlCol="0">
            <a:spAutoFit/>
          </a:bodyPr>
          <a:lstStyle/>
          <a:p>
            <a:pPr algn="ctr"/>
            <a:r>
              <a:rPr lang="en-ZA" sz="1400" b="1" dirty="0"/>
              <a:t>PULMONARY TB</a:t>
            </a:r>
            <a:endParaRPr lang="en-GB" sz="1400" b="1" dirty="0"/>
          </a:p>
        </p:txBody>
      </p:sp>
      <p:sp>
        <p:nvSpPr>
          <p:cNvPr id="8" name="TextBox 7">
            <a:extLst>
              <a:ext uri="{FF2B5EF4-FFF2-40B4-BE49-F238E27FC236}">
                <a16:creationId xmlns:a16="http://schemas.microsoft.com/office/drawing/2014/main" id="{53A0F1D9-CAA4-88F4-2A7D-B681EC6F83FB}"/>
              </a:ext>
            </a:extLst>
          </p:cNvPr>
          <p:cNvSpPr txBox="1"/>
          <p:nvPr/>
        </p:nvSpPr>
        <p:spPr>
          <a:xfrm>
            <a:off x="278179" y="2154007"/>
            <a:ext cx="4832690" cy="307777"/>
          </a:xfrm>
          <a:prstGeom prst="rect">
            <a:avLst/>
          </a:prstGeom>
          <a:solidFill>
            <a:srgbClr val="33CCCC">
              <a:alpha val="50196"/>
            </a:srgbClr>
          </a:solidFill>
          <a:ln>
            <a:solidFill>
              <a:schemeClr val="tx1"/>
            </a:solidFill>
          </a:ln>
        </p:spPr>
        <p:txBody>
          <a:bodyPr wrap="square" lIns="91440" tIns="45720" rIns="91440" bIns="45720" rtlCol="0" anchor="t">
            <a:spAutoFit/>
          </a:bodyPr>
          <a:lstStyle/>
          <a:p>
            <a:pPr algn="ctr"/>
            <a:r>
              <a:rPr lang="en-ZA" sz="1400" b="1" dirty="0"/>
              <a:t>AGE</a:t>
            </a:r>
            <a:r>
              <a:rPr lang="en-ZA" sz="1400" dirty="0"/>
              <a:t> of child or adolescent:</a:t>
            </a:r>
            <a:endParaRPr lang="en-GB" sz="1400" dirty="0"/>
          </a:p>
        </p:txBody>
      </p:sp>
      <p:sp>
        <p:nvSpPr>
          <p:cNvPr id="9" name="TextBox 8">
            <a:extLst>
              <a:ext uri="{FF2B5EF4-FFF2-40B4-BE49-F238E27FC236}">
                <a16:creationId xmlns:a16="http://schemas.microsoft.com/office/drawing/2014/main" id="{14D9A6A4-4C9E-4C34-9ED3-91226A69514E}"/>
              </a:ext>
            </a:extLst>
          </p:cNvPr>
          <p:cNvSpPr txBox="1"/>
          <p:nvPr/>
        </p:nvSpPr>
        <p:spPr>
          <a:xfrm>
            <a:off x="278179" y="2633187"/>
            <a:ext cx="1087274" cy="523220"/>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ZA" sz="1400" dirty="0"/>
              <a:t>&lt; 3 months old </a:t>
            </a:r>
            <a:endParaRPr lang="en-GB" sz="1400" dirty="0"/>
          </a:p>
        </p:txBody>
      </p:sp>
      <p:sp>
        <p:nvSpPr>
          <p:cNvPr id="10" name="TextBox 9">
            <a:extLst>
              <a:ext uri="{FF2B5EF4-FFF2-40B4-BE49-F238E27FC236}">
                <a16:creationId xmlns:a16="http://schemas.microsoft.com/office/drawing/2014/main" id="{1208BA11-6CDE-8C50-6F06-5E2E9F2612CE}"/>
              </a:ext>
            </a:extLst>
          </p:cNvPr>
          <p:cNvSpPr txBox="1"/>
          <p:nvPr/>
        </p:nvSpPr>
        <p:spPr>
          <a:xfrm>
            <a:off x="1479707" y="4501614"/>
            <a:ext cx="1158774" cy="523220"/>
          </a:xfrm>
          <a:prstGeom prst="rect">
            <a:avLst/>
          </a:prstGeom>
          <a:solidFill>
            <a:srgbClr val="AFFFAF"/>
          </a:solidFill>
          <a:ln>
            <a:solidFill>
              <a:schemeClr val="tx1"/>
            </a:solidFill>
          </a:ln>
        </p:spPr>
        <p:txBody>
          <a:bodyPr wrap="square" rtlCol="0">
            <a:spAutoFit/>
          </a:bodyPr>
          <a:lstStyle/>
          <a:p>
            <a:pPr algn="ctr"/>
            <a:r>
              <a:rPr lang="en-ZA" sz="1400" dirty="0"/>
              <a:t>2HRZ (E)</a:t>
            </a:r>
            <a:r>
              <a:rPr lang="en-ZA" sz="1400" baseline="30000" dirty="0"/>
              <a:t> *</a:t>
            </a:r>
            <a:r>
              <a:rPr lang="en-ZA" sz="1400" dirty="0"/>
              <a:t> + </a:t>
            </a:r>
            <a:r>
              <a:rPr lang="en-ZA" sz="1400" b="1" u="sng" dirty="0"/>
              <a:t>2</a:t>
            </a:r>
            <a:r>
              <a:rPr lang="en-ZA" sz="1400" dirty="0"/>
              <a:t>HR</a:t>
            </a:r>
            <a:endParaRPr lang="en-GB" sz="1400" dirty="0"/>
          </a:p>
        </p:txBody>
      </p:sp>
      <p:sp>
        <p:nvSpPr>
          <p:cNvPr id="11" name="TextBox 10">
            <a:extLst>
              <a:ext uri="{FF2B5EF4-FFF2-40B4-BE49-F238E27FC236}">
                <a16:creationId xmlns:a16="http://schemas.microsoft.com/office/drawing/2014/main" id="{DF87B091-CB18-D0C5-AD73-301379B8CE63}"/>
              </a:ext>
            </a:extLst>
          </p:cNvPr>
          <p:cNvSpPr txBox="1"/>
          <p:nvPr/>
        </p:nvSpPr>
        <p:spPr>
          <a:xfrm>
            <a:off x="1479707" y="2633187"/>
            <a:ext cx="2377406" cy="307777"/>
          </a:xfrm>
          <a:prstGeom prst="rect">
            <a:avLst/>
          </a:prstGeom>
          <a:solidFill>
            <a:schemeClr val="accent4"/>
          </a:solidFill>
          <a:ln>
            <a:solidFill>
              <a:schemeClr val="tx1"/>
            </a:solidFill>
          </a:ln>
        </p:spPr>
        <p:txBody>
          <a:bodyPr wrap="square" rtlCol="0">
            <a:spAutoFit/>
          </a:bodyPr>
          <a:lstStyle/>
          <a:p>
            <a:pPr algn="ctr"/>
            <a:r>
              <a:rPr lang="en-ZA" sz="1400" dirty="0"/>
              <a:t>3 months – 15 years old </a:t>
            </a:r>
            <a:endParaRPr lang="en-GB" sz="1400" dirty="0"/>
          </a:p>
        </p:txBody>
      </p:sp>
      <p:sp>
        <p:nvSpPr>
          <p:cNvPr id="13" name="TextBox 12">
            <a:extLst>
              <a:ext uri="{FF2B5EF4-FFF2-40B4-BE49-F238E27FC236}">
                <a16:creationId xmlns:a16="http://schemas.microsoft.com/office/drawing/2014/main" id="{F7C11B2A-CDA7-1536-B823-8759FF4A805E}"/>
              </a:ext>
            </a:extLst>
          </p:cNvPr>
          <p:cNvSpPr txBox="1"/>
          <p:nvPr/>
        </p:nvSpPr>
        <p:spPr>
          <a:xfrm>
            <a:off x="1479707" y="3112367"/>
            <a:ext cx="2377406" cy="523220"/>
          </a:xfrm>
          <a:prstGeom prst="rect">
            <a:avLst/>
          </a:prstGeom>
          <a:solidFill>
            <a:srgbClr val="CCCCFF"/>
          </a:solidFill>
          <a:ln>
            <a:solidFill>
              <a:schemeClr val="tx1"/>
            </a:solidFill>
          </a:ln>
        </p:spPr>
        <p:txBody>
          <a:bodyPr wrap="square" rtlCol="0">
            <a:spAutoFit/>
          </a:bodyPr>
          <a:lstStyle/>
          <a:p>
            <a:pPr algn="ctr"/>
            <a:r>
              <a:rPr lang="en-ZA" sz="1400" dirty="0"/>
              <a:t>Manage further according to </a:t>
            </a:r>
            <a:r>
              <a:rPr lang="en-ZA" sz="1400" b="1" dirty="0"/>
              <a:t>SEVERITY</a:t>
            </a:r>
            <a:r>
              <a:rPr lang="en-ZA" sz="1400" dirty="0"/>
              <a:t>:</a:t>
            </a:r>
            <a:endParaRPr lang="en-GB" sz="1400" dirty="0"/>
          </a:p>
        </p:txBody>
      </p:sp>
      <p:sp>
        <p:nvSpPr>
          <p:cNvPr id="14" name="TextBox 13">
            <a:extLst>
              <a:ext uri="{FF2B5EF4-FFF2-40B4-BE49-F238E27FC236}">
                <a16:creationId xmlns:a16="http://schemas.microsoft.com/office/drawing/2014/main" id="{8D661F83-2035-1246-8D0D-21DF2C4E393B}"/>
              </a:ext>
            </a:extLst>
          </p:cNvPr>
          <p:cNvSpPr txBox="1"/>
          <p:nvPr/>
        </p:nvSpPr>
        <p:spPr>
          <a:xfrm>
            <a:off x="1479707" y="3806991"/>
            <a:ext cx="1158774" cy="523220"/>
          </a:xfrm>
          <a:prstGeom prst="rect">
            <a:avLst/>
          </a:prstGeom>
          <a:solidFill>
            <a:srgbClr val="AFFFAF"/>
          </a:solidFill>
          <a:ln>
            <a:solidFill>
              <a:schemeClr val="tx1"/>
            </a:solidFill>
          </a:ln>
        </p:spPr>
        <p:txBody>
          <a:bodyPr wrap="square" rtlCol="0">
            <a:spAutoFit/>
          </a:bodyPr>
          <a:lstStyle/>
          <a:p>
            <a:pPr algn="ctr"/>
            <a:r>
              <a:rPr lang="en-ZA" sz="1400" b="1" i="1" dirty="0"/>
              <a:t>Non</a:t>
            </a:r>
            <a:r>
              <a:rPr lang="en-ZA" sz="1400" b="1" dirty="0"/>
              <a:t>-severe</a:t>
            </a:r>
            <a:r>
              <a:rPr lang="en-ZA" sz="1400" dirty="0"/>
              <a:t> PTB</a:t>
            </a:r>
            <a:endParaRPr lang="en-GB" sz="1400" dirty="0"/>
          </a:p>
        </p:txBody>
      </p:sp>
      <p:sp>
        <p:nvSpPr>
          <p:cNvPr id="15" name="TextBox 14">
            <a:extLst>
              <a:ext uri="{FF2B5EF4-FFF2-40B4-BE49-F238E27FC236}">
                <a16:creationId xmlns:a16="http://schemas.microsoft.com/office/drawing/2014/main" id="{A5DAF9FD-310B-B02F-0A85-1769AA3882B5}"/>
              </a:ext>
            </a:extLst>
          </p:cNvPr>
          <p:cNvSpPr txBox="1"/>
          <p:nvPr/>
        </p:nvSpPr>
        <p:spPr>
          <a:xfrm>
            <a:off x="2822047" y="3806991"/>
            <a:ext cx="1035066" cy="523220"/>
          </a:xfrm>
          <a:prstGeom prst="rect">
            <a:avLst/>
          </a:prstGeom>
          <a:solidFill>
            <a:srgbClr val="FFE1FF"/>
          </a:solidFill>
          <a:ln>
            <a:solidFill>
              <a:schemeClr val="tx1"/>
            </a:solidFill>
          </a:ln>
        </p:spPr>
        <p:txBody>
          <a:bodyPr wrap="square" rtlCol="0">
            <a:spAutoFit/>
          </a:bodyPr>
          <a:lstStyle/>
          <a:p>
            <a:pPr algn="ctr"/>
            <a:r>
              <a:rPr lang="en-ZA" sz="1400" b="1" dirty="0"/>
              <a:t>Severe</a:t>
            </a:r>
            <a:r>
              <a:rPr lang="en-ZA" sz="1400" dirty="0"/>
              <a:t> </a:t>
            </a:r>
          </a:p>
          <a:p>
            <a:pPr algn="ctr"/>
            <a:r>
              <a:rPr lang="en-ZA" sz="1400" dirty="0"/>
              <a:t>PTB</a:t>
            </a:r>
            <a:endParaRPr lang="en-GB" sz="1400" dirty="0"/>
          </a:p>
        </p:txBody>
      </p:sp>
      <p:sp>
        <p:nvSpPr>
          <p:cNvPr id="18" name="TextBox 17">
            <a:extLst>
              <a:ext uri="{FF2B5EF4-FFF2-40B4-BE49-F238E27FC236}">
                <a16:creationId xmlns:a16="http://schemas.microsoft.com/office/drawing/2014/main" id="{94091085-3193-E4B8-6E8B-0131FDDA66A2}"/>
              </a:ext>
            </a:extLst>
          </p:cNvPr>
          <p:cNvSpPr txBox="1"/>
          <p:nvPr/>
        </p:nvSpPr>
        <p:spPr>
          <a:xfrm>
            <a:off x="2822046" y="4501614"/>
            <a:ext cx="1035067" cy="523220"/>
          </a:xfrm>
          <a:prstGeom prst="rect">
            <a:avLst/>
          </a:prstGeom>
          <a:solidFill>
            <a:srgbClr val="FFE1FF"/>
          </a:solidFill>
          <a:ln>
            <a:solidFill>
              <a:schemeClr val="tx1"/>
            </a:solidFill>
          </a:ln>
        </p:spPr>
        <p:txBody>
          <a:bodyPr wrap="square" rtlCol="0">
            <a:spAutoFit/>
          </a:bodyPr>
          <a:lstStyle/>
          <a:p>
            <a:pPr algn="ctr"/>
            <a:r>
              <a:rPr lang="en-ZA" sz="1400" dirty="0"/>
              <a:t>2HRZ (E)</a:t>
            </a:r>
            <a:r>
              <a:rPr lang="en-ZA" sz="1400" baseline="30000" dirty="0"/>
              <a:t> *</a:t>
            </a:r>
            <a:r>
              <a:rPr lang="en-ZA" sz="1400" dirty="0"/>
              <a:t> + </a:t>
            </a:r>
            <a:r>
              <a:rPr lang="en-ZA" sz="1400" b="1" u="sng" dirty="0"/>
              <a:t>4</a:t>
            </a:r>
            <a:r>
              <a:rPr lang="en-ZA" sz="1400" dirty="0"/>
              <a:t>HR</a:t>
            </a:r>
            <a:endParaRPr lang="en-GB" sz="1400" dirty="0"/>
          </a:p>
        </p:txBody>
      </p:sp>
      <p:sp>
        <p:nvSpPr>
          <p:cNvPr id="19" name="TextBox 18">
            <a:extLst>
              <a:ext uri="{FF2B5EF4-FFF2-40B4-BE49-F238E27FC236}">
                <a16:creationId xmlns:a16="http://schemas.microsoft.com/office/drawing/2014/main" id="{77FC3882-55E4-2BA6-442E-C78B452CFF56}"/>
              </a:ext>
            </a:extLst>
          </p:cNvPr>
          <p:cNvSpPr txBox="1"/>
          <p:nvPr/>
        </p:nvSpPr>
        <p:spPr>
          <a:xfrm>
            <a:off x="3971367" y="2633187"/>
            <a:ext cx="1158773" cy="523220"/>
          </a:xfrm>
          <a:prstGeom prst="rect">
            <a:avLst/>
          </a:prstGeom>
          <a:solidFill>
            <a:srgbClr val="0060A0">
              <a:alpha val="30196"/>
            </a:srgbClr>
          </a:solidFill>
          <a:ln>
            <a:solidFill>
              <a:schemeClr val="tx1"/>
            </a:solidFill>
          </a:ln>
        </p:spPr>
        <p:txBody>
          <a:bodyPr wrap="square" rtlCol="0">
            <a:spAutoFit/>
          </a:bodyPr>
          <a:lstStyle/>
          <a:p>
            <a:pPr algn="ctr"/>
            <a:r>
              <a:rPr lang="en-ZA" sz="1400" dirty="0"/>
              <a:t>16-19 years old</a:t>
            </a:r>
            <a:endParaRPr lang="en-GB" sz="1400" dirty="0"/>
          </a:p>
        </p:txBody>
      </p:sp>
      <p:sp>
        <p:nvSpPr>
          <p:cNvPr id="20" name="TextBox 19">
            <a:extLst>
              <a:ext uri="{FF2B5EF4-FFF2-40B4-BE49-F238E27FC236}">
                <a16:creationId xmlns:a16="http://schemas.microsoft.com/office/drawing/2014/main" id="{6D8CD8A0-F6D4-9198-836C-5EF1C39B4C52}"/>
              </a:ext>
            </a:extLst>
          </p:cNvPr>
          <p:cNvSpPr txBox="1"/>
          <p:nvPr/>
        </p:nvSpPr>
        <p:spPr>
          <a:xfrm>
            <a:off x="3971366" y="3343697"/>
            <a:ext cx="1158774" cy="1384995"/>
          </a:xfrm>
          <a:prstGeom prst="rect">
            <a:avLst/>
          </a:prstGeom>
          <a:solidFill>
            <a:srgbClr val="0060A0">
              <a:alpha val="30196"/>
            </a:srgbClr>
          </a:solidFill>
          <a:ln>
            <a:solidFill>
              <a:schemeClr val="tx1"/>
            </a:solidFill>
          </a:ln>
        </p:spPr>
        <p:txBody>
          <a:bodyPr wrap="square" rtlCol="0">
            <a:spAutoFit/>
          </a:bodyPr>
          <a:lstStyle/>
          <a:p>
            <a:pPr algn="ctr"/>
            <a:r>
              <a:rPr lang="en-ZA" sz="1400" dirty="0"/>
              <a:t>2HRZE +</a:t>
            </a:r>
            <a:r>
              <a:rPr lang="en-ZA" sz="1400" b="1" dirty="0"/>
              <a:t> </a:t>
            </a:r>
            <a:r>
              <a:rPr lang="en-ZA" sz="1400" b="1" u="sng" dirty="0"/>
              <a:t>4</a:t>
            </a:r>
            <a:r>
              <a:rPr lang="en-ZA" sz="1400" dirty="0"/>
              <a:t>HR</a:t>
            </a:r>
          </a:p>
          <a:p>
            <a:pPr algn="ctr"/>
            <a:endParaRPr lang="en-ZA" sz="1400" i="1" dirty="0"/>
          </a:p>
          <a:p>
            <a:pPr algn="ctr"/>
            <a:r>
              <a:rPr lang="en-ZA" sz="1400" i="1" dirty="0"/>
              <a:t>Or</a:t>
            </a:r>
          </a:p>
          <a:p>
            <a:pPr algn="ctr"/>
            <a:endParaRPr lang="en-ZA" sz="1400" i="1" dirty="0"/>
          </a:p>
          <a:p>
            <a:pPr algn="ctr"/>
            <a:r>
              <a:rPr lang="en-GB" sz="1400" dirty="0"/>
              <a:t>2HPZM + 2HPM</a:t>
            </a:r>
          </a:p>
        </p:txBody>
      </p:sp>
      <p:sp>
        <p:nvSpPr>
          <p:cNvPr id="34" name="TextBox 33">
            <a:extLst>
              <a:ext uri="{FF2B5EF4-FFF2-40B4-BE49-F238E27FC236}">
                <a16:creationId xmlns:a16="http://schemas.microsoft.com/office/drawing/2014/main" id="{76CCB64A-663D-1834-8826-3BBE32D9D4AE}"/>
              </a:ext>
            </a:extLst>
          </p:cNvPr>
          <p:cNvSpPr txBox="1"/>
          <p:nvPr/>
        </p:nvSpPr>
        <p:spPr>
          <a:xfrm>
            <a:off x="278179" y="3326096"/>
            <a:ext cx="1087274" cy="523220"/>
          </a:xfrm>
          <a:prstGeom prst="rect">
            <a:avLst/>
          </a:prstGeom>
          <a:solidFill>
            <a:srgbClr val="FFE1FF"/>
          </a:solidFill>
          <a:ln>
            <a:solidFill>
              <a:schemeClr val="tx1"/>
            </a:solidFill>
          </a:ln>
        </p:spPr>
        <p:txBody>
          <a:bodyPr wrap="square" rtlCol="0">
            <a:spAutoFit/>
          </a:bodyPr>
          <a:lstStyle/>
          <a:p>
            <a:pPr algn="ctr"/>
            <a:r>
              <a:rPr lang="en-ZA" sz="1400" dirty="0"/>
              <a:t>2HRZ (E)</a:t>
            </a:r>
            <a:r>
              <a:rPr lang="en-ZA" sz="1400" baseline="30000" dirty="0"/>
              <a:t>*</a:t>
            </a:r>
            <a:r>
              <a:rPr lang="en-ZA" sz="1400" dirty="0"/>
              <a:t> + </a:t>
            </a:r>
            <a:r>
              <a:rPr lang="en-ZA" sz="1400" b="1" u="sng" dirty="0"/>
              <a:t>4</a:t>
            </a:r>
            <a:r>
              <a:rPr lang="en-ZA" sz="1400" dirty="0"/>
              <a:t>HR</a:t>
            </a:r>
            <a:endParaRPr lang="en-GB" sz="1400" dirty="0"/>
          </a:p>
        </p:txBody>
      </p:sp>
      <p:sp>
        <p:nvSpPr>
          <p:cNvPr id="7" name="TextBox 6">
            <a:extLst>
              <a:ext uri="{FF2B5EF4-FFF2-40B4-BE49-F238E27FC236}">
                <a16:creationId xmlns:a16="http://schemas.microsoft.com/office/drawing/2014/main" id="{6107BEF5-1FA6-5277-34EC-84B9F6196971}"/>
              </a:ext>
            </a:extLst>
          </p:cNvPr>
          <p:cNvSpPr txBox="1"/>
          <p:nvPr/>
        </p:nvSpPr>
        <p:spPr>
          <a:xfrm>
            <a:off x="5276278" y="1674826"/>
            <a:ext cx="6633164" cy="307777"/>
          </a:xfrm>
          <a:prstGeom prst="rect">
            <a:avLst/>
          </a:prstGeom>
          <a:solidFill>
            <a:schemeClr val="bg2">
              <a:lumMod val="75000"/>
            </a:schemeClr>
          </a:solidFill>
          <a:ln>
            <a:solidFill>
              <a:schemeClr val="tx1"/>
            </a:solidFill>
          </a:ln>
        </p:spPr>
        <p:txBody>
          <a:bodyPr wrap="square" rtlCol="0">
            <a:spAutoFit/>
          </a:bodyPr>
          <a:lstStyle/>
          <a:p>
            <a:pPr algn="ctr"/>
            <a:r>
              <a:rPr lang="en-ZA" sz="1400" b="1" u="sng" dirty="0"/>
              <a:t>EXTRA-</a:t>
            </a:r>
            <a:r>
              <a:rPr lang="en-ZA" sz="1400" b="1" dirty="0"/>
              <a:t>PULMONARY TB</a:t>
            </a:r>
            <a:endParaRPr lang="en-GB" sz="1400" b="1" dirty="0"/>
          </a:p>
        </p:txBody>
      </p:sp>
      <p:sp>
        <p:nvSpPr>
          <p:cNvPr id="38" name="TextBox 37">
            <a:extLst>
              <a:ext uri="{FF2B5EF4-FFF2-40B4-BE49-F238E27FC236}">
                <a16:creationId xmlns:a16="http://schemas.microsoft.com/office/drawing/2014/main" id="{95557BD2-6AA6-3303-AB2B-516BE2DD9C0B}"/>
              </a:ext>
            </a:extLst>
          </p:cNvPr>
          <p:cNvSpPr txBox="1"/>
          <p:nvPr/>
        </p:nvSpPr>
        <p:spPr>
          <a:xfrm>
            <a:off x="6545602" y="2649538"/>
            <a:ext cx="5412729" cy="307777"/>
          </a:xfrm>
          <a:prstGeom prst="rect">
            <a:avLst/>
          </a:prstGeom>
          <a:solidFill>
            <a:schemeClr val="accent4"/>
          </a:solidFill>
          <a:ln>
            <a:solidFill>
              <a:schemeClr val="tx1"/>
            </a:solidFill>
          </a:ln>
        </p:spPr>
        <p:txBody>
          <a:bodyPr wrap="square" rtlCol="0">
            <a:spAutoFit/>
          </a:bodyPr>
          <a:lstStyle/>
          <a:p>
            <a:pPr algn="ctr"/>
            <a:r>
              <a:rPr lang="en-ZA" sz="1400" b="1" dirty="0"/>
              <a:t>3</a:t>
            </a:r>
            <a:r>
              <a:rPr lang="en-ZA" sz="1400" dirty="0"/>
              <a:t> months – 19 years old </a:t>
            </a:r>
            <a:endParaRPr lang="en-GB" sz="1400" dirty="0"/>
          </a:p>
        </p:txBody>
      </p:sp>
      <p:sp>
        <p:nvSpPr>
          <p:cNvPr id="57" name="Isosceles Triangle 56">
            <a:extLst>
              <a:ext uri="{FF2B5EF4-FFF2-40B4-BE49-F238E27FC236}">
                <a16:creationId xmlns:a16="http://schemas.microsoft.com/office/drawing/2014/main" id="{3CC6485A-FFAB-76AC-818C-53F8A8692D4B}"/>
              </a:ext>
            </a:extLst>
          </p:cNvPr>
          <p:cNvSpPr/>
          <p:nvPr/>
        </p:nvSpPr>
        <p:spPr>
          <a:xfrm rot="10800000">
            <a:off x="2560409" y="1501378"/>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Isosceles Triangle 57">
            <a:extLst>
              <a:ext uri="{FF2B5EF4-FFF2-40B4-BE49-F238E27FC236}">
                <a16:creationId xmlns:a16="http://schemas.microsoft.com/office/drawing/2014/main" id="{E93A2037-4C86-08AE-8580-2105C66DB1E6}"/>
              </a:ext>
            </a:extLst>
          </p:cNvPr>
          <p:cNvSpPr/>
          <p:nvPr/>
        </p:nvSpPr>
        <p:spPr>
          <a:xfrm rot="10800000">
            <a:off x="8484860" y="1502372"/>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Isosceles Triangle 58">
            <a:extLst>
              <a:ext uri="{FF2B5EF4-FFF2-40B4-BE49-F238E27FC236}">
                <a16:creationId xmlns:a16="http://schemas.microsoft.com/office/drawing/2014/main" id="{55CF5F9E-2781-4281-40CD-B1A0F8F7ECF0}"/>
              </a:ext>
            </a:extLst>
          </p:cNvPr>
          <p:cNvSpPr/>
          <p:nvPr/>
        </p:nvSpPr>
        <p:spPr>
          <a:xfrm rot="10800000">
            <a:off x="2560410" y="1993693"/>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Isosceles Triangle 61">
            <a:extLst>
              <a:ext uri="{FF2B5EF4-FFF2-40B4-BE49-F238E27FC236}">
                <a16:creationId xmlns:a16="http://schemas.microsoft.com/office/drawing/2014/main" id="{EC324AEB-4252-6E0B-EF8C-7792F65A7C98}"/>
              </a:ext>
            </a:extLst>
          </p:cNvPr>
          <p:cNvSpPr/>
          <p:nvPr/>
        </p:nvSpPr>
        <p:spPr>
          <a:xfrm rot="10800000">
            <a:off x="8480144" y="1982603"/>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4" name="Isosceles Triangle 18443">
            <a:extLst>
              <a:ext uri="{FF2B5EF4-FFF2-40B4-BE49-F238E27FC236}">
                <a16:creationId xmlns:a16="http://schemas.microsoft.com/office/drawing/2014/main" id="{27915702-D11D-9BD4-2848-32F72252BBC2}"/>
              </a:ext>
            </a:extLst>
          </p:cNvPr>
          <p:cNvSpPr/>
          <p:nvPr/>
        </p:nvSpPr>
        <p:spPr>
          <a:xfrm rot="10800000">
            <a:off x="713816" y="2466152"/>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5" name="Isosceles Triangle 18444">
            <a:extLst>
              <a:ext uri="{FF2B5EF4-FFF2-40B4-BE49-F238E27FC236}">
                <a16:creationId xmlns:a16="http://schemas.microsoft.com/office/drawing/2014/main" id="{EA204FB8-074B-04BE-BAB4-74E7C16F4839}"/>
              </a:ext>
            </a:extLst>
          </p:cNvPr>
          <p:cNvSpPr/>
          <p:nvPr/>
        </p:nvSpPr>
        <p:spPr>
          <a:xfrm rot="10800000">
            <a:off x="4442753" y="3169360"/>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6" name="Isosceles Triangle 18445">
            <a:extLst>
              <a:ext uri="{FF2B5EF4-FFF2-40B4-BE49-F238E27FC236}">
                <a16:creationId xmlns:a16="http://schemas.microsoft.com/office/drawing/2014/main" id="{60E1DC48-CCA5-3638-F44C-83D678EC2D13}"/>
              </a:ext>
            </a:extLst>
          </p:cNvPr>
          <p:cNvSpPr/>
          <p:nvPr/>
        </p:nvSpPr>
        <p:spPr>
          <a:xfrm rot="10800000">
            <a:off x="2560409" y="2466152"/>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7" name="Isosceles Triangle 18446">
            <a:extLst>
              <a:ext uri="{FF2B5EF4-FFF2-40B4-BE49-F238E27FC236}">
                <a16:creationId xmlns:a16="http://schemas.microsoft.com/office/drawing/2014/main" id="{C35C1203-D20B-2845-15C5-F0A555A84EA4}"/>
              </a:ext>
            </a:extLst>
          </p:cNvPr>
          <p:cNvSpPr/>
          <p:nvPr/>
        </p:nvSpPr>
        <p:spPr>
          <a:xfrm rot="10800000">
            <a:off x="4445249" y="2466152"/>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8" name="Isosceles Triangle 18447">
            <a:extLst>
              <a:ext uri="{FF2B5EF4-FFF2-40B4-BE49-F238E27FC236}">
                <a16:creationId xmlns:a16="http://schemas.microsoft.com/office/drawing/2014/main" id="{D5A3733B-4A63-688D-8ADB-5D2A421CDF05}"/>
              </a:ext>
            </a:extLst>
          </p:cNvPr>
          <p:cNvSpPr/>
          <p:nvPr/>
        </p:nvSpPr>
        <p:spPr>
          <a:xfrm rot="10800000">
            <a:off x="2560408" y="2949987"/>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9" name="Isosceles Triangle 18448">
            <a:extLst>
              <a:ext uri="{FF2B5EF4-FFF2-40B4-BE49-F238E27FC236}">
                <a16:creationId xmlns:a16="http://schemas.microsoft.com/office/drawing/2014/main" id="{EF021889-E412-B183-0F3A-A5A8FC1E0BDE}"/>
              </a:ext>
            </a:extLst>
          </p:cNvPr>
          <p:cNvSpPr/>
          <p:nvPr/>
        </p:nvSpPr>
        <p:spPr>
          <a:xfrm rot="10800000">
            <a:off x="1951094" y="3648666"/>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50" name="Isosceles Triangle 18449">
            <a:extLst>
              <a:ext uri="{FF2B5EF4-FFF2-40B4-BE49-F238E27FC236}">
                <a16:creationId xmlns:a16="http://schemas.microsoft.com/office/drawing/2014/main" id="{A8488CAC-622C-DD42-040B-6E4CE4B0668F}"/>
              </a:ext>
            </a:extLst>
          </p:cNvPr>
          <p:cNvSpPr/>
          <p:nvPr/>
        </p:nvSpPr>
        <p:spPr>
          <a:xfrm rot="10800000">
            <a:off x="1951094" y="4330507"/>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51" name="Isosceles Triangle 18450">
            <a:extLst>
              <a:ext uri="{FF2B5EF4-FFF2-40B4-BE49-F238E27FC236}">
                <a16:creationId xmlns:a16="http://schemas.microsoft.com/office/drawing/2014/main" id="{3E4DC2F6-3954-5312-D744-5E9AB5218C44}"/>
              </a:ext>
            </a:extLst>
          </p:cNvPr>
          <p:cNvSpPr/>
          <p:nvPr/>
        </p:nvSpPr>
        <p:spPr>
          <a:xfrm rot="10800000">
            <a:off x="3216617" y="3639276"/>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54" name="Isosceles Triangle 18453">
            <a:extLst>
              <a:ext uri="{FF2B5EF4-FFF2-40B4-BE49-F238E27FC236}">
                <a16:creationId xmlns:a16="http://schemas.microsoft.com/office/drawing/2014/main" id="{B74FC98B-785B-6795-C6B0-2A28C96E4C58}"/>
              </a:ext>
            </a:extLst>
          </p:cNvPr>
          <p:cNvSpPr/>
          <p:nvPr/>
        </p:nvSpPr>
        <p:spPr>
          <a:xfrm rot="10800000">
            <a:off x="3251933" y="4334912"/>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55" name="Isosceles Triangle 18454">
            <a:extLst>
              <a:ext uri="{FF2B5EF4-FFF2-40B4-BE49-F238E27FC236}">
                <a16:creationId xmlns:a16="http://schemas.microsoft.com/office/drawing/2014/main" id="{361750B6-DC16-2C8A-F337-B1FA514F506E}"/>
              </a:ext>
            </a:extLst>
          </p:cNvPr>
          <p:cNvSpPr/>
          <p:nvPr/>
        </p:nvSpPr>
        <p:spPr>
          <a:xfrm rot="10800000">
            <a:off x="713817" y="3163297"/>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B17A185D-74CD-D431-CD47-50988A432DCB}"/>
              </a:ext>
            </a:extLst>
          </p:cNvPr>
          <p:cNvGrpSpPr/>
          <p:nvPr/>
        </p:nvGrpSpPr>
        <p:grpSpPr>
          <a:xfrm>
            <a:off x="6542126" y="3550419"/>
            <a:ext cx="1091826" cy="1924190"/>
            <a:chOff x="5399432" y="4270529"/>
            <a:chExt cx="1407341" cy="1924190"/>
          </a:xfrm>
        </p:grpSpPr>
        <p:sp>
          <p:nvSpPr>
            <p:cNvPr id="18434" name="Isosceles Triangle 18433">
              <a:extLst>
                <a:ext uri="{FF2B5EF4-FFF2-40B4-BE49-F238E27FC236}">
                  <a16:creationId xmlns:a16="http://schemas.microsoft.com/office/drawing/2014/main" id="{4A5A7B06-398D-A234-F18D-593E49C74440}"/>
                </a:ext>
              </a:extLst>
            </p:cNvPr>
            <p:cNvSpPr/>
            <p:nvPr/>
          </p:nvSpPr>
          <p:spPr>
            <a:xfrm rot="10800000">
              <a:off x="6001879" y="4578306"/>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A1743C4F-CE90-16DF-2714-9BE8BD8D1900}"/>
                </a:ext>
              </a:extLst>
            </p:cNvPr>
            <p:cNvGrpSpPr/>
            <p:nvPr/>
          </p:nvGrpSpPr>
          <p:grpSpPr>
            <a:xfrm>
              <a:off x="5399432" y="4270529"/>
              <a:ext cx="1407341" cy="1924190"/>
              <a:chOff x="5284246" y="3129266"/>
              <a:chExt cx="1407341" cy="1924190"/>
            </a:xfrm>
          </p:grpSpPr>
          <p:sp>
            <p:nvSpPr>
              <p:cNvPr id="37" name="TextBox 36">
                <a:extLst>
                  <a:ext uri="{FF2B5EF4-FFF2-40B4-BE49-F238E27FC236}">
                    <a16:creationId xmlns:a16="http://schemas.microsoft.com/office/drawing/2014/main" id="{1DBC503A-8F71-E48E-232F-CA6F92017DEA}"/>
                  </a:ext>
                </a:extLst>
              </p:cNvPr>
              <p:cNvSpPr txBox="1"/>
              <p:nvPr/>
            </p:nvSpPr>
            <p:spPr>
              <a:xfrm>
                <a:off x="5284246" y="4530236"/>
                <a:ext cx="1385434" cy="523220"/>
              </a:xfrm>
              <a:prstGeom prst="rect">
                <a:avLst/>
              </a:prstGeom>
              <a:solidFill>
                <a:srgbClr val="AFFFAF"/>
              </a:solidFill>
              <a:ln>
                <a:solidFill>
                  <a:schemeClr val="tx1"/>
                </a:solidFill>
              </a:ln>
            </p:spPr>
            <p:txBody>
              <a:bodyPr wrap="square" rtlCol="0">
                <a:spAutoFit/>
              </a:bodyPr>
              <a:lstStyle/>
              <a:p>
                <a:pPr algn="ctr"/>
                <a:r>
                  <a:rPr lang="en-ZA" sz="1400" dirty="0"/>
                  <a:t>2HRZ (E)</a:t>
                </a:r>
                <a:r>
                  <a:rPr lang="en-ZA" sz="1400" baseline="30000" dirty="0"/>
                  <a:t> *</a:t>
                </a:r>
                <a:r>
                  <a:rPr lang="en-ZA" sz="1400" dirty="0"/>
                  <a:t> + </a:t>
                </a:r>
                <a:r>
                  <a:rPr lang="en-ZA" sz="1400" b="1" u="sng" dirty="0"/>
                  <a:t>2</a:t>
                </a:r>
                <a:r>
                  <a:rPr lang="en-ZA" sz="1400" dirty="0"/>
                  <a:t>HR</a:t>
                </a:r>
                <a:endParaRPr lang="en-GB" sz="1400" dirty="0"/>
              </a:p>
            </p:txBody>
          </p:sp>
          <p:sp>
            <p:nvSpPr>
              <p:cNvPr id="39" name="TextBox 38">
                <a:extLst>
                  <a:ext uri="{FF2B5EF4-FFF2-40B4-BE49-F238E27FC236}">
                    <a16:creationId xmlns:a16="http://schemas.microsoft.com/office/drawing/2014/main" id="{1D8B30AB-F629-32B4-6A73-8A1A1C5FBF6F}"/>
                  </a:ext>
                </a:extLst>
              </p:cNvPr>
              <p:cNvSpPr txBox="1"/>
              <p:nvPr/>
            </p:nvSpPr>
            <p:spPr>
              <a:xfrm>
                <a:off x="5284247" y="3622464"/>
                <a:ext cx="1385434" cy="738664"/>
              </a:xfrm>
              <a:prstGeom prst="rect">
                <a:avLst/>
              </a:prstGeom>
              <a:solidFill>
                <a:srgbClr val="AFFFAF"/>
              </a:solidFill>
              <a:ln>
                <a:solidFill>
                  <a:schemeClr val="tx1"/>
                </a:solidFill>
              </a:ln>
            </p:spPr>
            <p:txBody>
              <a:bodyPr wrap="square" rtlCol="0">
                <a:spAutoFit/>
              </a:bodyPr>
              <a:lstStyle/>
              <a:p>
                <a:pPr algn="ctr"/>
                <a:r>
                  <a:rPr lang="en-ZA" sz="1400" dirty="0"/>
                  <a:t>Isolated peripheral LN disease</a:t>
                </a:r>
                <a:endParaRPr lang="en-GB" sz="1400" dirty="0"/>
              </a:p>
            </p:txBody>
          </p:sp>
          <p:sp>
            <p:nvSpPr>
              <p:cNvPr id="18443" name="Isosceles Triangle 18442">
                <a:extLst>
                  <a:ext uri="{FF2B5EF4-FFF2-40B4-BE49-F238E27FC236}">
                    <a16:creationId xmlns:a16="http://schemas.microsoft.com/office/drawing/2014/main" id="{98CBC02F-7AD4-49B7-E32D-2C2DB46D0C4E}"/>
                  </a:ext>
                </a:extLst>
              </p:cNvPr>
              <p:cNvSpPr/>
              <p:nvPr/>
            </p:nvSpPr>
            <p:spPr>
              <a:xfrm rot="10800000">
                <a:off x="5857165" y="4368235"/>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88" name="TextBox 18487">
                <a:extLst>
                  <a:ext uri="{FF2B5EF4-FFF2-40B4-BE49-F238E27FC236}">
                    <a16:creationId xmlns:a16="http://schemas.microsoft.com/office/drawing/2014/main" id="{473B4391-90F8-E724-8C6D-175AC350B0F0}"/>
                  </a:ext>
                </a:extLst>
              </p:cNvPr>
              <p:cNvSpPr txBox="1"/>
              <p:nvPr/>
            </p:nvSpPr>
            <p:spPr>
              <a:xfrm>
                <a:off x="5306153" y="3129266"/>
                <a:ext cx="1385434" cy="307777"/>
              </a:xfrm>
              <a:prstGeom prst="rect">
                <a:avLst/>
              </a:prstGeom>
              <a:solidFill>
                <a:srgbClr val="AFFFAF"/>
              </a:solidFill>
              <a:ln>
                <a:solidFill>
                  <a:schemeClr val="tx1"/>
                </a:solidFill>
              </a:ln>
            </p:spPr>
            <p:txBody>
              <a:bodyPr wrap="square" rtlCol="0">
                <a:spAutoFit/>
              </a:bodyPr>
              <a:lstStyle/>
              <a:p>
                <a:pPr algn="ctr"/>
                <a:r>
                  <a:rPr lang="en-ZA" sz="1400" i="1" dirty="0"/>
                  <a:t>Non</a:t>
                </a:r>
                <a:r>
                  <a:rPr lang="en-ZA" sz="1400" dirty="0"/>
                  <a:t>-severe</a:t>
                </a:r>
                <a:endParaRPr lang="en-GB" sz="1400" dirty="0"/>
              </a:p>
            </p:txBody>
          </p:sp>
        </p:grpSp>
      </p:grpSp>
      <p:sp>
        <p:nvSpPr>
          <p:cNvPr id="18489" name="Isosceles Triangle 18488">
            <a:extLst>
              <a:ext uri="{FF2B5EF4-FFF2-40B4-BE49-F238E27FC236}">
                <a16:creationId xmlns:a16="http://schemas.microsoft.com/office/drawing/2014/main" id="{49AEF8AA-D949-2481-9D90-D145B46E9A7D}"/>
              </a:ext>
            </a:extLst>
          </p:cNvPr>
          <p:cNvSpPr/>
          <p:nvPr/>
        </p:nvSpPr>
        <p:spPr>
          <a:xfrm rot="10800000">
            <a:off x="8480144" y="2469154"/>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a:extLst>
              <a:ext uri="{FF2B5EF4-FFF2-40B4-BE49-F238E27FC236}">
                <a16:creationId xmlns:a16="http://schemas.microsoft.com/office/drawing/2014/main" id="{49A5B682-D96F-4205-487F-2B50FAFDE4C5}"/>
              </a:ext>
            </a:extLst>
          </p:cNvPr>
          <p:cNvGrpSpPr/>
          <p:nvPr/>
        </p:nvGrpSpPr>
        <p:grpSpPr>
          <a:xfrm>
            <a:off x="7736053" y="3566699"/>
            <a:ext cx="4210693" cy="1900427"/>
            <a:chOff x="6870613" y="3426249"/>
            <a:chExt cx="5076133" cy="1900427"/>
          </a:xfrm>
          <a:solidFill>
            <a:srgbClr val="FFE1FF"/>
          </a:solidFill>
        </p:grpSpPr>
        <p:sp>
          <p:nvSpPr>
            <p:cNvPr id="43" name="TextBox 42">
              <a:extLst>
                <a:ext uri="{FF2B5EF4-FFF2-40B4-BE49-F238E27FC236}">
                  <a16:creationId xmlns:a16="http://schemas.microsoft.com/office/drawing/2014/main" id="{DDBF9574-0C48-2096-57F3-512A28F180FE}"/>
                </a:ext>
              </a:extLst>
            </p:cNvPr>
            <p:cNvSpPr txBox="1"/>
            <p:nvPr/>
          </p:nvSpPr>
          <p:spPr>
            <a:xfrm>
              <a:off x="6870613" y="3907294"/>
              <a:ext cx="1138961" cy="738664"/>
            </a:xfrm>
            <a:prstGeom prst="rect">
              <a:avLst/>
            </a:prstGeom>
            <a:grpFill/>
            <a:ln>
              <a:solidFill>
                <a:schemeClr val="tx1"/>
              </a:solidFill>
            </a:ln>
          </p:spPr>
          <p:txBody>
            <a:bodyPr wrap="square" rtlCol="0">
              <a:spAutoFit/>
            </a:bodyPr>
            <a:lstStyle/>
            <a:p>
              <a:pPr algn="ctr"/>
              <a:r>
                <a:rPr lang="en-ZA" sz="1400" dirty="0"/>
                <a:t>Osteo-articular </a:t>
              </a:r>
            </a:p>
            <a:p>
              <a:pPr algn="ctr"/>
              <a:r>
                <a:rPr lang="en-ZA" sz="1400" dirty="0"/>
                <a:t>TB</a:t>
              </a:r>
              <a:endParaRPr lang="en-GB" sz="1400" dirty="0"/>
            </a:p>
          </p:txBody>
        </p:sp>
        <p:sp>
          <p:nvSpPr>
            <p:cNvPr id="45" name="TextBox 44">
              <a:extLst>
                <a:ext uri="{FF2B5EF4-FFF2-40B4-BE49-F238E27FC236}">
                  <a16:creationId xmlns:a16="http://schemas.microsoft.com/office/drawing/2014/main" id="{DF0270A1-4E95-6D65-3FFB-0A88620E024F}"/>
                </a:ext>
              </a:extLst>
            </p:cNvPr>
            <p:cNvSpPr txBox="1"/>
            <p:nvPr/>
          </p:nvSpPr>
          <p:spPr>
            <a:xfrm>
              <a:off x="10703170" y="3907294"/>
              <a:ext cx="1243576" cy="738664"/>
            </a:xfrm>
            <a:prstGeom prst="rect">
              <a:avLst/>
            </a:prstGeom>
            <a:grpFill/>
            <a:ln>
              <a:solidFill>
                <a:schemeClr val="tx1"/>
              </a:solidFill>
            </a:ln>
          </p:spPr>
          <p:txBody>
            <a:bodyPr wrap="square" rtlCol="0">
              <a:spAutoFit/>
            </a:bodyPr>
            <a:lstStyle/>
            <a:p>
              <a:pPr algn="ctr"/>
              <a:r>
                <a:rPr lang="en-ZA" sz="1400" dirty="0"/>
                <a:t>All other forms of EPTB</a:t>
              </a:r>
              <a:endParaRPr lang="en-GB" sz="1400" dirty="0"/>
            </a:p>
          </p:txBody>
        </p:sp>
        <p:sp>
          <p:nvSpPr>
            <p:cNvPr id="48" name="TextBox 47">
              <a:extLst>
                <a:ext uri="{FF2B5EF4-FFF2-40B4-BE49-F238E27FC236}">
                  <a16:creationId xmlns:a16="http://schemas.microsoft.com/office/drawing/2014/main" id="{6C4111A4-2ED0-32DC-C123-B6FA895417F2}"/>
                </a:ext>
              </a:extLst>
            </p:cNvPr>
            <p:cNvSpPr txBox="1"/>
            <p:nvPr/>
          </p:nvSpPr>
          <p:spPr>
            <a:xfrm>
              <a:off x="8190836" y="4366756"/>
              <a:ext cx="1138961" cy="307777"/>
            </a:xfrm>
            <a:prstGeom prst="rect">
              <a:avLst/>
            </a:prstGeom>
            <a:grpFill/>
            <a:ln>
              <a:solidFill>
                <a:schemeClr val="tx1"/>
              </a:solidFill>
            </a:ln>
          </p:spPr>
          <p:txBody>
            <a:bodyPr wrap="square" rtlCol="0">
              <a:spAutoFit/>
            </a:bodyPr>
            <a:lstStyle/>
            <a:p>
              <a:pPr algn="ctr"/>
              <a:r>
                <a:rPr lang="en-ZA" sz="1400" dirty="0"/>
                <a:t>Standard </a:t>
              </a:r>
              <a:endParaRPr lang="en-GB" sz="1400" dirty="0"/>
            </a:p>
          </p:txBody>
        </p:sp>
        <p:sp>
          <p:nvSpPr>
            <p:cNvPr id="49" name="TextBox 48">
              <a:extLst>
                <a:ext uri="{FF2B5EF4-FFF2-40B4-BE49-F238E27FC236}">
                  <a16:creationId xmlns:a16="http://schemas.microsoft.com/office/drawing/2014/main" id="{7169A011-D53A-B2EE-6418-DE7181656821}"/>
                </a:ext>
              </a:extLst>
            </p:cNvPr>
            <p:cNvSpPr txBox="1"/>
            <p:nvPr/>
          </p:nvSpPr>
          <p:spPr>
            <a:xfrm>
              <a:off x="10702609" y="4803456"/>
              <a:ext cx="1243574" cy="523220"/>
            </a:xfrm>
            <a:prstGeom prst="rect">
              <a:avLst/>
            </a:prstGeom>
            <a:grpFill/>
            <a:ln>
              <a:solidFill>
                <a:schemeClr val="tx1"/>
              </a:solidFill>
            </a:ln>
          </p:spPr>
          <p:txBody>
            <a:bodyPr wrap="square" rtlCol="0">
              <a:spAutoFit/>
            </a:bodyPr>
            <a:lstStyle/>
            <a:p>
              <a:pPr algn="ctr"/>
              <a:r>
                <a:rPr lang="en-ZA" sz="1400" dirty="0"/>
                <a:t>2HRZ (E)</a:t>
              </a:r>
              <a:r>
                <a:rPr lang="en-ZA" sz="1400" baseline="30000" dirty="0"/>
                <a:t>*</a:t>
              </a:r>
              <a:r>
                <a:rPr lang="en-ZA" sz="1400" dirty="0"/>
                <a:t> + </a:t>
              </a:r>
              <a:r>
                <a:rPr lang="en-ZA" sz="1400" b="1" u="sng" dirty="0"/>
                <a:t>4</a:t>
              </a:r>
              <a:r>
                <a:rPr lang="en-ZA" sz="1400" dirty="0"/>
                <a:t>HR</a:t>
              </a:r>
              <a:endParaRPr lang="en-GB" sz="1400" dirty="0"/>
            </a:p>
          </p:txBody>
        </p:sp>
        <p:sp>
          <p:nvSpPr>
            <p:cNvPr id="51" name="TextBox 50">
              <a:extLst>
                <a:ext uri="{FF2B5EF4-FFF2-40B4-BE49-F238E27FC236}">
                  <a16:creationId xmlns:a16="http://schemas.microsoft.com/office/drawing/2014/main" id="{A6000B83-7F76-9C4F-D458-F721C34E5E5E}"/>
                </a:ext>
              </a:extLst>
            </p:cNvPr>
            <p:cNvSpPr txBox="1"/>
            <p:nvPr/>
          </p:nvSpPr>
          <p:spPr>
            <a:xfrm>
              <a:off x="9441469" y="4366756"/>
              <a:ext cx="1138961" cy="307777"/>
            </a:xfrm>
            <a:prstGeom prst="rect">
              <a:avLst/>
            </a:prstGeom>
            <a:grpFill/>
            <a:ln>
              <a:solidFill>
                <a:schemeClr val="tx1"/>
              </a:solidFill>
            </a:ln>
          </p:spPr>
          <p:txBody>
            <a:bodyPr wrap="square" rtlCol="0">
              <a:spAutoFit/>
            </a:bodyPr>
            <a:lstStyle/>
            <a:p>
              <a:pPr algn="ctr"/>
              <a:r>
                <a:rPr lang="en-ZA" sz="1400" dirty="0"/>
                <a:t>Intensive  </a:t>
              </a:r>
              <a:endParaRPr lang="en-GB" sz="1400" dirty="0"/>
            </a:p>
          </p:txBody>
        </p:sp>
        <p:sp>
          <p:nvSpPr>
            <p:cNvPr id="18435" name="Isosceles Triangle 18434">
              <a:extLst>
                <a:ext uri="{FF2B5EF4-FFF2-40B4-BE49-F238E27FC236}">
                  <a16:creationId xmlns:a16="http://schemas.microsoft.com/office/drawing/2014/main" id="{8FB42059-2F45-AE58-53A1-48BF745DF7DD}"/>
                </a:ext>
              </a:extLst>
            </p:cNvPr>
            <p:cNvSpPr/>
            <p:nvPr/>
          </p:nvSpPr>
          <p:spPr>
            <a:xfrm rot="10800000">
              <a:off x="11216958" y="3743948"/>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36" name="Isosceles Triangle 18435">
              <a:extLst>
                <a:ext uri="{FF2B5EF4-FFF2-40B4-BE49-F238E27FC236}">
                  <a16:creationId xmlns:a16="http://schemas.microsoft.com/office/drawing/2014/main" id="{16094B70-5E2A-A09A-A913-E25B8C6AE581}"/>
                </a:ext>
              </a:extLst>
            </p:cNvPr>
            <p:cNvSpPr/>
            <p:nvPr/>
          </p:nvSpPr>
          <p:spPr>
            <a:xfrm rot="10800000">
              <a:off x="7353197" y="3742999"/>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37" name="Isosceles Triangle 18436">
              <a:extLst>
                <a:ext uri="{FF2B5EF4-FFF2-40B4-BE49-F238E27FC236}">
                  <a16:creationId xmlns:a16="http://schemas.microsoft.com/office/drawing/2014/main" id="{EA038B83-BD80-1AC6-395F-AE131BBC944A}"/>
                </a:ext>
              </a:extLst>
            </p:cNvPr>
            <p:cNvSpPr/>
            <p:nvPr/>
          </p:nvSpPr>
          <p:spPr>
            <a:xfrm rot="10800000">
              <a:off x="9248190" y="3742998"/>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38" name="Isosceles Triangle 18437">
              <a:extLst>
                <a:ext uri="{FF2B5EF4-FFF2-40B4-BE49-F238E27FC236}">
                  <a16:creationId xmlns:a16="http://schemas.microsoft.com/office/drawing/2014/main" id="{4DFD583A-3294-F6FD-E76F-3F6AC6A0BA98}"/>
                </a:ext>
              </a:extLst>
            </p:cNvPr>
            <p:cNvSpPr/>
            <p:nvPr/>
          </p:nvSpPr>
          <p:spPr>
            <a:xfrm rot="10800000">
              <a:off x="7332408" y="4653065"/>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39" name="Isosceles Triangle 18438">
              <a:extLst>
                <a:ext uri="{FF2B5EF4-FFF2-40B4-BE49-F238E27FC236}">
                  <a16:creationId xmlns:a16="http://schemas.microsoft.com/office/drawing/2014/main" id="{7A87AEFF-90AC-CAF7-0349-39A33DDC94F1}"/>
                </a:ext>
              </a:extLst>
            </p:cNvPr>
            <p:cNvSpPr/>
            <p:nvPr/>
          </p:nvSpPr>
          <p:spPr>
            <a:xfrm rot="10800000">
              <a:off x="8617945" y="4202460"/>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0" name="Isosceles Triangle 18439">
              <a:extLst>
                <a:ext uri="{FF2B5EF4-FFF2-40B4-BE49-F238E27FC236}">
                  <a16:creationId xmlns:a16="http://schemas.microsoft.com/office/drawing/2014/main" id="{C008E04A-4F9F-E497-2C6F-5BC7A1D59D73}"/>
                </a:ext>
              </a:extLst>
            </p:cNvPr>
            <p:cNvSpPr/>
            <p:nvPr/>
          </p:nvSpPr>
          <p:spPr>
            <a:xfrm rot="10800000">
              <a:off x="9902363" y="4205152"/>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1" name="Isosceles Triangle 18440">
              <a:extLst>
                <a:ext uri="{FF2B5EF4-FFF2-40B4-BE49-F238E27FC236}">
                  <a16:creationId xmlns:a16="http://schemas.microsoft.com/office/drawing/2014/main" id="{978FAAC9-665D-FC82-1FA7-86D134B32624}"/>
                </a:ext>
              </a:extLst>
            </p:cNvPr>
            <p:cNvSpPr/>
            <p:nvPr/>
          </p:nvSpPr>
          <p:spPr>
            <a:xfrm rot="10800000">
              <a:off x="9917431" y="4672116"/>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42" name="Isosceles Triangle 18441">
              <a:extLst>
                <a:ext uri="{FF2B5EF4-FFF2-40B4-BE49-F238E27FC236}">
                  <a16:creationId xmlns:a16="http://schemas.microsoft.com/office/drawing/2014/main" id="{B91466ED-A2F4-2522-5317-0DB53DC799FD}"/>
                </a:ext>
              </a:extLst>
            </p:cNvPr>
            <p:cNvSpPr/>
            <p:nvPr/>
          </p:nvSpPr>
          <p:spPr>
            <a:xfrm rot="10800000">
              <a:off x="8637876" y="4672115"/>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58" name="Isosceles Triangle 18457">
              <a:extLst>
                <a:ext uri="{FF2B5EF4-FFF2-40B4-BE49-F238E27FC236}">
                  <a16:creationId xmlns:a16="http://schemas.microsoft.com/office/drawing/2014/main" id="{881D2E36-F3ED-F064-C69B-952D59C05398}"/>
                </a:ext>
              </a:extLst>
            </p:cNvPr>
            <p:cNvSpPr/>
            <p:nvPr/>
          </p:nvSpPr>
          <p:spPr>
            <a:xfrm rot="10800000">
              <a:off x="11216395" y="4638036"/>
              <a:ext cx="216000" cy="162000"/>
            </a:xfrm>
            <a:prstGeom prs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86" name="TextBox 18485">
              <a:extLst>
                <a:ext uri="{FF2B5EF4-FFF2-40B4-BE49-F238E27FC236}">
                  <a16:creationId xmlns:a16="http://schemas.microsoft.com/office/drawing/2014/main" id="{AC451935-4B12-276D-0144-863C79E93D5C}"/>
                </a:ext>
              </a:extLst>
            </p:cNvPr>
            <p:cNvSpPr txBox="1"/>
            <p:nvPr/>
          </p:nvSpPr>
          <p:spPr>
            <a:xfrm>
              <a:off x="6870613" y="3426249"/>
              <a:ext cx="5075668" cy="307777"/>
            </a:xfrm>
            <a:prstGeom prst="rect">
              <a:avLst/>
            </a:prstGeom>
            <a:grpFill/>
            <a:ln>
              <a:solidFill>
                <a:schemeClr val="tx1"/>
              </a:solidFill>
            </a:ln>
          </p:spPr>
          <p:txBody>
            <a:bodyPr wrap="square" rtlCol="0">
              <a:spAutoFit/>
            </a:bodyPr>
            <a:lstStyle/>
            <a:p>
              <a:pPr algn="ctr"/>
              <a:r>
                <a:rPr lang="en-ZA" sz="1400" dirty="0"/>
                <a:t>Severe  </a:t>
              </a:r>
              <a:endParaRPr lang="en-GB" sz="1400" dirty="0"/>
            </a:p>
          </p:txBody>
        </p:sp>
        <p:sp>
          <p:nvSpPr>
            <p:cNvPr id="54" name="TextBox 53">
              <a:extLst>
                <a:ext uri="{FF2B5EF4-FFF2-40B4-BE49-F238E27FC236}">
                  <a16:creationId xmlns:a16="http://schemas.microsoft.com/office/drawing/2014/main" id="{CEFFD3A9-7BBD-76B2-1AC5-C8F461A6CA46}"/>
                </a:ext>
              </a:extLst>
            </p:cNvPr>
            <p:cNvSpPr txBox="1"/>
            <p:nvPr/>
          </p:nvSpPr>
          <p:spPr>
            <a:xfrm>
              <a:off x="9438734" y="4843641"/>
              <a:ext cx="1138961" cy="307777"/>
            </a:xfrm>
            <a:prstGeom prst="rect">
              <a:avLst/>
            </a:prstGeom>
            <a:grpFill/>
            <a:ln>
              <a:solidFill>
                <a:schemeClr val="tx1"/>
              </a:solidFill>
            </a:ln>
          </p:spPr>
          <p:txBody>
            <a:bodyPr wrap="square" rtlCol="0">
              <a:spAutoFit/>
            </a:bodyPr>
            <a:lstStyle/>
            <a:p>
              <a:pPr algn="ctr"/>
              <a:r>
                <a:rPr lang="en-ZA" sz="1400" dirty="0"/>
                <a:t>6HRZEto</a:t>
              </a:r>
              <a:endParaRPr lang="en-GB" sz="1400" dirty="0"/>
            </a:p>
          </p:txBody>
        </p:sp>
        <p:sp>
          <p:nvSpPr>
            <p:cNvPr id="47" name="TextBox 46">
              <a:extLst>
                <a:ext uri="{FF2B5EF4-FFF2-40B4-BE49-F238E27FC236}">
                  <a16:creationId xmlns:a16="http://schemas.microsoft.com/office/drawing/2014/main" id="{96981DB6-5B17-6BCE-9FE7-5A0244F39E0E}"/>
                </a:ext>
              </a:extLst>
            </p:cNvPr>
            <p:cNvSpPr txBox="1"/>
            <p:nvPr/>
          </p:nvSpPr>
          <p:spPr>
            <a:xfrm>
              <a:off x="6871435" y="4843641"/>
              <a:ext cx="2458363" cy="307777"/>
            </a:xfrm>
            <a:prstGeom prst="rect">
              <a:avLst/>
            </a:prstGeom>
            <a:grpFill/>
            <a:ln>
              <a:solidFill>
                <a:schemeClr val="tx1"/>
              </a:solidFill>
            </a:ln>
          </p:spPr>
          <p:txBody>
            <a:bodyPr wrap="square" rtlCol="0">
              <a:spAutoFit/>
            </a:bodyPr>
            <a:lstStyle/>
            <a:p>
              <a:pPr algn="ctr"/>
              <a:r>
                <a:rPr lang="en-ZA" sz="1400" dirty="0"/>
                <a:t>2HRZE + </a:t>
              </a:r>
              <a:r>
                <a:rPr lang="en-ZA" sz="1400" b="1" u="sng" dirty="0"/>
                <a:t>10</a:t>
              </a:r>
              <a:r>
                <a:rPr lang="en-ZA" sz="1400" dirty="0"/>
                <a:t>HR</a:t>
              </a:r>
              <a:endParaRPr lang="en-GB" sz="1400" dirty="0"/>
            </a:p>
          </p:txBody>
        </p:sp>
        <p:sp>
          <p:nvSpPr>
            <p:cNvPr id="44" name="TextBox 43">
              <a:extLst>
                <a:ext uri="{FF2B5EF4-FFF2-40B4-BE49-F238E27FC236}">
                  <a16:creationId xmlns:a16="http://schemas.microsoft.com/office/drawing/2014/main" id="{05AF5EBC-BB86-C01C-0EFB-1B1F0CFF4B78}"/>
                </a:ext>
              </a:extLst>
            </p:cNvPr>
            <p:cNvSpPr txBox="1"/>
            <p:nvPr/>
          </p:nvSpPr>
          <p:spPr>
            <a:xfrm>
              <a:off x="8173668" y="3907294"/>
              <a:ext cx="2404027" cy="307777"/>
            </a:xfrm>
            <a:prstGeom prst="rect">
              <a:avLst/>
            </a:prstGeom>
            <a:grpFill/>
            <a:ln>
              <a:solidFill>
                <a:schemeClr val="tx1"/>
              </a:solidFill>
            </a:ln>
          </p:spPr>
          <p:txBody>
            <a:bodyPr wrap="square" rtlCol="0">
              <a:spAutoFit/>
            </a:bodyPr>
            <a:lstStyle/>
            <a:p>
              <a:pPr algn="ctr"/>
              <a:r>
                <a:rPr lang="en-ZA" sz="1400" dirty="0"/>
                <a:t>TBM</a:t>
              </a:r>
              <a:endParaRPr lang="en-GB" sz="1400" dirty="0"/>
            </a:p>
          </p:txBody>
        </p:sp>
      </p:grpSp>
      <p:sp>
        <p:nvSpPr>
          <p:cNvPr id="18493" name="Isosceles Triangle 18492">
            <a:extLst>
              <a:ext uri="{FF2B5EF4-FFF2-40B4-BE49-F238E27FC236}">
                <a16:creationId xmlns:a16="http://schemas.microsoft.com/office/drawing/2014/main" id="{F3516B4D-0DA3-E214-CB70-838B36FD1C1C}"/>
              </a:ext>
            </a:extLst>
          </p:cNvPr>
          <p:cNvSpPr/>
          <p:nvPr/>
        </p:nvSpPr>
        <p:spPr>
          <a:xfrm rot="10800000">
            <a:off x="9212668" y="2966287"/>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94" name="Isosceles Triangle 18493">
            <a:extLst>
              <a:ext uri="{FF2B5EF4-FFF2-40B4-BE49-F238E27FC236}">
                <a16:creationId xmlns:a16="http://schemas.microsoft.com/office/drawing/2014/main" id="{4E2FD0FC-3F60-127E-4C8B-67DDDAB8B334}"/>
              </a:ext>
            </a:extLst>
          </p:cNvPr>
          <p:cNvSpPr/>
          <p:nvPr/>
        </p:nvSpPr>
        <p:spPr>
          <a:xfrm rot="10800000">
            <a:off x="5868963" y="2949988"/>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435CF89-C353-3768-0F6F-C1C61C244A86}"/>
              </a:ext>
            </a:extLst>
          </p:cNvPr>
          <p:cNvSpPr txBox="1"/>
          <p:nvPr/>
        </p:nvSpPr>
        <p:spPr>
          <a:xfrm>
            <a:off x="5264762" y="2161377"/>
            <a:ext cx="6603289" cy="307777"/>
          </a:xfrm>
          <a:prstGeom prst="rect">
            <a:avLst/>
          </a:prstGeom>
          <a:solidFill>
            <a:srgbClr val="33CCCC">
              <a:alpha val="50196"/>
            </a:srgbClr>
          </a:solidFill>
          <a:ln>
            <a:solidFill>
              <a:schemeClr val="tx1"/>
            </a:solidFill>
          </a:ln>
        </p:spPr>
        <p:txBody>
          <a:bodyPr wrap="square" lIns="91440" tIns="45720" rIns="91440" bIns="45720" rtlCol="0" anchor="t">
            <a:spAutoFit/>
          </a:bodyPr>
          <a:lstStyle/>
          <a:p>
            <a:pPr algn="ctr"/>
            <a:r>
              <a:rPr lang="en-ZA" sz="1400" b="1" dirty="0"/>
              <a:t>AGE</a:t>
            </a:r>
            <a:r>
              <a:rPr lang="en-ZA" sz="1400" dirty="0"/>
              <a:t> of child or adolescent:</a:t>
            </a:r>
            <a:endParaRPr lang="en-GB" sz="1400" dirty="0"/>
          </a:p>
        </p:txBody>
      </p:sp>
      <p:sp>
        <p:nvSpPr>
          <p:cNvPr id="12" name="TextBox 11">
            <a:extLst>
              <a:ext uri="{FF2B5EF4-FFF2-40B4-BE49-F238E27FC236}">
                <a16:creationId xmlns:a16="http://schemas.microsoft.com/office/drawing/2014/main" id="{05244DF2-2F0B-0D74-C329-D345F25C1367}"/>
              </a:ext>
            </a:extLst>
          </p:cNvPr>
          <p:cNvSpPr txBox="1"/>
          <p:nvPr/>
        </p:nvSpPr>
        <p:spPr>
          <a:xfrm>
            <a:off x="5294234" y="2633187"/>
            <a:ext cx="1087274" cy="523220"/>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ZA" sz="1400" dirty="0"/>
              <a:t>&lt; 3 months old </a:t>
            </a:r>
            <a:endParaRPr lang="en-GB" sz="1400" dirty="0"/>
          </a:p>
        </p:txBody>
      </p:sp>
      <p:sp>
        <p:nvSpPr>
          <p:cNvPr id="16" name="TextBox 15">
            <a:extLst>
              <a:ext uri="{FF2B5EF4-FFF2-40B4-BE49-F238E27FC236}">
                <a16:creationId xmlns:a16="http://schemas.microsoft.com/office/drawing/2014/main" id="{E931B314-A51E-579E-2375-989FD65D1C65}"/>
              </a:ext>
            </a:extLst>
          </p:cNvPr>
          <p:cNvSpPr txBox="1"/>
          <p:nvPr/>
        </p:nvSpPr>
        <p:spPr>
          <a:xfrm>
            <a:off x="5294234" y="3338819"/>
            <a:ext cx="1087274" cy="523220"/>
          </a:xfrm>
          <a:prstGeom prst="rect">
            <a:avLst/>
          </a:prstGeom>
          <a:solidFill>
            <a:srgbClr val="FFE1FF"/>
          </a:solidFill>
          <a:ln>
            <a:solidFill>
              <a:schemeClr val="tx1"/>
            </a:solidFill>
          </a:ln>
        </p:spPr>
        <p:txBody>
          <a:bodyPr wrap="square" rtlCol="0">
            <a:spAutoFit/>
          </a:bodyPr>
          <a:lstStyle/>
          <a:p>
            <a:pPr algn="ctr"/>
            <a:r>
              <a:rPr lang="en-ZA" sz="1400" dirty="0"/>
              <a:t>2HRZ (E)</a:t>
            </a:r>
            <a:r>
              <a:rPr lang="en-ZA" sz="1400" baseline="30000" dirty="0"/>
              <a:t>*</a:t>
            </a:r>
            <a:r>
              <a:rPr lang="en-ZA" sz="1400" dirty="0"/>
              <a:t> + </a:t>
            </a:r>
            <a:r>
              <a:rPr lang="en-ZA" sz="1400" b="1" u="sng" dirty="0"/>
              <a:t>4</a:t>
            </a:r>
            <a:r>
              <a:rPr lang="en-ZA" sz="1400" dirty="0"/>
              <a:t>HR</a:t>
            </a:r>
            <a:endParaRPr lang="en-GB" sz="1400" dirty="0"/>
          </a:p>
        </p:txBody>
      </p:sp>
      <p:sp>
        <p:nvSpPr>
          <p:cNvPr id="17" name="Isosceles Triangle 16">
            <a:extLst>
              <a:ext uri="{FF2B5EF4-FFF2-40B4-BE49-F238E27FC236}">
                <a16:creationId xmlns:a16="http://schemas.microsoft.com/office/drawing/2014/main" id="{CDD31B32-4AB8-77E3-381C-9653FFF07B26}"/>
              </a:ext>
            </a:extLst>
          </p:cNvPr>
          <p:cNvSpPr/>
          <p:nvPr/>
        </p:nvSpPr>
        <p:spPr>
          <a:xfrm rot="10800000">
            <a:off x="5729871" y="2466152"/>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Isosceles Triangle 20">
            <a:extLst>
              <a:ext uri="{FF2B5EF4-FFF2-40B4-BE49-F238E27FC236}">
                <a16:creationId xmlns:a16="http://schemas.microsoft.com/office/drawing/2014/main" id="{011FA0E3-9C24-1428-E4F7-89BCD83EBA16}"/>
              </a:ext>
            </a:extLst>
          </p:cNvPr>
          <p:cNvSpPr/>
          <p:nvPr/>
        </p:nvSpPr>
        <p:spPr>
          <a:xfrm rot="10800000">
            <a:off x="5729872" y="3163297"/>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Isosceles Triangle 24">
            <a:extLst>
              <a:ext uri="{FF2B5EF4-FFF2-40B4-BE49-F238E27FC236}">
                <a16:creationId xmlns:a16="http://schemas.microsoft.com/office/drawing/2014/main" id="{C3875723-AB7F-A958-CD27-825F9A25C11E}"/>
              </a:ext>
            </a:extLst>
          </p:cNvPr>
          <p:cNvSpPr/>
          <p:nvPr/>
        </p:nvSpPr>
        <p:spPr>
          <a:xfrm rot="10800000">
            <a:off x="7020345" y="3398722"/>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Isosceles Triangle 25">
            <a:extLst>
              <a:ext uri="{FF2B5EF4-FFF2-40B4-BE49-F238E27FC236}">
                <a16:creationId xmlns:a16="http://schemas.microsoft.com/office/drawing/2014/main" id="{F1EDCF33-82CD-CEF1-1035-15EA84750E2D}"/>
              </a:ext>
            </a:extLst>
          </p:cNvPr>
          <p:cNvSpPr/>
          <p:nvPr/>
        </p:nvSpPr>
        <p:spPr>
          <a:xfrm rot="10800000">
            <a:off x="9755834" y="3409857"/>
            <a:ext cx="216000" cy="162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0AC28021-E46B-E23D-3191-597098B38B85}"/>
              </a:ext>
            </a:extLst>
          </p:cNvPr>
          <p:cNvSpPr/>
          <p:nvPr/>
        </p:nvSpPr>
        <p:spPr>
          <a:xfrm>
            <a:off x="323949" y="5643478"/>
            <a:ext cx="11680152" cy="919401"/>
          </a:xfrm>
          <a:prstGeom prst="roundRect">
            <a:avLst/>
          </a:prstGeom>
          <a:solidFill>
            <a:schemeClr val="bg2"/>
          </a:solidFill>
          <a:ln w="28575">
            <a:solidFill>
              <a:srgbClr val="0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87313" indent="-87313">
              <a:buFont typeface="Arial" panose="020B0604020202020204" pitchFamily="34" charset="0"/>
              <a:buChar char="•"/>
            </a:pPr>
            <a:r>
              <a:rPr lang="en-ZA" sz="1600" dirty="0"/>
              <a:t>(E)* = include as standard</a:t>
            </a:r>
            <a:r>
              <a:rPr lang="en-US" sz="1600" dirty="0"/>
              <a:t> TB treatment in settings with a high prevalence of HIV or of isoniazid resistance. </a:t>
            </a:r>
          </a:p>
          <a:p>
            <a:pPr marL="87313" indent="-87313">
              <a:buFont typeface="Arial" panose="020B0604020202020204" pitchFamily="34" charset="0"/>
              <a:buChar char="•"/>
            </a:pPr>
            <a:r>
              <a:rPr lang="en-US" sz="1600" dirty="0"/>
              <a:t>Always follow up DST result. </a:t>
            </a:r>
          </a:p>
          <a:p>
            <a:pPr marL="87313" indent="-87313">
              <a:buFont typeface="Arial" panose="020B0604020202020204" pitchFamily="34" charset="0"/>
              <a:buChar char="•"/>
            </a:pPr>
            <a:r>
              <a:rPr lang="en-US" sz="1600" b="1" dirty="0"/>
              <a:t>Adjunct steroids: </a:t>
            </a:r>
            <a:r>
              <a:rPr lang="en-GB" sz="1600" dirty="0"/>
              <a:t>initiate corticosteroids in TBM. </a:t>
            </a:r>
            <a:r>
              <a:rPr lang="en-ZA" sz="1600" dirty="0"/>
              <a:t>Steroids </a:t>
            </a:r>
            <a:r>
              <a:rPr lang="en-US" sz="1600" dirty="0"/>
              <a:t>also indicated for: pericardial, spinal (sometimes), airway obstruction, TB-IRIS. </a:t>
            </a:r>
          </a:p>
        </p:txBody>
      </p:sp>
      <p:sp>
        <p:nvSpPr>
          <p:cNvPr id="18485" name="TextBox 18484">
            <a:extLst>
              <a:ext uri="{FF2B5EF4-FFF2-40B4-BE49-F238E27FC236}">
                <a16:creationId xmlns:a16="http://schemas.microsoft.com/office/drawing/2014/main" id="{05BB9135-9E9D-F762-48CF-39F3F9479484}"/>
              </a:ext>
            </a:extLst>
          </p:cNvPr>
          <p:cNvSpPr txBox="1"/>
          <p:nvPr/>
        </p:nvSpPr>
        <p:spPr>
          <a:xfrm>
            <a:off x="6558886" y="3111959"/>
            <a:ext cx="5387393" cy="307777"/>
          </a:xfrm>
          <a:prstGeom prst="rect">
            <a:avLst/>
          </a:prstGeom>
          <a:solidFill>
            <a:srgbClr val="CCCCFF"/>
          </a:solidFill>
          <a:ln>
            <a:solidFill>
              <a:schemeClr val="tx1"/>
            </a:solidFill>
          </a:ln>
        </p:spPr>
        <p:txBody>
          <a:bodyPr wrap="square" rtlCol="0">
            <a:spAutoFit/>
          </a:bodyPr>
          <a:lstStyle/>
          <a:p>
            <a:pPr algn="ctr"/>
            <a:r>
              <a:rPr lang="en-ZA" sz="1400" dirty="0"/>
              <a:t>Manage further according to </a:t>
            </a:r>
            <a:r>
              <a:rPr lang="en-ZA" sz="1400" b="1" dirty="0"/>
              <a:t>SEVERITY</a:t>
            </a:r>
            <a:endParaRPr lang="en-GB" sz="1400" b="1" dirty="0"/>
          </a:p>
        </p:txBody>
      </p:sp>
      <p:grpSp>
        <p:nvGrpSpPr>
          <p:cNvPr id="42" name="Group 41">
            <a:extLst>
              <a:ext uri="{FF2B5EF4-FFF2-40B4-BE49-F238E27FC236}">
                <a16:creationId xmlns:a16="http://schemas.microsoft.com/office/drawing/2014/main" id="{25C57373-6066-8024-A74B-2AF13F16F7FE}"/>
              </a:ext>
            </a:extLst>
          </p:cNvPr>
          <p:cNvGrpSpPr/>
          <p:nvPr/>
        </p:nvGrpSpPr>
        <p:grpSpPr>
          <a:xfrm>
            <a:off x="11292051" y="0"/>
            <a:ext cx="576000" cy="989017"/>
            <a:chOff x="11292051" y="0"/>
            <a:chExt cx="576000" cy="989017"/>
          </a:xfrm>
        </p:grpSpPr>
        <p:grpSp>
          <p:nvGrpSpPr>
            <p:cNvPr id="6" name="Group 5">
              <a:extLst>
                <a:ext uri="{FF2B5EF4-FFF2-40B4-BE49-F238E27FC236}">
                  <a16:creationId xmlns:a16="http://schemas.microsoft.com/office/drawing/2014/main" id="{AF420249-E72A-3D07-E615-B6970EE99D7B}"/>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33" name="Arrow: Pentagon 32">
                <a:extLst>
                  <a:ext uri="{FF2B5EF4-FFF2-40B4-BE49-F238E27FC236}">
                    <a16:creationId xmlns:a16="http://schemas.microsoft.com/office/drawing/2014/main" id="{116A6EC9-1A8A-C995-F4A7-E4D67E4101B6}"/>
                  </a:ext>
                </a:extLst>
              </p:cNvPr>
              <p:cNvSpPr/>
              <p:nvPr/>
            </p:nvSpPr>
            <p:spPr>
              <a:xfrm rot="5400000">
                <a:off x="5407204" y="616666"/>
                <a:ext cx="171043" cy="57366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TextBox 34">
                <a:extLst>
                  <a:ext uri="{FF2B5EF4-FFF2-40B4-BE49-F238E27FC236}">
                    <a16:creationId xmlns:a16="http://schemas.microsoft.com/office/drawing/2014/main" id="{74F7DA1E-1D58-2F6A-1620-EC63373C91CE}"/>
                  </a:ext>
                </a:extLst>
              </p:cNvPr>
              <p:cNvSpPr txBox="1"/>
              <p:nvPr/>
            </p:nvSpPr>
            <p:spPr>
              <a:xfrm>
                <a:off x="5203556" y="0"/>
                <a:ext cx="576000" cy="889402"/>
              </a:xfrm>
              <a:prstGeom prst="rect">
                <a:avLst/>
              </a:prstGeom>
              <a:solidFill>
                <a:schemeClr val="bg1"/>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chemeClr val="bg1"/>
                    </a:solidFill>
                    <a:effectLst/>
                    <a:uLnTx/>
                    <a:uFillTx/>
                  </a:rPr>
                  <a:t>ADULT</a:t>
                </a:r>
                <a:r>
                  <a:rPr kumimoji="0" lang="en-US" sz="800" b="1" i="0" u="none" strike="noStrike" kern="0" cap="all" spc="0" normalizeH="0" baseline="0" noProof="0" dirty="0">
                    <a:ln>
                      <a:noFill/>
                    </a:ln>
                    <a:solidFill>
                      <a:schemeClr val="bg1"/>
                    </a:solidFill>
                    <a:effectLst/>
                    <a:uLnTx/>
                    <a:uFillTx/>
                  </a:rPr>
                  <a:t> &amp; </a:t>
                </a:r>
                <a:br>
                  <a:rPr kumimoji="0" lang="en-US" sz="1000" b="1" i="0" u="none" strike="noStrike" kern="0" cap="all" spc="0" normalizeH="0" baseline="0" noProof="0" dirty="0">
                    <a:ln>
                      <a:noFill/>
                    </a:ln>
                    <a:solidFill>
                      <a:schemeClr val="bg1"/>
                    </a:solidFill>
                    <a:effectLst/>
                    <a:uLnTx/>
                    <a:uFillTx/>
                  </a:rPr>
                </a:br>
                <a:r>
                  <a:rPr kumimoji="0" lang="en-US" sz="1000" b="1" i="0" u="none" strike="noStrike" kern="0" cap="all" spc="0" normalizeH="0" baseline="0" noProof="0" dirty="0">
                    <a:ln>
                      <a:noFill/>
                    </a:ln>
                    <a:solidFill>
                      <a:schemeClr val="bg1"/>
                    </a:solidFill>
                    <a:effectLst/>
                    <a:uLnTx/>
                    <a:uFillTx/>
                  </a:rPr>
                  <a:t>CHILD</a:t>
                </a:r>
              </a:p>
            </p:txBody>
          </p:sp>
        </p:grpSp>
        <p:pic>
          <p:nvPicPr>
            <p:cNvPr id="40" name="Picture 39" descr="A blue and yellow gear with a globe and a pin pointer&#10;&#10;Description automatically generated">
              <a:extLst>
                <a:ext uri="{FF2B5EF4-FFF2-40B4-BE49-F238E27FC236}">
                  <a16:creationId xmlns:a16="http://schemas.microsoft.com/office/drawing/2014/main" id="{EE044FCC-CD12-14CB-8ECF-EDB09BCC944E}"/>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41" name="TextBox 40">
              <a:extLst>
                <a:ext uri="{FF2B5EF4-FFF2-40B4-BE49-F238E27FC236}">
                  <a16:creationId xmlns:a16="http://schemas.microsoft.com/office/drawing/2014/main" id="{ABE5E37A-E25D-3E3F-01BB-EF204767DC27}"/>
                </a:ext>
              </a:extLst>
            </p:cNvPr>
            <p:cNvSpPr txBox="1"/>
            <p:nvPr/>
          </p:nvSpPr>
          <p:spPr>
            <a:xfrm>
              <a:off x="11299523" y="505448"/>
              <a:ext cx="568528" cy="415498"/>
            </a:xfrm>
            <a:prstGeom prst="rect">
              <a:avLst/>
            </a:prstGeom>
            <a:noFill/>
          </p:spPr>
          <p:txBody>
            <a:bodyPr wrap="square" rtlCol="0">
              <a:spAutoFit/>
            </a:bodyPr>
            <a:lstStyle/>
            <a:p>
              <a:pPr algn="ctr"/>
              <a:r>
                <a:rPr lang="en-ZA" sz="700" b="1" spc="-20" dirty="0">
                  <a:solidFill>
                    <a:schemeClr val="bg2"/>
                  </a:solidFill>
                </a:rPr>
                <a:t>ADAPT TO LOCAL SETTING </a:t>
              </a:r>
              <a:endParaRPr lang="en-GB" sz="700" b="1" spc="-20" dirty="0">
                <a:solidFill>
                  <a:schemeClr val="bg2"/>
                </a:solidFill>
              </a:endParaRPr>
            </a:p>
          </p:txBody>
        </p:sp>
      </p:grpSp>
      <p:sp>
        <p:nvSpPr>
          <p:cNvPr id="46" name="TextBox 45">
            <a:extLst>
              <a:ext uri="{FF2B5EF4-FFF2-40B4-BE49-F238E27FC236}">
                <a16:creationId xmlns:a16="http://schemas.microsoft.com/office/drawing/2014/main" id="{0E307D7B-35C4-9BE8-857E-15C8838737A4}"/>
              </a:ext>
            </a:extLst>
          </p:cNvPr>
          <p:cNvSpPr txBox="1"/>
          <p:nvPr/>
        </p:nvSpPr>
        <p:spPr>
          <a:xfrm>
            <a:off x="323949" y="648486"/>
            <a:ext cx="2278556" cy="461665"/>
          </a:xfrm>
          <a:prstGeom prst="rect">
            <a:avLst/>
          </a:prstGeom>
          <a:noFill/>
        </p:spPr>
        <p:txBody>
          <a:bodyPr wrap="square" rtlCol="0">
            <a:spAutoFit/>
          </a:bodyPr>
          <a:lstStyle/>
          <a:p>
            <a:r>
              <a:rPr lang="en-ZA" sz="2400" i="1" dirty="0">
                <a:solidFill>
                  <a:schemeClr val="bg2">
                    <a:lumMod val="50000"/>
                  </a:schemeClr>
                </a:solidFill>
              </a:rPr>
              <a:t>Example</a:t>
            </a:r>
            <a:endParaRPr lang="en-GB" sz="2400" i="1" dirty="0">
              <a:solidFill>
                <a:schemeClr val="bg2">
                  <a:lumMod val="50000"/>
                </a:schemeClr>
              </a:solidFill>
            </a:endParaRPr>
          </a:p>
        </p:txBody>
      </p:sp>
    </p:spTree>
    <p:extLst>
      <p:ext uri="{BB962C8B-B14F-4D97-AF65-F5344CB8AC3E}">
        <p14:creationId xmlns:p14="http://schemas.microsoft.com/office/powerpoint/2010/main" val="2409129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Other treatment regimens – </a:t>
            </a:r>
            <a:r>
              <a:rPr lang="en-US" altLang="en-AU" u="sng" dirty="0"/>
              <a:t>children</a:t>
            </a:r>
            <a:r>
              <a:rPr lang="en-US" altLang="en-AU" dirty="0"/>
              <a:t> </a:t>
            </a:r>
            <a:endParaRPr lang="en-AU" altLang="en-AU" dirty="0"/>
          </a:p>
        </p:txBody>
      </p:sp>
      <p:sp>
        <p:nvSpPr>
          <p:cNvPr id="2" name="TextBox 1">
            <a:extLst>
              <a:ext uri="{FF2B5EF4-FFF2-40B4-BE49-F238E27FC236}">
                <a16:creationId xmlns:a16="http://schemas.microsoft.com/office/drawing/2014/main" id="{601D055A-84FC-17EE-CB4F-BFAF10E224DC}"/>
              </a:ext>
            </a:extLst>
          </p:cNvPr>
          <p:cNvSpPr txBox="1"/>
          <p:nvPr/>
        </p:nvSpPr>
        <p:spPr>
          <a:xfrm>
            <a:off x="695324" y="1376362"/>
            <a:ext cx="6028205" cy="646331"/>
          </a:xfrm>
          <a:prstGeom prst="rect">
            <a:avLst/>
          </a:prstGeom>
          <a:solidFill>
            <a:schemeClr val="accent4"/>
          </a:solidFill>
          <a:ln>
            <a:solidFill>
              <a:srgbClr val="043673"/>
            </a:solidFill>
          </a:ln>
          <a:effectLst>
            <a:outerShdw blurRad="50800" dist="38100" dir="2700000" algn="tl" rotWithShape="0">
              <a:prstClr val="black">
                <a:alpha val="40000"/>
              </a:prstClr>
            </a:outerShdw>
          </a:effectLst>
        </p:spPr>
        <p:txBody>
          <a:bodyPr wrap="square" rtlCol="0" anchor="ctr">
            <a:noAutofit/>
          </a:bodyPr>
          <a:lstStyle/>
          <a:p>
            <a:pPr algn="ctr"/>
            <a:r>
              <a:rPr lang="en-US" dirty="0"/>
              <a:t>Treatment options for </a:t>
            </a:r>
            <a:r>
              <a:rPr lang="en-US" b="1" dirty="0"/>
              <a:t>TB meningitis</a:t>
            </a:r>
            <a:r>
              <a:rPr lang="en-US" dirty="0"/>
              <a:t> </a:t>
            </a:r>
            <a:endParaRPr lang="en-GB" dirty="0"/>
          </a:p>
        </p:txBody>
      </p:sp>
      <p:sp>
        <p:nvSpPr>
          <p:cNvPr id="5" name="TextBox 4">
            <a:extLst>
              <a:ext uri="{FF2B5EF4-FFF2-40B4-BE49-F238E27FC236}">
                <a16:creationId xmlns:a16="http://schemas.microsoft.com/office/drawing/2014/main" id="{49283FB3-5487-2373-E12F-B5A7A75DF6BF}"/>
              </a:ext>
            </a:extLst>
          </p:cNvPr>
          <p:cNvSpPr txBox="1"/>
          <p:nvPr/>
        </p:nvSpPr>
        <p:spPr>
          <a:xfrm>
            <a:off x="695326" y="2493532"/>
            <a:ext cx="4481794" cy="2027668"/>
          </a:xfrm>
          <a:prstGeom prst="rect">
            <a:avLst/>
          </a:prstGeom>
          <a:solidFill>
            <a:schemeClr val="accent4"/>
          </a:solidFill>
          <a:ln>
            <a:solidFill>
              <a:srgbClr val="043673"/>
            </a:solidFill>
          </a:ln>
          <a:effectLst>
            <a:outerShdw blurRad="50800" dist="38100" dir="2700000" algn="tl" rotWithShape="0">
              <a:prstClr val="black">
                <a:alpha val="40000"/>
              </a:prstClr>
            </a:outerShdw>
          </a:effectLst>
        </p:spPr>
        <p:txBody>
          <a:bodyPr wrap="square" anchor="b" anchorCtr="0">
            <a:noAutofit/>
          </a:bodyPr>
          <a:lstStyle/>
          <a:p>
            <a:pPr algn="ctr"/>
            <a:r>
              <a:rPr lang="en-US" b="1" dirty="0"/>
              <a:t>Intensive regimen of four drugs for 6 months:</a:t>
            </a:r>
          </a:p>
          <a:p>
            <a:pPr algn="ctr"/>
            <a:r>
              <a:rPr lang="en-US" dirty="0"/>
              <a:t> 6HRZEto</a:t>
            </a:r>
          </a:p>
          <a:p>
            <a:pPr algn="ctr"/>
            <a:r>
              <a:rPr lang="en-US" dirty="0"/>
              <a:t> With higher dosages of isoniazid and rifampicin than for standard regimen as well as ethionamide (or levofloxacin) replacing ethambutol.</a:t>
            </a:r>
          </a:p>
        </p:txBody>
      </p:sp>
      <p:sp>
        <p:nvSpPr>
          <p:cNvPr id="7" name="TextBox 6">
            <a:extLst>
              <a:ext uri="{FF2B5EF4-FFF2-40B4-BE49-F238E27FC236}">
                <a16:creationId xmlns:a16="http://schemas.microsoft.com/office/drawing/2014/main" id="{341A3247-5A29-B900-3C68-A009521859CE}"/>
              </a:ext>
            </a:extLst>
          </p:cNvPr>
          <p:cNvSpPr txBox="1"/>
          <p:nvPr/>
        </p:nvSpPr>
        <p:spPr>
          <a:xfrm>
            <a:off x="5432612" y="2493532"/>
            <a:ext cx="5919601" cy="935468"/>
          </a:xfrm>
          <a:prstGeom prst="rect">
            <a:avLst/>
          </a:prstGeom>
          <a:solidFill>
            <a:schemeClr val="accent4"/>
          </a:solidFill>
          <a:ln>
            <a:solidFill>
              <a:srgbClr val="043673"/>
            </a:solidFill>
          </a:ln>
          <a:effectLst>
            <a:outerShdw blurRad="50800" dist="38100" dir="2700000" algn="tl" rotWithShape="0">
              <a:prstClr val="black">
                <a:alpha val="40000"/>
              </a:prstClr>
            </a:outerShdw>
          </a:effectLst>
        </p:spPr>
        <p:txBody>
          <a:bodyPr wrap="square" anchor="ctr">
            <a:noAutofit/>
          </a:bodyPr>
          <a:lstStyle/>
          <a:p>
            <a:pPr algn="ctr"/>
            <a:r>
              <a:rPr lang="en-US" b="1" dirty="0"/>
              <a:t>Standard regimen of 12 months</a:t>
            </a:r>
          </a:p>
          <a:p>
            <a:pPr algn="ctr"/>
            <a:r>
              <a:rPr lang="en-US" dirty="0"/>
              <a:t>– 2HRZE/10HR</a:t>
            </a:r>
          </a:p>
        </p:txBody>
      </p:sp>
      <p:cxnSp>
        <p:nvCxnSpPr>
          <p:cNvPr id="17" name="Straight Arrow Connector 16">
            <a:extLst>
              <a:ext uri="{FF2B5EF4-FFF2-40B4-BE49-F238E27FC236}">
                <a16:creationId xmlns:a16="http://schemas.microsoft.com/office/drawing/2014/main" id="{44ED71FB-ECE7-2871-3A9D-8BF0E4ADDBC6}"/>
              </a:ext>
            </a:extLst>
          </p:cNvPr>
          <p:cNvCxnSpPr/>
          <p:nvPr/>
        </p:nvCxnSpPr>
        <p:spPr>
          <a:xfrm>
            <a:off x="2936223" y="2022692"/>
            <a:ext cx="0" cy="470839"/>
          </a:xfrm>
          <a:prstGeom prst="straightConnector1">
            <a:avLst/>
          </a:prstGeom>
          <a:ln w="57150">
            <a:solidFill>
              <a:srgbClr val="0070C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ECB67DC-3C6C-EB1F-042C-495483B5A623}"/>
              </a:ext>
            </a:extLst>
          </p:cNvPr>
          <p:cNvSpPr txBox="1"/>
          <p:nvPr/>
        </p:nvSpPr>
        <p:spPr>
          <a:xfrm>
            <a:off x="457200" y="2407023"/>
            <a:ext cx="1223682" cy="408623"/>
          </a:xfrm>
          <a:prstGeom prst="roundRect">
            <a:avLst/>
          </a:prstGeom>
          <a:solidFill>
            <a:schemeClr val="bg1"/>
          </a:solidFill>
        </p:spPr>
        <p:txBody>
          <a:bodyPr wrap="square" rtlCol="0">
            <a:spAutoFit/>
          </a:bodyPr>
          <a:lstStyle/>
          <a:p>
            <a:r>
              <a:rPr lang="en-GB" dirty="0">
                <a:solidFill>
                  <a:schemeClr val="bg2"/>
                </a:solidFill>
              </a:rPr>
              <a:t>Option ❶</a:t>
            </a:r>
          </a:p>
        </p:txBody>
      </p:sp>
      <p:sp>
        <p:nvSpPr>
          <p:cNvPr id="19" name="TextBox 18">
            <a:extLst>
              <a:ext uri="{FF2B5EF4-FFF2-40B4-BE49-F238E27FC236}">
                <a16:creationId xmlns:a16="http://schemas.microsoft.com/office/drawing/2014/main" id="{C3081748-E31F-7CA0-2C77-D603CD1BD90B}"/>
              </a:ext>
            </a:extLst>
          </p:cNvPr>
          <p:cNvSpPr txBox="1"/>
          <p:nvPr/>
        </p:nvSpPr>
        <p:spPr>
          <a:xfrm>
            <a:off x="5392273" y="2407023"/>
            <a:ext cx="1223682" cy="408623"/>
          </a:xfrm>
          <a:prstGeom prst="roundRect">
            <a:avLst/>
          </a:prstGeom>
          <a:solidFill>
            <a:schemeClr val="bg1"/>
          </a:solidFill>
        </p:spPr>
        <p:txBody>
          <a:bodyPr wrap="square" rtlCol="0">
            <a:spAutoFit/>
          </a:bodyPr>
          <a:lstStyle/>
          <a:p>
            <a:r>
              <a:rPr lang="en-GB" dirty="0">
                <a:solidFill>
                  <a:schemeClr val="bg2"/>
                </a:solidFill>
              </a:rPr>
              <a:t>Option ❷</a:t>
            </a:r>
          </a:p>
        </p:txBody>
      </p:sp>
      <p:cxnSp>
        <p:nvCxnSpPr>
          <p:cNvPr id="20" name="Straight Arrow Connector 19">
            <a:extLst>
              <a:ext uri="{FF2B5EF4-FFF2-40B4-BE49-F238E27FC236}">
                <a16:creationId xmlns:a16="http://schemas.microsoft.com/office/drawing/2014/main" id="{62787E85-7625-3F69-60C2-C91BEB252748}"/>
              </a:ext>
            </a:extLst>
          </p:cNvPr>
          <p:cNvCxnSpPr/>
          <p:nvPr/>
        </p:nvCxnSpPr>
        <p:spPr>
          <a:xfrm>
            <a:off x="6087035" y="2022692"/>
            <a:ext cx="0" cy="470839"/>
          </a:xfrm>
          <a:prstGeom prst="straightConnector1">
            <a:avLst/>
          </a:prstGeom>
          <a:ln w="57150">
            <a:solidFill>
              <a:srgbClr val="0070C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D14E353-7FA7-3ACA-7AB0-8190345F9A93}"/>
              </a:ext>
            </a:extLst>
          </p:cNvPr>
          <p:cNvCxnSpPr/>
          <p:nvPr/>
        </p:nvCxnSpPr>
        <p:spPr>
          <a:xfrm>
            <a:off x="9081247" y="2022692"/>
            <a:ext cx="0" cy="470839"/>
          </a:xfrm>
          <a:prstGeom prst="straightConnector1">
            <a:avLst/>
          </a:prstGeom>
          <a:ln w="57150">
            <a:solidFill>
              <a:srgbClr val="0070C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E2B11B-1D9D-DA09-0A19-B462E32266F1}"/>
              </a:ext>
            </a:extLst>
          </p:cNvPr>
          <p:cNvSpPr txBox="1"/>
          <p:nvPr/>
        </p:nvSpPr>
        <p:spPr>
          <a:xfrm>
            <a:off x="7014884" y="1376363"/>
            <a:ext cx="4337330" cy="646331"/>
          </a:xfrm>
          <a:prstGeom prst="rect">
            <a:avLst/>
          </a:prstGeom>
          <a:solidFill>
            <a:schemeClr val="accent4"/>
          </a:solidFill>
          <a:ln>
            <a:solidFill>
              <a:srgbClr val="043673"/>
            </a:solidFill>
          </a:ln>
          <a:effectLst>
            <a:outerShdw blurRad="50800" dist="38100" dir="2700000" algn="tl" rotWithShape="0">
              <a:prstClr val="black">
                <a:alpha val="40000"/>
              </a:prstClr>
            </a:outerShdw>
          </a:effectLst>
        </p:spPr>
        <p:txBody>
          <a:bodyPr wrap="square">
            <a:spAutoFit/>
          </a:bodyPr>
          <a:lstStyle/>
          <a:p>
            <a:pPr algn="ctr"/>
            <a:r>
              <a:rPr lang="en-US" b="1" dirty="0"/>
              <a:t>Osteoarticular TB</a:t>
            </a:r>
            <a:r>
              <a:rPr lang="en-US" dirty="0"/>
              <a:t>, which includes </a:t>
            </a:r>
          </a:p>
          <a:p>
            <a:pPr algn="ctr"/>
            <a:r>
              <a:rPr lang="en-US" b="1" dirty="0"/>
              <a:t>spinal TB</a:t>
            </a:r>
            <a:r>
              <a:rPr lang="en-US" dirty="0"/>
              <a:t>,</a:t>
            </a:r>
            <a:r>
              <a:rPr lang="en-US" b="1" dirty="0"/>
              <a:t> </a:t>
            </a:r>
            <a:r>
              <a:rPr lang="en-US" dirty="0"/>
              <a:t>presumed to be drug-susceptible </a:t>
            </a:r>
            <a:endParaRPr lang="en-GB" dirty="0"/>
          </a:p>
        </p:txBody>
      </p:sp>
      <p:grpSp>
        <p:nvGrpSpPr>
          <p:cNvPr id="3" name="Group 2">
            <a:extLst>
              <a:ext uri="{FF2B5EF4-FFF2-40B4-BE49-F238E27FC236}">
                <a16:creationId xmlns:a16="http://schemas.microsoft.com/office/drawing/2014/main" id="{F5937888-5E6D-DB38-3A33-794CB7DA68F5}"/>
              </a:ext>
            </a:extLst>
          </p:cNvPr>
          <p:cNvGrpSpPr/>
          <p:nvPr/>
        </p:nvGrpSpPr>
        <p:grpSpPr>
          <a:xfrm>
            <a:off x="695322" y="4737868"/>
            <a:ext cx="10656891" cy="1297058"/>
            <a:chOff x="743134" y="4410823"/>
            <a:chExt cx="10367776" cy="1075614"/>
          </a:xfrm>
        </p:grpSpPr>
        <p:sp>
          <p:nvSpPr>
            <p:cNvPr id="4" name="TextBox 3">
              <a:extLst>
                <a:ext uri="{FF2B5EF4-FFF2-40B4-BE49-F238E27FC236}">
                  <a16:creationId xmlns:a16="http://schemas.microsoft.com/office/drawing/2014/main" id="{E5E07F3E-A0C1-D6D0-BF63-D329D8F3DB84}"/>
                </a:ext>
              </a:extLst>
            </p:cNvPr>
            <p:cNvSpPr txBox="1"/>
            <p:nvPr/>
          </p:nvSpPr>
          <p:spPr>
            <a:xfrm>
              <a:off x="743134" y="4410824"/>
              <a:ext cx="2783069" cy="1070813"/>
            </a:xfrm>
            <a:prstGeom prst="homePlate">
              <a:avLst/>
            </a:prstGeom>
            <a:solidFill>
              <a:schemeClr val="bg2"/>
            </a:solidFill>
            <a:ln>
              <a:solidFill>
                <a:srgbClr val="043673"/>
              </a:solidFill>
            </a:ln>
            <a:effectLst>
              <a:outerShdw blurRad="63500" sx="102000" sy="102000" algn="ctr" rotWithShape="0">
                <a:prstClr val="black">
                  <a:alpha val="40000"/>
                </a:prstClr>
              </a:outerShdw>
            </a:effectLst>
          </p:spPr>
          <p:txBody>
            <a:bodyPr wrap="square" rtlCol="0" anchor="ctr">
              <a:noAutofit/>
            </a:bodyPr>
            <a:lstStyle/>
            <a:p>
              <a:pPr algn="ctr"/>
              <a:r>
                <a:rPr lang="en-ZA" sz="1950" b="1" dirty="0"/>
                <a:t>Include ethambutol if:</a:t>
              </a:r>
              <a:endParaRPr lang="en-GB" sz="1950" dirty="0"/>
            </a:p>
          </p:txBody>
        </p:sp>
        <p:sp>
          <p:nvSpPr>
            <p:cNvPr id="6" name="Arrow: Chevron 5">
              <a:extLst>
                <a:ext uri="{FF2B5EF4-FFF2-40B4-BE49-F238E27FC236}">
                  <a16:creationId xmlns:a16="http://schemas.microsoft.com/office/drawing/2014/main" id="{E3153402-ACBE-9F47-0FEA-BCFCEFA49A6C}"/>
                </a:ext>
              </a:extLst>
            </p:cNvPr>
            <p:cNvSpPr/>
            <p:nvPr/>
          </p:nvSpPr>
          <p:spPr>
            <a:xfrm>
              <a:off x="2977116" y="4410823"/>
              <a:ext cx="1281397" cy="1070814"/>
            </a:xfrm>
            <a:prstGeom prst="chevron">
              <a:avLst>
                <a:gd name="adj" fmla="val 50061"/>
              </a:avLst>
            </a:prstGeom>
            <a:ln>
              <a:solidFill>
                <a:schemeClr val="accent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a:extLst>
                <a:ext uri="{FF2B5EF4-FFF2-40B4-BE49-F238E27FC236}">
                  <a16:creationId xmlns:a16="http://schemas.microsoft.com/office/drawing/2014/main" id="{801A8528-C822-C3B3-6BED-6964677C9DBF}"/>
                </a:ext>
              </a:extLst>
            </p:cNvPr>
            <p:cNvSpPr txBox="1"/>
            <p:nvPr/>
          </p:nvSpPr>
          <p:spPr>
            <a:xfrm>
              <a:off x="3709426" y="4415624"/>
              <a:ext cx="7401484" cy="1070813"/>
            </a:xfrm>
            <a:prstGeom prst="chevron">
              <a:avLst>
                <a:gd name="adj" fmla="val 51730"/>
              </a:avLst>
            </a:prstGeom>
            <a:solidFill>
              <a:schemeClr val="bg2"/>
            </a:solidFill>
            <a:ln>
              <a:solidFill>
                <a:srgbClr val="043673"/>
              </a:solidFill>
            </a:ln>
            <a:effectLst>
              <a:outerShdw blurRad="50800" dist="38100" dir="2700000" algn="tl" rotWithShape="0">
                <a:prstClr val="black">
                  <a:alpha val="40000"/>
                </a:prstClr>
              </a:outerShdw>
            </a:effectLst>
          </p:spPr>
          <p:txBody>
            <a:bodyPr wrap="square" rtlCol="0" anchor="ctr">
              <a:noAutofit/>
            </a:bodyPr>
            <a:lstStyle/>
            <a:p>
              <a:pPr marL="342900" indent="-342900">
                <a:buFont typeface="+mj-lt"/>
                <a:buAutoNum type="arabicPeriod"/>
              </a:pPr>
              <a:r>
                <a:rPr lang="en-US" dirty="0">
                  <a:solidFill>
                    <a:schemeClr val="bg1"/>
                  </a:solidFill>
                  <a:ea typeface="Times New Roman" panose="02020603050405020304" pitchFamily="18" charset="0"/>
                  <a:cs typeface="Times New Roman" panose="02020603050405020304" pitchFamily="18" charset="0"/>
                </a:rPr>
                <a:t>Pulmonary TB with a high bacterial load</a:t>
              </a:r>
            </a:p>
            <a:p>
              <a:pPr marL="342900" indent="-342900">
                <a:buFont typeface="+mj-lt"/>
                <a:buAutoNum type="arabicPeriod"/>
              </a:pPr>
              <a:r>
                <a:rPr lang="en-US" dirty="0">
                  <a:solidFill>
                    <a:schemeClr val="bg1"/>
                  </a:solidFill>
                  <a:ea typeface="Times New Roman" panose="02020603050405020304" pitchFamily="18" charset="0"/>
                  <a:cs typeface="Times New Roman" panose="02020603050405020304" pitchFamily="18" charset="0"/>
                </a:rPr>
                <a:t>Severe forms of extra-pulmonary TB except TB meningitis </a:t>
              </a:r>
            </a:p>
            <a:p>
              <a:pPr marL="342900" indent="-342900">
                <a:buFont typeface="+mj-lt"/>
                <a:buAutoNum type="arabicPeriod"/>
              </a:pPr>
              <a:r>
                <a:rPr lang="en-US" dirty="0">
                  <a:solidFill>
                    <a:schemeClr val="bg1"/>
                  </a:solidFill>
                  <a:ea typeface="Times New Roman" panose="02020603050405020304" pitchFamily="18" charset="0"/>
                  <a:cs typeface="Times New Roman" panose="02020603050405020304" pitchFamily="18" charset="0"/>
                </a:rPr>
                <a:t>Standard TB treatment in settings with a </a:t>
              </a:r>
              <a:r>
                <a:rPr lang="en-US" dirty="0">
                  <a:solidFill>
                    <a:schemeClr val="bg1"/>
                  </a:solidFill>
                  <a:effectLst/>
                  <a:ea typeface="Times New Roman" panose="02020603050405020304" pitchFamily="18" charset="0"/>
                  <a:cs typeface="Times New Roman" panose="02020603050405020304" pitchFamily="18" charset="0"/>
                </a:rPr>
                <a:t>high prevalence of                HIV or of isoniazid resistance</a:t>
              </a:r>
              <a:endParaRPr lang="en-AU" dirty="0">
                <a:solidFill>
                  <a:schemeClr val="bg1"/>
                </a:solidFill>
                <a:effectLst/>
                <a:ea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A80A1C9E-5424-D3BF-2434-3B26F9040DC1}"/>
              </a:ext>
            </a:extLst>
          </p:cNvPr>
          <p:cNvSpPr txBox="1"/>
          <p:nvPr/>
        </p:nvSpPr>
        <p:spPr>
          <a:xfrm>
            <a:off x="695323" y="6273800"/>
            <a:ext cx="10656890" cy="307777"/>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rtlCol="0">
            <a:spAutoFit/>
          </a:bodyPr>
          <a:lstStyle/>
          <a:p>
            <a:pPr marL="174625" algn="ctr"/>
            <a:r>
              <a:rPr lang="en-US" sz="1400" b="1" dirty="0">
                <a:cs typeface="Calibri"/>
              </a:rPr>
              <a:t>H </a:t>
            </a:r>
            <a:r>
              <a:rPr lang="en-US" sz="1400" dirty="0">
                <a:cs typeface="Calibri"/>
              </a:rPr>
              <a:t>– isoniazid   |   </a:t>
            </a:r>
            <a:r>
              <a:rPr lang="en-US" sz="1400" b="1" dirty="0">
                <a:cs typeface="Calibri"/>
              </a:rPr>
              <a:t>R </a:t>
            </a:r>
            <a:r>
              <a:rPr lang="en-US" sz="1400" dirty="0">
                <a:cs typeface="Calibri"/>
              </a:rPr>
              <a:t>– rifampicin   |   </a:t>
            </a:r>
            <a:r>
              <a:rPr lang="en-US" sz="1400" b="1" dirty="0">
                <a:cs typeface="Calibri"/>
              </a:rPr>
              <a:t>Z </a:t>
            </a:r>
            <a:r>
              <a:rPr lang="en-US" sz="1400" dirty="0">
                <a:cs typeface="Calibri"/>
              </a:rPr>
              <a:t>– pyrazinamide   |   </a:t>
            </a:r>
            <a:r>
              <a:rPr lang="en-US" sz="1400" b="1" dirty="0">
                <a:cs typeface="Calibri"/>
              </a:rPr>
              <a:t>E</a:t>
            </a:r>
            <a:r>
              <a:rPr lang="en-US" sz="1400" dirty="0">
                <a:cs typeface="Calibri"/>
              </a:rPr>
              <a:t> – ethambutol   |   </a:t>
            </a:r>
            <a:r>
              <a:rPr lang="en-US" sz="1400" b="1" dirty="0">
                <a:cs typeface="Calibri"/>
              </a:rPr>
              <a:t>Eto</a:t>
            </a:r>
            <a:r>
              <a:rPr lang="en-US" sz="1400" dirty="0">
                <a:cs typeface="Calibri"/>
              </a:rPr>
              <a:t> – ethionamide </a:t>
            </a:r>
            <a:endParaRPr lang="en-GB" sz="1400" dirty="0"/>
          </a:p>
        </p:txBody>
      </p:sp>
      <p:grpSp>
        <p:nvGrpSpPr>
          <p:cNvPr id="12" name="Group 11">
            <a:extLst>
              <a:ext uri="{FF2B5EF4-FFF2-40B4-BE49-F238E27FC236}">
                <a16:creationId xmlns:a16="http://schemas.microsoft.com/office/drawing/2014/main" id="{50F28C2F-DEA3-9EA2-DF6F-6C64EDB82768}"/>
              </a:ext>
            </a:extLst>
          </p:cNvPr>
          <p:cNvGrpSpPr/>
          <p:nvPr/>
        </p:nvGrpSpPr>
        <p:grpSpPr>
          <a:xfrm>
            <a:off x="11292051" y="0"/>
            <a:ext cx="576000" cy="989017"/>
            <a:chOff x="11292051" y="0"/>
            <a:chExt cx="576000" cy="989017"/>
          </a:xfrm>
        </p:grpSpPr>
        <p:grpSp>
          <p:nvGrpSpPr>
            <p:cNvPr id="13" name="Group 12">
              <a:extLst>
                <a:ext uri="{FF2B5EF4-FFF2-40B4-BE49-F238E27FC236}">
                  <a16:creationId xmlns:a16="http://schemas.microsoft.com/office/drawing/2014/main" id="{AE18447C-F611-B8AF-900C-C57CCCC774A2}"/>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6" name="Arrow: Pentagon 15">
                <a:extLst>
                  <a:ext uri="{FF2B5EF4-FFF2-40B4-BE49-F238E27FC236}">
                    <a16:creationId xmlns:a16="http://schemas.microsoft.com/office/drawing/2014/main" id="{D51B9D89-D1DA-7036-2DE0-20FD80BD8755}"/>
                  </a:ext>
                </a:extLst>
              </p:cNvPr>
              <p:cNvSpPr/>
              <p:nvPr/>
            </p:nvSpPr>
            <p:spPr>
              <a:xfrm rot="5400000">
                <a:off x="5407204" y="616666"/>
                <a:ext cx="171043" cy="57366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TextBox 21">
                <a:extLst>
                  <a:ext uri="{FF2B5EF4-FFF2-40B4-BE49-F238E27FC236}">
                    <a16:creationId xmlns:a16="http://schemas.microsoft.com/office/drawing/2014/main" id="{F6CCB464-8557-34BF-367B-A776BFC10B93}"/>
                  </a:ext>
                </a:extLst>
              </p:cNvPr>
              <p:cNvSpPr txBox="1"/>
              <p:nvPr/>
            </p:nvSpPr>
            <p:spPr>
              <a:xfrm>
                <a:off x="5203556" y="0"/>
                <a:ext cx="576000" cy="889402"/>
              </a:xfrm>
              <a:prstGeom prst="rect">
                <a:avLst/>
              </a:prstGeom>
              <a:solidFill>
                <a:schemeClr val="bg1"/>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chemeClr val="bg1"/>
                    </a:solidFill>
                    <a:effectLst/>
                    <a:uLnTx/>
                    <a:uFillTx/>
                  </a:rPr>
                  <a:t>ADULT</a:t>
                </a:r>
                <a:r>
                  <a:rPr kumimoji="0" lang="en-US" sz="800" b="1" i="0" u="none" strike="noStrike" kern="0" cap="all" spc="0" normalizeH="0" baseline="0" noProof="0" dirty="0">
                    <a:ln>
                      <a:noFill/>
                    </a:ln>
                    <a:solidFill>
                      <a:schemeClr val="bg1"/>
                    </a:solidFill>
                    <a:effectLst/>
                    <a:uLnTx/>
                    <a:uFillTx/>
                  </a:rPr>
                  <a:t> &amp; </a:t>
                </a:r>
                <a:br>
                  <a:rPr kumimoji="0" lang="en-US" sz="1000" b="1" i="0" u="none" strike="noStrike" kern="0" cap="all" spc="0" normalizeH="0" baseline="0" noProof="0" dirty="0">
                    <a:ln>
                      <a:noFill/>
                    </a:ln>
                    <a:solidFill>
                      <a:schemeClr val="bg1"/>
                    </a:solidFill>
                    <a:effectLst/>
                    <a:uLnTx/>
                    <a:uFillTx/>
                  </a:rPr>
                </a:br>
                <a:r>
                  <a:rPr kumimoji="0" lang="en-US" sz="1000" b="1" i="0" u="none" strike="noStrike" kern="0" cap="all" spc="0" normalizeH="0" baseline="0" noProof="0" dirty="0">
                    <a:ln>
                      <a:noFill/>
                    </a:ln>
                    <a:solidFill>
                      <a:schemeClr val="bg1"/>
                    </a:solidFill>
                    <a:effectLst/>
                    <a:uLnTx/>
                    <a:uFillTx/>
                  </a:rPr>
                  <a:t>CHILD</a:t>
                </a:r>
              </a:p>
            </p:txBody>
          </p:sp>
        </p:grpSp>
        <p:pic>
          <p:nvPicPr>
            <p:cNvPr id="14" name="Picture 13" descr="A blue and yellow gear with a globe and a pin pointer&#10;&#10;Description automatically generated">
              <a:extLst>
                <a:ext uri="{FF2B5EF4-FFF2-40B4-BE49-F238E27FC236}">
                  <a16:creationId xmlns:a16="http://schemas.microsoft.com/office/drawing/2014/main" id="{54630CD3-A14B-10A6-17BD-934F13BF2606}"/>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15" name="TextBox 14">
              <a:extLst>
                <a:ext uri="{FF2B5EF4-FFF2-40B4-BE49-F238E27FC236}">
                  <a16:creationId xmlns:a16="http://schemas.microsoft.com/office/drawing/2014/main" id="{220D230F-15FF-0C6E-ABE4-90F0C466C5F5}"/>
                </a:ext>
              </a:extLst>
            </p:cNvPr>
            <p:cNvSpPr txBox="1"/>
            <p:nvPr/>
          </p:nvSpPr>
          <p:spPr>
            <a:xfrm>
              <a:off x="11299523" y="505448"/>
              <a:ext cx="568528" cy="415498"/>
            </a:xfrm>
            <a:prstGeom prst="rect">
              <a:avLst/>
            </a:prstGeom>
            <a:noFill/>
          </p:spPr>
          <p:txBody>
            <a:bodyPr wrap="square" rtlCol="0">
              <a:spAutoFit/>
            </a:bodyPr>
            <a:lstStyle/>
            <a:p>
              <a:pPr algn="ctr"/>
              <a:r>
                <a:rPr lang="en-ZA" sz="700" b="1" spc="-20" dirty="0">
                  <a:solidFill>
                    <a:schemeClr val="bg2"/>
                  </a:solidFill>
                </a:rPr>
                <a:t>ADAPT TO LOCAL SETTING </a:t>
              </a:r>
              <a:endParaRPr lang="en-GB" sz="700" b="1" spc="-20" dirty="0">
                <a:solidFill>
                  <a:schemeClr val="bg2"/>
                </a:solidFill>
              </a:endParaRPr>
            </a:p>
          </p:txBody>
        </p:sp>
      </p:grpSp>
    </p:spTree>
    <p:extLst>
      <p:ext uri="{BB962C8B-B14F-4D97-AF65-F5344CB8AC3E}">
        <p14:creationId xmlns:p14="http://schemas.microsoft.com/office/powerpoint/2010/main" val="258736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2732442" y="1376363"/>
            <a:ext cx="7820810" cy="4500562"/>
          </a:xfrm>
        </p:spPr>
        <p:txBody>
          <a:bodyPr>
            <a:normAutofit/>
          </a:bodyPr>
          <a:lstStyle/>
          <a:p>
            <a:pPr>
              <a:spcAft>
                <a:spcPts val="1200"/>
              </a:spcAft>
            </a:pPr>
            <a:endParaRPr lang="en-ZA" sz="400" dirty="0"/>
          </a:p>
          <a:p>
            <a:pPr>
              <a:spcAft>
                <a:spcPts val="1200"/>
              </a:spcAft>
            </a:pPr>
            <a:r>
              <a:rPr lang="en-ZA" sz="2800" dirty="0"/>
              <a:t>Introduction and principles of treatment</a:t>
            </a:r>
          </a:p>
          <a:p>
            <a:pPr>
              <a:spcAft>
                <a:spcPts val="1200"/>
              </a:spcAft>
            </a:pPr>
            <a:r>
              <a:rPr lang="en-ZA" sz="2800" dirty="0"/>
              <a:t>Treatment regimens</a:t>
            </a:r>
          </a:p>
          <a:p>
            <a:pPr>
              <a:spcAft>
                <a:spcPts val="1200"/>
              </a:spcAft>
            </a:pPr>
            <a:r>
              <a:rPr lang="en-ZA" sz="2800" dirty="0"/>
              <a:t>RR/MDR-TB treatment</a:t>
            </a:r>
          </a:p>
          <a:p>
            <a:pPr>
              <a:spcAft>
                <a:spcPts val="1200"/>
              </a:spcAft>
            </a:pPr>
            <a:r>
              <a:rPr lang="en-ZA" sz="2800" dirty="0"/>
              <a:t>Case study quiz</a:t>
            </a:r>
          </a:p>
          <a:p>
            <a:pPr>
              <a:spcAft>
                <a:spcPts val="1200"/>
              </a:spcAft>
            </a:pPr>
            <a:r>
              <a:rPr lang="en-ZA" sz="2800" dirty="0"/>
              <a:t>Conclusion</a:t>
            </a:r>
          </a:p>
          <a:p>
            <a:pPr>
              <a:spcAft>
                <a:spcPts val="1200"/>
              </a:spcAft>
            </a:pPr>
            <a:r>
              <a:rPr lang="en-ZA" sz="2800" dirty="0"/>
              <a:t>Challenge your knowledge </a:t>
            </a:r>
          </a:p>
          <a:p>
            <a:endParaRPr lang="en-ZA" dirty="0"/>
          </a:p>
        </p:txBody>
      </p:sp>
    </p:spTree>
    <p:extLst>
      <p:ext uri="{BB962C8B-B14F-4D97-AF65-F5344CB8AC3E}">
        <p14:creationId xmlns:p14="http://schemas.microsoft.com/office/powerpoint/2010/main" val="407611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CDA8936-AB94-A394-F24C-2992A5A0C5FA}"/>
              </a:ext>
            </a:extLst>
          </p:cNvPr>
          <p:cNvSpPr>
            <a:spLocks noGrp="1"/>
          </p:cNvSpPr>
          <p:nvPr>
            <p:ph type="title"/>
          </p:nvPr>
        </p:nvSpPr>
        <p:spPr/>
        <p:txBody>
          <a:bodyPr>
            <a:normAutofit fontScale="90000"/>
          </a:bodyPr>
          <a:lstStyle/>
          <a:p>
            <a:r>
              <a:rPr lang="en-US" altLang="en-US" dirty="0"/>
              <a:t>Recommended TB treatment regimens for PTB by age</a:t>
            </a:r>
            <a:endParaRPr lang="en-AU" altLang="en-US" dirty="0"/>
          </a:p>
        </p:txBody>
      </p:sp>
      <p:sp>
        <p:nvSpPr>
          <p:cNvPr id="3" name="Text Placeholder 2">
            <a:extLst>
              <a:ext uri="{FF2B5EF4-FFF2-40B4-BE49-F238E27FC236}">
                <a16:creationId xmlns:a16="http://schemas.microsoft.com/office/drawing/2014/main" id="{513C079D-797F-CF7E-23FA-03F384173182}"/>
              </a:ext>
            </a:extLst>
          </p:cNvPr>
          <p:cNvSpPr>
            <a:spLocks noGrp="1"/>
          </p:cNvSpPr>
          <p:nvPr>
            <p:ph type="body" sz="quarter" idx="10"/>
          </p:nvPr>
        </p:nvSpPr>
        <p:spPr/>
        <p:txBody>
          <a:bodyPr/>
          <a:lstStyle/>
          <a:p>
            <a:endParaRPr lang="en-GB"/>
          </a:p>
        </p:txBody>
      </p:sp>
      <p:graphicFrame>
        <p:nvGraphicFramePr>
          <p:cNvPr id="2" name="Table Placeholder 5">
            <a:extLst>
              <a:ext uri="{FF2B5EF4-FFF2-40B4-BE49-F238E27FC236}">
                <a16:creationId xmlns:a16="http://schemas.microsoft.com/office/drawing/2014/main" id="{CB9A6478-94B1-FDFA-9A39-B7BD71209BC6}"/>
              </a:ext>
            </a:extLst>
          </p:cNvPr>
          <p:cNvGraphicFramePr>
            <a:graphicFrameLocks/>
          </p:cNvGraphicFramePr>
          <p:nvPr>
            <p:extLst>
              <p:ext uri="{D42A27DB-BD31-4B8C-83A1-F6EECF244321}">
                <p14:modId xmlns:p14="http://schemas.microsoft.com/office/powerpoint/2010/main" val="2407832885"/>
              </p:ext>
            </p:extLst>
          </p:nvPr>
        </p:nvGraphicFramePr>
        <p:xfrm>
          <a:off x="695325" y="1376364"/>
          <a:ext cx="10656889" cy="4523609"/>
        </p:xfrm>
        <a:graphic>
          <a:graphicData uri="http://schemas.openxmlformats.org/drawingml/2006/table">
            <a:tbl>
              <a:tblPr firstRow="1" bandRow="1"/>
              <a:tblGrid>
                <a:gridCol w="2544085">
                  <a:extLst>
                    <a:ext uri="{9D8B030D-6E8A-4147-A177-3AD203B41FA5}">
                      <a16:colId xmlns:a16="http://schemas.microsoft.com/office/drawing/2014/main" val="1121367642"/>
                    </a:ext>
                  </a:extLst>
                </a:gridCol>
                <a:gridCol w="1568117">
                  <a:extLst>
                    <a:ext uri="{9D8B030D-6E8A-4147-A177-3AD203B41FA5}">
                      <a16:colId xmlns:a16="http://schemas.microsoft.com/office/drawing/2014/main" val="302585313"/>
                    </a:ext>
                  </a:extLst>
                </a:gridCol>
                <a:gridCol w="190022">
                  <a:extLst>
                    <a:ext uri="{9D8B030D-6E8A-4147-A177-3AD203B41FA5}">
                      <a16:colId xmlns:a16="http://schemas.microsoft.com/office/drawing/2014/main" val="1605835210"/>
                    </a:ext>
                  </a:extLst>
                </a:gridCol>
                <a:gridCol w="2165251">
                  <a:extLst>
                    <a:ext uri="{9D8B030D-6E8A-4147-A177-3AD203B41FA5}">
                      <a16:colId xmlns:a16="http://schemas.microsoft.com/office/drawing/2014/main" val="3261044090"/>
                    </a:ext>
                  </a:extLst>
                </a:gridCol>
                <a:gridCol w="1348520">
                  <a:extLst>
                    <a:ext uri="{9D8B030D-6E8A-4147-A177-3AD203B41FA5}">
                      <a16:colId xmlns:a16="http://schemas.microsoft.com/office/drawing/2014/main" val="3805499492"/>
                    </a:ext>
                  </a:extLst>
                </a:gridCol>
                <a:gridCol w="1242624">
                  <a:extLst>
                    <a:ext uri="{9D8B030D-6E8A-4147-A177-3AD203B41FA5}">
                      <a16:colId xmlns:a16="http://schemas.microsoft.com/office/drawing/2014/main" val="135960752"/>
                    </a:ext>
                  </a:extLst>
                </a:gridCol>
                <a:gridCol w="1598270">
                  <a:extLst>
                    <a:ext uri="{9D8B030D-6E8A-4147-A177-3AD203B41FA5}">
                      <a16:colId xmlns:a16="http://schemas.microsoft.com/office/drawing/2014/main" val="2392702983"/>
                    </a:ext>
                  </a:extLst>
                </a:gridCol>
              </a:tblGrid>
              <a:tr h="355046">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ZA" b="1" dirty="0">
                          <a:solidFill>
                            <a:schemeClr val="bg2"/>
                          </a:solidFill>
                        </a:rPr>
                        <a:t>Regimen</a:t>
                      </a:r>
                    </a:p>
                  </a:txBody>
                  <a:tcPr anchor="ctr">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gridSpan="6">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ZA" b="1" dirty="0">
                          <a:solidFill>
                            <a:schemeClr val="bg2"/>
                          </a:solidFill>
                        </a:rPr>
                        <a:t>Age</a:t>
                      </a: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GB"/>
                    </a:p>
                  </a:txBody>
                  <a:tcPr/>
                </a:tc>
                <a:tc h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GB"/>
                    </a:p>
                  </a:txBody>
                  <a:tcPr>
                    <a:lnL w="12700" cmpd="sng">
                      <a:noFill/>
                      <a:prstDash val="solid"/>
                    </a:lnL>
                  </a:tcPr>
                </a:tc>
                <a:tc hMerge="1">
                  <a:txBody>
                    <a:bodyPr/>
                    <a:lstStyle/>
                    <a:p>
                      <a:endParaRPr lang="en-ZA" b="1" dirty="0">
                        <a:solidFill>
                          <a:schemeClr val="bg2"/>
                        </a:solidFill>
                      </a:endParaRPr>
                    </a:p>
                  </a:txBody>
                  <a:tcPr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12700" cmpd="sng">
                      <a:noFill/>
                      <a:prstDash val="soli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374635">
                <a:tc vMerge="1">
                  <a:txBody>
                    <a:bodyPr/>
                    <a:lstStyle/>
                    <a:p>
                      <a:endParaRPr lang="en-ZA" b="1" dirty="0">
                        <a:solidFill>
                          <a:schemeClr val="bg2"/>
                        </a:solidFill>
                      </a:endParaRPr>
                    </a:p>
                  </a:txBody>
                  <a:tcPr anchor="ctr">
                    <a:lnL>
                      <a:noFill/>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ZA" sz="1400" b="1" dirty="0">
                          <a:solidFill>
                            <a:schemeClr val="bg2"/>
                          </a:solidFill>
                        </a:rPr>
                        <a:t>0 – 3 months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gridSpan="2">
                  <a:txBody>
                    <a:bodyPr/>
                    <a:lstStyle/>
                    <a:p>
                      <a:pPr algn="ctr"/>
                      <a:r>
                        <a:rPr lang="en-ZA" sz="1400" b="1" dirty="0">
                          <a:solidFill>
                            <a:schemeClr val="bg2"/>
                          </a:solidFill>
                        </a:rPr>
                        <a:t>3 months – 10 years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pPr algn="ctr"/>
                      <a:r>
                        <a:rPr lang="en-ZA" sz="1400" b="1" dirty="0">
                          <a:solidFill>
                            <a:schemeClr val="bg2"/>
                          </a:solidFill>
                        </a:rPr>
                        <a:t>3 months – 10 years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ZA" sz="1400" b="1" dirty="0">
                          <a:solidFill>
                            <a:schemeClr val="bg2"/>
                          </a:solidFill>
                        </a:rPr>
                        <a:t>10 – 12 years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ZA" sz="1400" b="1" dirty="0">
                          <a:solidFill>
                            <a:schemeClr val="bg2"/>
                          </a:solidFill>
                        </a:rPr>
                        <a:t>12- 16 years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ZA" sz="1400" b="1" dirty="0">
                          <a:solidFill>
                            <a:schemeClr val="bg2"/>
                          </a:solidFill>
                        </a:rPr>
                        <a:t>&gt; 16 years</a:t>
                      </a: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28498998"/>
                  </a:ext>
                </a:extLst>
              </a:tr>
              <a:tr h="10084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ZA" sz="1600" b="1" dirty="0">
                          <a:solidFill>
                            <a:srgbClr val="132E5C"/>
                          </a:solidFill>
                        </a:rPr>
                        <a:t>2HRZ(E)/4HR</a:t>
                      </a:r>
                    </a:p>
                  </a:txBody>
                  <a:tcPr anchor="ctr">
                    <a:lnL>
                      <a:noFill/>
                    </a:lnL>
                    <a:lnR w="12700" cap="flat" cmpd="sng" algn="ctr">
                      <a:solidFill>
                        <a:schemeClr val="tx1"/>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gridSpan="6">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ZA" sz="1600" dirty="0">
                          <a:solidFill>
                            <a:srgbClr val="132E5C"/>
                          </a:solidFill>
                        </a:rPr>
                        <a:t>Ethambutol in intensive phase is recommended in: </a:t>
                      </a:r>
                      <a:endParaRPr lang="en-US" dirty="0"/>
                    </a:p>
                    <a:p>
                      <a:pPr marL="285750" lvl="0" indent="-285750" algn="l">
                        <a:buFont typeface="Arial"/>
                        <a:buChar char="•"/>
                      </a:pPr>
                      <a:r>
                        <a:rPr lang="en-ZA" sz="1600" dirty="0">
                          <a:solidFill>
                            <a:srgbClr val="132E5C"/>
                          </a:solidFill>
                        </a:rPr>
                        <a:t>children or adolescents with multibacillary disease</a:t>
                      </a:r>
                      <a:endParaRPr lang="en-ZA" dirty="0"/>
                    </a:p>
                    <a:p>
                      <a:pPr marL="285750" lvl="0" indent="-285750" algn="l">
                        <a:buFont typeface="Arial"/>
                        <a:buChar char="•"/>
                      </a:pPr>
                      <a:r>
                        <a:rPr lang="en-ZA" sz="1600" dirty="0">
                          <a:solidFill>
                            <a:srgbClr val="132E5C"/>
                          </a:solidFill>
                        </a:rPr>
                        <a:t>those living with HIV</a:t>
                      </a:r>
                      <a:endParaRPr lang="en-ZA" dirty="0"/>
                    </a:p>
                    <a:p>
                      <a:pPr marL="285750" lvl="0" indent="-285750" algn="l">
                        <a:buFont typeface="Arial"/>
                        <a:buChar char="•"/>
                      </a:pPr>
                      <a:r>
                        <a:rPr lang="en-ZA" sz="1600" dirty="0">
                          <a:solidFill>
                            <a:srgbClr val="132E5C"/>
                          </a:solidFill>
                        </a:rPr>
                        <a:t>settings with a high background prevalence of isoniazid resistance or HIV infection </a:t>
                      </a:r>
                      <a:endParaRPr lang="en-ZA"/>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endParaRPr lang="en-GB"/>
                    </a:p>
                  </a:txBody>
                  <a:tcP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endParaRPr lang="en-ZA" sz="1600" b="0" i="0" u="none" strike="noStrike" noProof="0" dirty="0">
                        <a:solidFill>
                          <a:srgbClr val="132E5C"/>
                        </a:solidFill>
                        <a:latin typeface="Calibri"/>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dirty="0">
                        <a:solidFill>
                          <a:srgbClr val="132E5C"/>
                        </a:solidFill>
                      </a:endParaRPr>
                    </a:p>
                  </a:txBody>
                  <a:tcPr anchor="ctr">
                    <a:lnL w="12700" cap="flat" cmpd="sng" algn="ctr">
                      <a:no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dirty="0">
                        <a:solidFill>
                          <a:srgbClr val="132E5C"/>
                        </a:solidFill>
                      </a:endParaRPr>
                    </a:p>
                  </a:txBody>
                  <a:tcPr anchor="ctr">
                    <a:lnL w="12700" cmpd="sng">
                      <a:noFill/>
                      <a:prstDash val="soli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7988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dirty="0">
                          <a:solidFill>
                            <a:srgbClr val="132E5C"/>
                          </a:solidFill>
                        </a:rPr>
                        <a:t>2HRZ(E)/2HR</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b="0" dirty="0">
                          <a:solidFill>
                            <a:schemeClr val="tx1"/>
                          </a:solidFill>
                        </a:rPr>
                        <a:t>Not recommended</a:t>
                      </a:r>
                    </a:p>
                    <a:p>
                      <a:pPr algn="ctr"/>
                      <a:endParaRPr lang="en-ZA" sz="1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ZA" sz="1600" dirty="0">
                        <a:solidFill>
                          <a:srgbClr val="132E5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solidFill>
                            <a:srgbClr val="132E5C"/>
                          </a:solidFill>
                        </a:rPr>
                        <a:t>Non-severe TB, &gt; 3kg, add ethambutol in settings with a high background prevalence of isoniazid resistance or HIV infection or in CALHIV.</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b="0" dirty="0">
                          <a:solidFill>
                            <a:schemeClr val="tx1"/>
                          </a:solidFill>
                        </a:rPr>
                        <a:t>Not recommended</a:t>
                      </a:r>
                      <a:endParaRPr lang="en-GB"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90775056"/>
                  </a:ext>
                </a:extLst>
              </a:tr>
              <a:tr h="887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dirty="0">
                          <a:solidFill>
                            <a:srgbClr val="132E5C"/>
                          </a:solidFill>
                        </a:rPr>
                        <a:t>2HPMZ/2HPM</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gridSpan="4">
                  <a:txBody>
                    <a:bodyPr/>
                    <a:lstStyle/>
                    <a:p>
                      <a:pPr algn="ctr"/>
                      <a:r>
                        <a:rPr lang="en-ZA" sz="1600" b="0" dirty="0">
                          <a:solidFill>
                            <a:schemeClr val="tx1"/>
                          </a:solidFill>
                        </a:rPr>
                        <a:t>Not recommended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pPr algn="ctr"/>
                      <a:endParaRPr lang="en-ZA" sz="1600" dirty="0">
                        <a:solidFill>
                          <a:srgbClr val="132E5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pPr algn="ctr"/>
                      <a:endParaRPr lang="en-ZA" sz="1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solidFill>
                            <a:srgbClr val="132E5C"/>
                          </a:solidFill>
                        </a:rPr>
                        <a:t>Independent of disease severity or HIV status</a:t>
                      </a:r>
                      <a:endParaRPr lang="en-GB"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pPr algn="ctr"/>
                      <a:endParaRPr lang="en-ZA" sz="1600" dirty="0">
                        <a:solidFill>
                          <a:srgbClr val="132E5C"/>
                        </a:solidFill>
                      </a:endParaRPr>
                    </a:p>
                  </a:txBody>
                  <a:tcPr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688623895"/>
                  </a:ext>
                </a:extLst>
              </a:tr>
              <a:tr h="325458">
                <a:tc rowSpan="3">
                  <a:txBody>
                    <a:bodyPr/>
                    <a:lstStyle/>
                    <a:p>
                      <a:r>
                        <a:rPr lang="en-ZA" sz="1600" dirty="0">
                          <a:solidFill>
                            <a:srgbClr val="132E5C"/>
                          </a:solidFill>
                        </a:rPr>
                        <a:t>Additional factors to be considered if several regimens are possible</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endParaRPr lang="en-ZA" sz="1600" dirty="0">
                        <a:solidFill>
                          <a:srgbClr val="132E5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ZA" sz="1600" dirty="0">
                        <a:solidFill>
                          <a:srgbClr val="132E5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r>
                        <a:rPr lang="en-ZA" sz="1600" dirty="0">
                          <a:solidFill>
                            <a:srgbClr val="132E5C"/>
                          </a:solidFill>
                        </a:rPr>
                        <a:t>Disease severity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ZA" dirty="0">
                        <a:solidFill>
                          <a:srgbClr val="132E5C"/>
                        </a:solidFill>
                      </a:endParaRPr>
                    </a:p>
                  </a:txBody>
                  <a:tcPr anchor="ctr">
                    <a:lnL w="12700" cap="flat" cmpd="sng" algn="ctr">
                      <a:solidFill>
                        <a:schemeClr val="tx1"/>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endParaRPr lang="en-ZA" sz="1600" dirty="0">
                        <a:solidFill>
                          <a:srgbClr val="132E5C"/>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58647087"/>
                  </a:ext>
                </a:extLst>
              </a:tr>
              <a:tr h="325458">
                <a:tc vMerge="1">
                  <a:txBody>
                    <a:bodyPr/>
                    <a:lstStyle/>
                    <a:p>
                      <a:endParaRPr lang="en-ZA" sz="1600" dirty="0">
                        <a:solidFill>
                          <a:srgbClr val="132E5C"/>
                        </a:solidFill>
                      </a:endParaRP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gridSpan="6">
                  <a:txBody>
                    <a:bodyPr/>
                    <a:lstStyle/>
                    <a:p>
                      <a:pPr algn="ctr"/>
                      <a:r>
                        <a:rPr lang="en-ZA" sz="1600" dirty="0">
                          <a:solidFill>
                            <a:srgbClr val="132E5C"/>
                          </a:solidFill>
                        </a:rPr>
                        <a:t>Patient or family preference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endParaRPr lang="en-GB"/>
                    </a:p>
                  </a:txBody>
                  <a:tcPr/>
                </a:tc>
                <a:tc hMerge="1">
                  <a:txBody>
                    <a:bodyPr/>
                    <a:lstStyle/>
                    <a:p>
                      <a:pPr algn="ctr"/>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lnL w="12700" cmpd="sng">
                      <a:noFill/>
                      <a:prstDash val="solid"/>
                    </a:lnL>
                  </a:tcPr>
                </a:tc>
                <a:tc hMerge="1">
                  <a:txBody>
                    <a:bodyPr/>
                    <a:lstStyle/>
                    <a:p>
                      <a:pPr algn="ctr"/>
                      <a:endParaRPr lang="en-ZA" dirty="0">
                        <a:solidFill>
                          <a:srgbClr val="132E5C"/>
                        </a:solidFill>
                      </a:endParaRPr>
                    </a:p>
                  </a:txBody>
                  <a:tcPr anchor="ctr">
                    <a:lnL w="12700" cap="flat" cmpd="sng" algn="ctr">
                      <a:no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ZA" dirty="0">
                        <a:solidFill>
                          <a:srgbClr val="132E5C"/>
                        </a:solidFill>
                      </a:endParaRPr>
                    </a:p>
                  </a:txBody>
                  <a:tcPr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58920153"/>
                  </a:ext>
                </a:extLst>
              </a:tr>
              <a:tr h="325458">
                <a:tc vMerge="1">
                  <a:txBody>
                    <a:bodyPr/>
                    <a:lstStyle/>
                    <a:p>
                      <a:endParaRPr lang="en-ZA" sz="1600" dirty="0">
                        <a:solidFill>
                          <a:srgbClr val="132E5C"/>
                        </a:solidFill>
                      </a:endParaRP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6">
                  <a:txBody>
                    <a:bodyPr/>
                    <a:lstStyle/>
                    <a:p>
                      <a:pPr algn="ctr"/>
                      <a:r>
                        <a:rPr lang="en-ZA" sz="1600" dirty="0">
                          <a:solidFill>
                            <a:srgbClr val="132E5C"/>
                          </a:solidFill>
                        </a:rPr>
                        <a:t>Access and cost of regimen component drugs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GB"/>
                    </a:p>
                  </a:txBody>
                  <a:tcPr/>
                </a:tc>
                <a:tc hMerge="1">
                  <a:txBody>
                    <a:bodyPr/>
                    <a:lstStyle/>
                    <a:p>
                      <a:pPr algn="ctr"/>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endParaRPr lang="en-GB"/>
                    </a:p>
                  </a:txBody>
                  <a:tcPr>
                    <a:lnL w="12700" cmpd="sng">
                      <a:noFill/>
                      <a:prstDash val="solid"/>
                    </a:lnL>
                  </a:tcPr>
                </a:tc>
                <a:tc hMerge="1">
                  <a:txBody>
                    <a:bodyPr/>
                    <a:lstStyle/>
                    <a:p>
                      <a:pPr algn="ctr"/>
                      <a:endParaRPr lang="en-ZA" dirty="0">
                        <a:solidFill>
                          <a:srgbClr val="132E5C"/>
                        </a:solidFill>
                      </a:endParaRPr>
                    </a:p>
                  </a:txBody>
                  <a:tcPr anchor="ctr">
                    <a:lnL w="12700" cap="flat" cmpd="sng" algn="ctr">
                      <a:no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pPr algn="ctr"/>
                      <a:endParaRPr lang="en-ZA" dirty="0">
                        <a:solidFill>
                          <a:srgbClr val="132E5C"/>
                        </a:solidFill>
                      </a:endParaRPr>
                    </a:p>
                  </a:txBody>
                  <a:tcPr anchor="ctr">
                    <a:lnL w="12700" cmpd="sng">
                      <a:noFill/>
                      <a:prstDash val="soli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187119754"/>
                  </a:ext>
                </a:extLst>
              </a:tr>
            </a:tbl>
          </a:graphicData>
        </a:graphic>
      </p:graphicFrame>
    </p:spTree>
    <p:extLst>
      <p:ext uri="{BB962C8B-B14F-4D97-AF65-F5344CB8AC3E}">
        <p14:creationId xmlns:p14="http://schemas.microsoft.com/office/powerpoint/2010/main" val="562613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a:extLst>
              <a:ext uri="{FF2B5EF4-FFF2-40B4-BE49-F238E27FC236}">
                <a16:creationId xmlns:a16="http://schemas.microsoft.com/office/drawing/2014/main" id="{0A05DFEF-AFBF-A9BD-2089-5F0FB3605BD2}"/>
              </a:ext>
            </a:extLst>
          </p:cNvPr>
          <p:cNvGraphicFramePr>
            <a:graphicFrameLocks/>
          </p:cNvGraphicFramePr>
          <p:nvPr>
            <p:extLst>
              <p:ext uri="{D42A27DB-BD31-4B8C-83A1-F6EECF244321}">
                <p14:modId xmlns:p14="http://schemas.microsoft.com/office/powerpoint/2010/main" val="4263766030"/>
              </p:ext>
            </p:extLst>
          </p:nvPr>
        </p:nvGraphicFramePr>
        <p:xfrm>
          <a:off x="88927" y="558006"/>
          <a:ext cx="6264000" cy="5948680"/>
        </p:xfrm>
        <a:graphic>
          <a:graphicData uri="http://schemas.openxmlformats.org/drawingml/2006/table">
            <a:tbl>
              <a:tblPr firstRow="1" bandRow="1"/>
              <a:tblGrid>
                <a:gridCol w="1440000">
                  <a:extLst>
                    <a:ext uri="{9D8B030D-6E8A-4147-A177-3AD203B41FA5}">
                      <a16:colId xmlns:a16="http://schemas.microsoft.com/office/drawing/2014/main" val="1121367642"/>
                    </a:ext>
                  </a:extLst>
                </a:gridCol>
                <a:gridCol w="1080000">
                  <a:extLst>
                    <a:ext uri="{9D8B030D-6E8A-4147-A177-3AD203B41FA5}">
                      <a16:colId xmlns:a16="http://schemas.microsoft.com/office/drawing/2014/main" val="302585313"/>
                    </a:ext>
                  </a:extLst>
                </a:gridCol>
                <a:gridCol w="612000">
                  <a:extLst>
                    <a:ext uri="{9D8B030D-6E8A-4147-A177-3AD203B41FA5}">
                      <a16:colId xmlns:a16="http://schemas.microsoft.com/office/drawing/2014/main" val="3261044090"/>
                    </a:ext>
                  </a:extLst>
                </a:gridCol>
                <a:gridCol w="1224000">
                  <a:extLst>
                    <a:ext uri="{9D8B030D-6E8A-4147-A177-3AD203B41FA5}">
                      <a16:colId xmlns:a16="http://schemas.microsoft.com/office/drawing/2014/main" val="2804137515"/>
                    </a:ext>
                  </a:extLst>
                </a:gridCol>
                <a:gridCol w="1908000">
                  <a:extLst>
                    <a:ext uri="{9D8B030D-6E8A-4147-A177-3AD203B41FA5}">
                      <a16:colId xmlns:a16="http://schemas.microsoft.com/office/drawing/2014/main" val="4257346909"/>
                    </a:ext>
                  </a:extLst>
                </a:gridCol>
              </a:tblGrid>
              <a:tr h="432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ZA" b="1" dirty="0">
                          <a:solidFill>
                            <a:schemeClr val="bg2"/>
                          </a:solidFill>
                        </a:rPr>
                        <a:t>Drug</a:t>
                      </a:r>
                    </a:p>
                  </a:txBody>
                  <a:tcPr>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ZA" b="1" dirty="0">
                          <a:solidFill>
                            <a:schemeClr val="bg2"/>
                          </a:solidFill>
                        </a:rPr>
                        <a:t>Daily dosage in mg/kg</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ZA" b="1" dirty="0">
                          <a:solidFill>
                            <a:schemeClr val="bg2"/>
                          </a:solidFill>
                        </a:rPr>
                        <a:t>Range in mg/kg (maximum dosage)</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GB"/>
                    </a:p>
                  </a:txBody>
                  <a:tcPr/>
                </a:tc>
                <a:tc>
                  <a:txBody>
                    <a:bodyPr/>
                    <a:lstStyle/>
                    <a:p>
                      <a:r>
                        <a:rPr lang="en-ZA" b="1" dirty="0">
                          <a:solidFill>
                            <a:schemeClr val="bg2"/>
                          </a:solidFill>
                        </a:rPr>
                        <a:t>Dose range for TBM short intensive course in mg/kg (6HRZEto)</a:t>
                      </a:r>
                    </a:p>
                  </a:txBody>
                  <a:tcP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ZA" dirty="0">
                          <a:solidFill>
                            <a:srgbClr val="132E5C"/>
                          </a:solidFill>
                        </a:rPr>
                        <a:t>Isoniazid (H)</a:t>
                      </a:r>
                    </a:p>
                  </a:txBody>
                  <a:tcPr anchor="ctr">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b="1" dirty="0">
                          <a:solidFill>
                            <a:srgbClr val="132E5C"/>
                          </a:solidFill>
                        </a:rPr>
                        <a:t>10</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7-15 (300mg)</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tc>
                <a:tc>
                  <a:txBody>
                    <a:bodyPr/>
                    <a:lstStyle/>
                    <a:p>
                      <a:pPr algn="ctr"/>
                      <a:r>
                        <a:rPr lang="en-ZA" dirty="0">
                          <a:solidFill>
                            <a:srgbClr val="132E5C"/>
                          </a:solidFill>
                        </a:rPr>
                        <a:t>15 – 20</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ZA" dirty="0">
                          <a:solidFill>
                            <a:srgbClr val="132E5C"/>
                          </a:solidFill>
                        </a:rPr>
                        <a:t>Rifampicin (R)</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b="1" dirty="0">
                          <a:solidFill>
                            <a:srgbClr val="132E5C"/>
                          </a:solidFill>
                        </a:rPr>
                        <a:t>15</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dirty="0">
                          <a:solidFill>
                            <a:srgbClr val="132E5C"/>
                          </a:solidFill>
                        </a:rPr>
                        <a:t>10-20 (600mg)</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dirty="0">
                          <a:solidFill>
                            <a:srgbClr val="132E5C"/>
                          </a:solidFill>
                        </a:rPr>
                        <a:t>22.5 – 30</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ZA" dirty="0">
                          <a:solidFill>
                            <a:srgbClr val="132E5C"/>
                          </a:solidFill>
                        </a:rPr>
                        <a:t>Pyrazinamide (Z)</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b="1" dirty="0">
                          <a:solidFill>
                            <a:srgbClr val="132E5C"/>
                          </a:solidFill>
                        </a:rPr>
                        <a:t>35</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30-40 (2000mg)</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tc>
                <a:tc>
                  <a:txBody>
                    <a:bodyPr/>
                    <a:lstStyle/>
                    <a:p>
                      <a:pPr algn="ctr"/>
                      <a:r>
                        <a:rPr lang="en-ZA" dirty="0">
                          <a:solidFill>
                            <a:srgbClr val="132E5C"/>
                          </a:solidFill>
                        </a:rPr>
                        <a:t>35 – 45</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370840">
                <a:tc>
                  <a:txBody>
                    <a:bodyPr/>
                    <a:lstStyle/>
                    <a:p>
                      <a:r>
                        <a:rPr lang="en-ZA" dirty="0">
                          <a:solidFill>
                            <a:srgbClr val="132E5C"/>
                          </a:solidFill>
                        </a:rPr>
                        <a:t>Ethambutol (E)</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ZA" b="1" dirty="0">
                          <a:solidFill>
                            <a:srgbClr val="132E5C"/>
                          </a:solidFill>
                        </a:rPr>
                        <a:t>20</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gridSpan="2">
                  <a:txBody>
                    <a:bodyPr/>
                    <a:lstStyle/>
                    <a:p>
                      <a:pPr algn="ctr"/>
                      <a:r>
                        <a:rPr lang="en-ZA" dirty="0">
                          <a:solidFill>
                            <a:srgbClr val="132E5C"/>
                          </a:solidFill>
                        </a:rPr>
                        <a:t>15-25 (1200mg)</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endParaRPr lang="en-GB"/>
                    </a:p>
                  </a:txBody>
                  <a:tcPr/>
                </a:tc>
                <a:tc>
                  <a:txBody>
                    <a:bodyPr/>
                    <a:lstStyle/>
                    <a:p>
                      <a:pPr algn="ctr"/>
                      <a:r>
                        <a:rPr lang="en-ZA" dirty="0">
                          <a:solidFill>
                            <a:srgbClr val="132E5C"/>
                          </a:solidFill>
                        </a:rPr>
                        <a:t>Not recommended </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058647087"/>
                  </a:ext>
                </a:extLst>
              </a:tr>
              <a:tr h="370840">
                <a:tc>
                  <a:txBody>
                    <a:bodyPr/>
                    <a:lstStyle/>
                    <a:p>
                      <a:r>
                        <a:rPr lang="en-ZA" dirty="0">
                          <a:solidFill>
                            <a:srgbClr val="132E5C"/>
                          </a:solidFill>
                        </a:rPr>
                        <a:t>Ethionamide (Eto)</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tc>
                <a:tc>
                  <a:txBody>
                    <a:bodyPr/>
                    <a:lstStyle/>
                    <a:p>
                      <a:pPr algn="ctr"/>
                      <a:r>
                        <a:rPr lang="en-ZA" dirty="0">
                          <a:solidFill>
                            <a:srgbClr val="132E5C"/>
                          </a:solidFill>
                        </a:rPr>
                        <a:t>17.5 – 22.5</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58920153"/>
                  </a:ext>
                </a:extLst>
              </a:tr>
              <a:tr h="370840">
                <a:tc gridSpan="3">
                  <a:txBody>
                    <a:bodyPr/>
                    <a:lstStyle/>
                    <a:p>
                      <a:r>
                        <a:rPr lang="en-ZA" sz="1600" dirty="0">
                          <a:solidFill>
                            <a:srgbClr val="132E5C"/>
                          </a:solidFill>
                        </a:rPr>
                        <a:t>Recommended dosages for children are higher (above) than for adolescents and adults for isoniazid: 5mg/kg for ≥ 10 years; and rifampicin: 10mg/kg for ≥ 10 years.</a:t>
                      </a:r>
                    </a:p>
                  </a:txBody>
                  <a:tcPr anchor="ctr">
                    <a:lnL>
                      <a:noFill/>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gridSpan="2">
                  <a:txBody>
                    <a:bodyPr/>
                    <a:lstStyle/>
                    <a:p>
                      <a:endParaRPr lang="en-ZA" sz="1600" dirty="0">
                        <a:solidFill>
                          <a:srgbClr val="132E5C"/>
                        </a:solidFill>
                      </a:endParaRPr>
                    </a:p>
                  </a:txBody>
                  <a:tcPr anchor="ctr">
                    <a:lnL>
                      <a:noFill/>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187119754"/>
                  </a:ext>
                </a:extLst>
              </a:tr>
            </a:tbl>
          </a:graphicData>
        </a:graphic>
      </p:graphicFrame>
      <p:sp>
        <p:nvSpPr>
          <p:cNvPr id="23592" name="Title 2">
            <a:extLst>
              <a:ext uri="{FF2B5EF4-FFF2-40B4-BE49-F238E27FC236}">
                <a16:creationId xmlns:a16="http://schemas.microsoft.com/office/drawing/2014/main" id="{02523F35-07C6-B44B-9DD7-5237C000D30C}"/>
              </a:ext>
            </a:extLst>
          </p:cNvPr>
          <p:cNvSpPr>
            <a:spLocks noGrp="1"/>
          </p:cNvSpPr>
          <p:nvPr>
            <p:ph type="title"/>
          </p:nvPr>
        </p:nvSpPr>
        <p:spPr>
          <a:xfrm>
            <a:off x="-1" y="0"/>
            <a:ext cx="12160223" cy="1116012"/>
          </a:xfrm>
        </p:spPr>
        <p:txBody>
          <a:bodyPr anchor="t">
            <a:normAutofit/>
          </a:bodyPr>
          <a:lstStyle/>
          <a:p>
            <a:pPr algn="ctr"/>
            <a:r>
              <a:rPr lang="en-US" altLang="en-US" sz="3200" dirty="0"/>
              <a:t>Recommended dosages by weight</a:t>
            </a:r>
            <a:endParaRPr lang="en-AU" altLang="en-US" sz="3200" dirty="0"/>
          </a:p>
        </p:txBody>
      </p:sp>
      <p:pic>
        <p:nvPicPr>
          <p:cNvPr id="2" name="Picture 1">
            <a:extLst>
              <a:ext uri="{FF2B5EF4-FFF2-40B4-BE49-F238E27FC236}">
                <a16:creationId xmlns:a16="http://schemas.microsoft.com/office/drawing/2014/main" id="{21306E42-9D20-8F1F-C1A4-6005EFFCEA3F}"/>
              </a:ext>
            </a:extLst>
          </p:cNvPr>
          <p:cNvPicPr>
            <a:picLocks noChangeAspect="1"/>
          </p:cNvPicPr>
          <p:nvPr/>
        </p:nvPicPr>
        <p:blipFill>
          <a:blip r:embed="rId3"/>
          <a:stretch>
            <a:fillRect/>
          </a:stretch>
        </p:blipFill>
        <p:spPr>
          <a:xfrm>
            <a:off x="-5468285" y="-408921"/>
            <a:ext cx="5230188" cy="2437465"/>
          </a:xfrm>
          <a:prstGeom prst="rect">
            <a:avLst/>
          </a:prstGeom>
          <a:effectLst>
            <a:outerShdw blurRad="63500" sx="102000" sy="102000" algn="ctr"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CB824EA-6425-7337-D1A7-6FC4E231783F}"/>
                  </a:ext>
                </a:extLst>
              </p14:cNvPr>
              <p14:cNvContentPartPr/>
              <p14:nvPr/>
            </p14:nvContentPartPr>
            <p14:xfrm>
              <a:off x="1904339" y="1388775"/>
              <a:ext cx="465045" cy="360"/>
            </p14:xfrm>
          </p:contentPart>
        </mc:Choice>
        <mc:Fallback xmlns="">
          <p:pic>
            <p:nvPicPr>
              <p:cNvPr id="8" name="Ink 7">
                <a:extLst>
                  <a:ext uri="{FF2B5EF4-FFF2-40B4-BE49-F238E27FC236}">
                    <a16:creationId xmlns:a16="http://schemas.microsoft.com/office/drawing/2014/main" id="{BCB824EA-6425-7337-D1A7-6FC4E231783F}"/>
                  </a:ext>
                </a:extLst>
              </p:cNvPr>
              <p:cNvPicPr/>
              <p:nvPr/>
            </p:nvPicPr>
            <p:blipFill>
              <a:blip r:embed="rId5"/>
              <a:stretch>
                <a:fillRect/>
              </a:stretch>
            </p:blipFill>
            <p:spPr>
              <a:xfrm>
                <a:off x="1815502" y="1210935"/>
                <a:ext cx="642359" cy="355680"/>
              </a:xfrm>
              <a:prstGeom prst="rect">
                <a:avLst/>
              </a:prstGeom>
            </p:spPr>
          </p:pic>
        </mc:Fallback>
      </mc:AlternateContent>
      <p:grpSp>
        <p:nvGrpSpPr>
          <p:cNvPr id="9" name="Group 8">
            <a:extLst>
              <a:ext uri="{FF2B5EF4-FFF2-40B4-BE49-F238E27FC236}">
                <a16:creationId xmlns:a16="http://schemas.microsoft.com/office/drawing/2014/main" id="{E140D49B-0AC1-3278-CC41-C164C22BFA83}"/>
              </a:ext>
            </a:extLst>
          </p:cNvPr>
          <p:cNvGrpSpPr/>
          <p:nvPr/>
        </p:nvGrpSpPr>
        <p:grpSpPr>
          <a:xfrm>
            <a:off x="3886200" y="5063224"/>
            <a:ext cx="2466726" cy="1550542"/>
            <a:chOff x="1451419" y="4703776"/>
            <a:chExt cx="2733551" cy="1794776"/>
          </a:xfrm>
        </p:grpSpPr>
        <p:pic>
          <p:nvPicPr>
            <p:cNvPr id="4" name="Picture 2" descr="image">
              <a:extLst>
                <a:ext uri="{FF2B5EF4-FFF2-40B4-BE49-F238E27FC236}">
                  <a16:creationId xmlns:a16="http://schemas.microsoft.com/office/drawing/2014/main" id="{BD681F9C-1B5D-B2A6-A938-3C0CFF63A249}"/>
                </a:ext>
              </a:extLst>
            </p:cNvPr>
            <p:cNvPicPr>
              <a:picLocks noChangeAspect="1" noChangeArrowheads="1"/>
            </p:cNvPicPr>
            <p:nvPr/>
          </p:nvPicPr>
          <p:blipFill rotWithShape="1">
            <a:blip r:embed="rId6"/>
            <a:srcRect l="2793" t="261" r="1463" b="2223"/>
            <a:stretch/>
          </p:blipFill>
          <p:spPr bwMode="auto">
            <a:xfrm>
              <a:off x="2932306" y="4703776"/>
              <a:ext cx="1252664" cy="1793213"/>
            </a:xfrm>
            <a:prstGeom prst="rect">
              <a:avLst/>
            </a:prstGeom>
            <a:noFill/>
            <a:ln w="19050">
              <a:no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ACBE92AB-1885-EB7F-95F2-04247C194BD2}"/>
                </a:ext>
              </a:extLst>
            </p:cNvPr>
            <p:cNvPicPr>
              <a:picLocks noChangeAspect="1"/>
            </p:cNvPicPr>
            <p:nvPr/>
          </p:nvPicPr>
          <p:blipFill rotWithShape="1">
            <a:blip r:embed="rId7"/>
            <a:srcRect l="1876" t="877" r="2116" b="1204"/>
            <a:stretch/>
          </p:blipFill>
          <p:spPr>
            <a:xfrm>
              <a:off x="1451419" y="4705343"/>
              <a:ext cx="1271826" cy="1793209"/>
            </a:xfrm>
            <a:prstGeom prst="rect">
              <a:avLst/>
            </a:prstGeom>
            <a:ln>
              <a:noFill/>
            </a:ln>
            <a:effectLst>
              <a:outerShdw blurRad="63500" sx="102000" sy="102000" algn="ctr" rotWithShape="0">
                <a:prstClr val="black">
                  <a:alpha val="40000"/>
                </a:prstClr>
              </a:outerShdw>
            </a:effectLst>
          </p:spPr>
        </p:pic>
      </p:gr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2046312-EB83-A4F3-21E7-B5DF82E8F1C3}"/>
                  </a:ext>
                </a:extLst>
              </p14:cNvPr>
              <p14:cNvContentPartPr/>
              <p14:nvPr/>
            </p14:nvContentPartPr>
            <p14:xfrm>
              <a:off x="1825334" y="1668318"/>
              <a:ext cx="623057" cy="360"/>
            </p14:xfrm>
          </p:contentPart>
        </mc:Choice>
        <mc:Fallback xmlns="">
          <p:pic>
            <p:nvPicPr>
              <p:cNvPr id="7" name="Ink 6">
                <a:extLst>
                  <a:ext uri="{FF2B5EF4-FFF2-40B4-BE49-F238E27FC236}">
                    <a16:creationId xmlns:a16="http://schemas.microsoft.com/office/drawing/2014/main" id="{E2046312-EB83-A4F3-21E7-B5DF82E8F1C3}"/>
                  </a:ext>
                </a:extLst>
              </p:cNvPr>
              <p:cNvPicPr/>
              <p:nvPr/>
            </p:nvPicPr>
            <p:blipFill>
              <a:blip r:embed="rId9"/>
              <a:stretch>
                <a:fillRect/>
              </a:stretch>
            </p:blipFill>
            <p:spPr>
              <a:xfrm>
                <a:off x="1771343" y="1560318"/>
                <a:ext cx="730679" cy="216000"/>
              </a:xfrm>
              <a:prstGeom prst="rect">
                <a:avLst/>
              </a:prstGeom>
            </p:spPr>
          </p:pic>
        </mc:Fallback>
      </mc:AlternateContent>
      <p:graphicFrame>
        <p:nvGraphicFramePr>
          <p:cNvPr id="10" name="Table Placeholder 5">
            <a:extLst>
              <a:ext uri="{FF2B5EF4-FFF2-40B4-BE49-F238E27FC236}">
                <a16:creationId xmlns:a16="http://schemas.microsoft.com/office/drawing/2014/main" id="{29697A21-A956-CD9D-667C-E0E20D806CBE}"/>
              </a:ext>
            </a:extLst>
          </p:cNvPr>
          <p:cNvGraphicFramePr>
            <a:graphicFrameLocks/>
          </p:cNvGraphicFramePr>
          <p:nvPr>
            <p:extLst>
              <p:ext uri="{D42A27DB-BD31-4B8C-83A1-F6EECF244321}">
                <p14:modId xmlns:p14="http://schemas.microsoft.com/office/powerpoint/2010/main" val="561250085"/>
              </p:ext>
            </p:extLst>
          </p:nvPr>
        </p:nvGraphicFramePr>
        <p:xfrm>
          <a:off x="6502574" y="558006"/>
          <a:ext cx="5508000" cy="6055760"/>
        </p:xfrm>
        <a:graphic>
          <a:graphicData uri="http://schemas.openxmlformats.org/drawingml/2006/table">
            <a:tbl>
              <a:tblPr firstRow="1" bandRow="1"/>
              <a:tblGrid>
                <a:gridCol w="1116000">
                  <a:extLst>
                    <a:ext uri="{9D8B030D-6E8A-4147-A177-3AD203B41FA5}">
                      <a16:colId xmlns:a16="http://schemas.microsoft.com/office/drawing/2014/main" val="1121367642"/>
                    </a:ext>
                  </a:extLst>
                </a:gridCol>
                <a:gridCol w="1224000">
                  <a:extLst>
                    <a:ext uri="{9D8B030D-6E8A-4147-A177-3AD203B41FA5}">
                      <a16:colId xmlns:a16="http://schemas.microsoft.com/office/drawing/2014/main" val="302585313"/>
                    </a:ext>
                  </a:extLst>
                </a:gridCol>
                <a:gridCol w="1116000">
                  <a:extLst>
                    <a:ext uri="{9D8B030D-6E8A-4147-A177-3AD203B41FA5}">
                      <a16:colId xmlns:a16="http://schemas.microsoft.com/office/drawing/2014/main" val="3261044090"/>
                    </a:ext>
                  </a:extLst>
                </a:gridCol>
                <a:gridCol w="2052000">
                  <a:extLst>
                    <a:ext uri="{9D8B030D-6E8A-4147-A177-3AD203B41FA5}">
                      <a16:colId xmlns:a16="http://schemas.microsoft.com/office/drawing/2014/main" val="4257346909"/>
                    </a:ext>
                  </a:extLst>
                </a:gridCol>
              </a:tblGrid>
              <a:tr h="432000">
                <a:tc>
                  <a:txBody>
                    <a:bodyPr/>
                    <a:lstStyle/>
                    <a:p>
                      <a:endParaRPr lang="en-ZA" b="1" dirty="0">
                        <a:solidFill>
                          <a:schemeClr val="bg2"/>
                        </a:solidFill>
                      </a:endParaRPr>
                    </a:p>
                  </a:txBody>
                  <a:tcPr>
                    <a:lnL>
                      <a:noFill/>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gridSpan="3">
                  <a:txBody>
                    <a:bodyPr/>
                    <a:lstStyle/>
                    <a:p>
                      <a:pPr algn="ctr"/>
                      <a:r>
                        <a:rPr lang="en-ZA" b="1" dirty="0">
                          <a:solidFill>
                            <a:schemeClr val="bg2"/>
                          </a:solidFill>
                        </a:rPr>
                        <a:t>Numbers of tablets</a:t>
                      </a:r>
                    </a:p>
                  </a:txBody>
                  <a:tcPr>
                    <a:lnL w="28575"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3791197439"/>
                  </a:ext>
                </a:extLst>
              </a:tr>
              <a:tr h="432000">
                <a:tc>
                  <a:txBody>
                    <a:bodyPr/>
                    <a:lstStyle/>
                    <a:p>
                      <a:endParaRPr lang="en-ZA" b="1" dirty="0">
                        <a:solidFill>
                          <a:schemeClr val="bg2"/>
                        </a:solidFill>
                      </a:endParaRPr>
                    </a:p>
                  </a:txBody>
                  <a:tcP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ZA" b="1" dirty="0">
                          <a:solidFill>
                            <a:schemeClr val="bg2"/>
                          </a:solidFill>
                        </a:rPr>
                        <a:t>Intensive phase </a:t>
                      </a:r>
                    </a:p>
                  </a:txBody>
                  <a:tcP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ZA" b="1" dirty="0">
                          <a:solidFill>
                            <a:schemeClr val="bg2"/>
                          </a:solidFill>
                        </a:rPr>
                        <a:t>Continuation phase </a:t>
                      </a:r>
                    </a:p>
                  </a:txBody>
                  <a:tcP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362058797"/>
                  </a:ext>
                </a:extLst>
              </a:tr>
              <a:tr h="432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ZA" b="1" dirty="0">
                          <a:solidFill>
                            <a:schemeClr val="bg2"/>
                          </a:solidFill>
                        </a:rPr>
                        <a:t>Weight bands</a:t>
                      </a:r>
                    </a:p>
                  </a:txBody>
                  <a:tcPr>
                    <a:lnL>
                      <a:noFill/>
                    </a:lnL>
                    <a:lnR w="2857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ZA" b="1" dirty="0">
                          <a:solidFill>
                            <a:schemeClr val="bg2"/>
                          </a:solidFill>
                        </a:rPr>
                        <a:t>HRZ</a:t>
                      </a:r>
                    </a:p>
                    <a:p>
                      <a:pPr algn="ctr"/>
                      <a:r>
                        <a:rPr lang="en-ZA" b="1" dirty="0">
                          <a:solidFill>
                            <a:schemeClr val="bg2"/>
                          </a:solidFill>
                        </a:rPr>
                        <a:t>50/75/150</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ZA" b="1" dirty="0">
                          <a:solidFill>
                            <a:schemeClr val="bg2"/>
                          </a:solidFill>
                        </a:rPr>
                        <a:t>E</a:t>
                      </a:r>
                      <a:r>
                        <a:rPr lang="en-ZA" b="1" baseline="30000" dirty="0">
                          <a:solidFill>
                            <a:schemeClr val="bg2"/>
                          </a:solidFill>
                        </a:rPr>
                        <a:t>#</a:t>
                      </a:r>
                    </a:p>
                    <a:p>
                      <a:pPr algn="ctr"/>
                      <a:r>
                        <a:rPr lang="en-ZA" b="1" baseline="0" dirty="0">
                          <a:solidFill>
                            <a:schemeClr val="bg2"/>
                          </a:solidFill>
                        </a:rPr>
                        <a:t>100</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ZA" b="1" dirty="0">
                          <a:solidFill>
                            <a:schemeClr val="bg2"/>
                          </a:solidFill>
                        </a:rPr>
                        <a:t>HR </a:t>
                      </a:r>
                    </a:p>
                    <a:p>
                      <a:pPr algn="ctr"/>
                      <a:r>
                        <a:rPr lang="en-ZA" b="1" dirty="0">
                          <a:solidFill>
                            <a:schemeClr val="bg2"/>
                          </a:solidFill>
                        </a:rPr>
                        <a:t>50/75</a:t>
                      </a:r>
                    </a:p>
                  </a:txBody>
                  <a:tcP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4 – 7kg</a:t>
                      </a:r>
                    </a:p>
                  </a:txBody>
                  <a:tcPr anchor="ctr">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1</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1</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ZA" dirty="0">
                          <a:solidFill>
                            <a:srgbClr val="132E5C"/>
                          </a:solidFill>
                        </a:rPr>
                        <a:t>1</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8- 11kg</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2</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dirty="0">
                          <a:solidFill>
                            <a:srgbClr val="132E5C"/>
                          </a:solidFill>
                        </a:rPr>
                        <a:t>2</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dirty="0">
                          <a:solidFill>
                            <a:srgbClr val="132E5C"/>
                          </a:solidFill>
                        </a:rPr>
                        <a:t>2</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12 - 15kg</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3</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ZA" dirty="0">
                          <a:solidFill>
                            <a:srgbClr val="132E5C"/>
                          </a:solidFill>
                        </a:rPr>
                        <a:t>3</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ZA" dirty="0">
                          <a:solidFill>
                            <a:srgbClr val="132E5C"/>
                          </a:solidFill>
                        </a:rPr>
                        <a:t>3</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370840">
                <a:tc>
                  <a:txBody>
                    <a:bodyPr/>
                    <a:lstStyle/>
                    <a:p>
                      <a:pPr algn="ctr"/>
                      <a:r>
                        <a:rPr lang="en-ZA" dirty="0">
                          <a:solidFill>
                            <a:srgbClr val="132E5C"/>
                          </a:solidFill>
                        </a:rPr>
                        <a:t>16 – 24kg</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ZA" dirty="0">
                          <a:solidFill>
                            <a:srgbClr val="132E5C"/>
                          </a:solidFill>
                        </a:rPr>
                        <a:t>4</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ZA" dirty="0">
                          <a:solidFill>
                            <a:srgbClr val="132E5C"/>
                          </a:solidFill>
                        </a:rPr>
                        <a:t>4</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ZA" dirty="0">
                          <a:solidFill>
                            <a:srgbClr val="132E5C"/>
                          </a:solidFill>
                        </a:rPr>
                        <a:t>4</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058647087"/>
                  </a:ext>
                </a:extLst>
              </a:tr>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ZA" b="1" dirty="0">
                          <a:solidFill>
                            <a:schemeClr val="bg2"/>
                          </a:solidFill>
                        </a:rPr>
                        <a:t>Weight bands</a:t>
                      </a:r>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ZA" b="1" dirty="0">
                          <a:solidFill>
                            <a:schemeClr val="bg2"/>
                          </a:solidFill>
                        </a:rPr>
                        <a:t>HRZE</a:t>
                      </a:r>
                    </a:p>
                    <a:p>
                      <a:pPr algn="ctr"/>
                      <a:r>
                        <a:rPr lang="en-ZA" b="1" dirty="0">
                          <a:solidFill>
                            <a:schemeClr val="bg2"/>
                          </a:solidFill>
                        </a:rPr>
                        <a:t>75/150/400/275</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dirty="0"/>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b="1" dirty="0">
                          <a:solidFill>
                            <a:schemeClr val="bg2"/>
                          </a:solidFill>
                        </a:rPr>
                        <a:t>HR </a:t>
                      </a:r>
                    </a:p>
                    <a:p>
                      <a:pPr algn="ctr"/>
                      <a:r>
                        <a:rPr lang="en-ZA" b="1" dirty="0">
                          <a:solidFill>
                            <a:schemeClr val="bg2"/>
                          </a:solidFill>
                        </a:rPr>
                        <a:t>75/150</a:t>
                      </a:r>
                    </a:p>
                  </a:txBody>
                  <a:tcP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920153"/>
                  </a:ext>
                </a:extLst>
              </a:tr>
              <a:tr h="370840">
                <a:tc>
                  <a:txBody>
                    <a:bodyPr/>
                    <a:lstStyle/>
                    <a:p>
                      <a:pPr algn="ctr"/>
                      <a:r>
                        <a:rPr lang="en-ZA" dirty="0">
                          <a:solidFill>
                            <a:srgbClr val="132E5C"/>
                          </a:solidFill>
                        </a:rPr>
                        <a:t>25 – 29kg</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ZA" dirty="0">
                          <a:solidFill>
                            <a:srgbClr val="132E5C"/>
                          </a:solidFill>
                        </a:rPr>
                        <a:t>2</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ZA" dirty="0">
                          <a:solidFill>
                            <a:srgbClr val="132E5C"/>
                          </a:solidFill>
                        </a:rPr>
                        <a:t>2</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1860267"/>
                  </a:ext>
                </a:extLst>
              </a:tr>
              <a:tr h="370840">
                <a:tc>
                  <a:txBody>
                    <a:bodyPr/>
                    <a:lstStyle/>
                    <a:p>
                      <a:pPr algn="ctr"/>
                      <a:r>
                        <a:rPr lang="en-ZA" dirty="0">
                          <a:solidFill>
                            <a:srgbClr val="132E5C"/>
                          </a:solidFill>
                        </a:rPr>
                        <a:t>30 -34kg</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ZA" dirty="0">
                          <a:solidFill>
                            <a:srgbClr val="132E5C"/>
                          </a:solidFill>
                        </a:rPr>
                        <a:t>3</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ZA" dirty="0">
                          <a:solidFill>
                            <a:srgbClr val="132E5C"/>
                          </a:solidFill>
                        </a:rPr>
                        <a:t>3</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07120229"/>
                  </a:ext>
                </a:extLst>
              </a:tr>
              <a:tr h="370840">
                <a:tc>
                  <a:txBody>
                    <a:bodyPr/>
                    <a:lstStyle/>
                    <a:p>
                      <a:pPr algn="ctr"/>
                      <a:r>
                        <a:rPr lang="en-ZA" dirty="0">
                          <a:solidFill>
                            <a:srgbClr val="132E5C"/>
                          </a:solidFill>
                        </a:rPr>
                        <a:t>35 - 64kg</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ZA" dirty="0">
                          <a:solidFill>
                            <a:srgbClr val="132E5C"/>
                          </a:solidFill>
                        </a:rPr>
                        <a:t>4</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ZA" dirty="0">
                          <a:solidFill>
                            <a:srgbClr val="132E5C"/>
                          </a:solidFill>
                        </a:rPr>
                        <a:t>4</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24910953"/>
                  </a:ext>
                </a:extLst>
              </a:tr>
              <a:tr h="370840">
                <a:tc>
                  <a:txBody>
                    <a:bodyPr/>
                    <a:lstStyle/>
                    <a:p>
                      <a:pPr algn="ctr"/>
                      <a:r>
                        <a:rPr lang="en-ZA" dirty="0">
                          <a:solidFill>
                            <a:srgbClr val="132E5C"/>
                          </a:solidFill>
                        </a:rPr>
                        <a:t>65kg +</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ZA" dirty="0">
                          <a:solidFill>
                            <a:srgbClr val="132E5C"/>
                          </a:solidFill>
                        </a:rPr>
                        <a:t>5</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ZA" dirty="0">
                          <a:solidFill>
                            <a:srgbClr val="132E5C"/>
                          </a:solidFill>
                        </a:rPr>
                        <a:t>5</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47751003"/>
                  </a:ext>
                </a:extLst>
              </a:tr>
              <a:tr h="370840">
                <a:tc gridSpan="4">
                  <a:txBody>
                    <a:bodyPr/>
                    <a:lstStyle/>
                    <a:p>
                      <a:r>
                        <a:rPr lang="en-ZA" sz="1400" dirty="0">
                          <a:solidFill>
                            <a:srgbClr val="132E5C"/>
                          </a:solidFill>
                        </a:rPr>
                        <a:t>E</a:t>
                      </a:r>
                      <a:r>
                        <a:rPr lang="en-ZA" sz="1400" baseline="30000" dirty="0">
                          <a:solidFill>
                            <a:srgbClr val="132E5C"/>
                          </a:solidFill>
                        </a:rPr>
                        <a:t>#</a:t>
                      </a:r>
                      <a:r>
                        <a:rPr lang="en-ZA" sz="1400" baseline="0" dirty="0">
                          <a:solidFill>
                            <a:srgbClr val="132E5C"/>
                          </a:solidFill>
                        </a:rPr>
                        <a:t> - </a:t>
                      </a:r>
                      <a:r>
                        <a:rPr lang="en-ZA" sz="1400" spc="-30" baseline="0" dirty="0">
                          <a:solidFill>
                            <a:srgbClr val="132E5C"/>
                          </a:solidFill>
                        </a:rPr>
                        <a:t>Ethambutol should be added in the intensive phase for children or adolescents with extensive disease or sputum smear-positive TB, and in those living in settings with a high prevalence of HIV or isoniazid resistance. Ethambutol 100mg is now available as a dispersible formulation. </a:t>
                      </a:r>
                    </a:p>
                  </a:txBody>
                  <a:tcPr anchor="ctr">
                    <a:lnL>
                      <a:noFill/>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hMerge="1">
                  <a:txBody>
                    <a:bodyPr/>
                    <a:lstStyle/>
                    <a:p>
                      <a:pPr algn="l"/>
                      <a:endParaRPr lang="en-ZA" dirty="0">
                        <a:solidFill>
                          <a:srgbClr val="132E5C"/>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187119754"/>
                  </a:ext>
                </a:extLst>
              </a:tr>
            </a:tbl>
          </a:graphicData>
        </a:graphic>
      </p:graphicFrame>
      <p:pic>
        <p:nvPicPr>
          <p:cNvPr id="3" name="Picture 2">
            <a:extLst>
              <a:ext uri="{FF2B5EF4-FFF2-40B4-BE49-F238E27FC236}">
                <a16:creationId xmlns:a16="http://schemas.microsoft.com/office/drawing/2014/main" id="{FFFD8D54-CC08-86C6-8D29-9FF2AA4D8AB8}"/>
              </a:ext>
            </a:extLst>
          </p:cNvPr>
          <p:cNvPicPr>
            <a:picLocks noChangeAspect="1"/>
          </p:cNvPicPr>
          <p:nvPr/>
        </p:nvPicPr>
        <p:blipFill>
          <a:blip r:embed="rId10"/>
          <a:stretch>
            <a:fillRect/>
          </a:stretch>
        </p:blipFill>
        <p:spPr>
          <a:xfrm>
            <a:off x="-7884292" y="2243036"/>
            <a:ext cx="7646195" cy="517284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C740E-F42D-AB5D-53EC-F0B799E4F7F8}"/>
              </a:ext>
            </a:extLst>
          </p:cNvPr>
          <p:cNvSpPr>
            <a:spLocks noGrp="1"/>
          </p:cNvSpPr>
          <p:nvPr>
            <p:ph type="title"/>
          </p:nvPr>
        </p:nvSpPr>
        <p:spPr/>
        <p:txBody>
          <a:bodyPr/>
          <a:lstStyle/>
          <a:p>
            <a:r>
              <a:rPr kumimoji="0" lang="en-ZA" sz="5400" b="1" i="0" u="none" strike="noStrike" kern="1200" cap="none" spc="-20" normalizeH="0" baseline="0" noProof="0" dirty="0">
                <a:ln>
                  <a:noFill/>
                </a:ln>
                <a:solidFill>
                  <a:srgbClr val="FCB814"/>
                </a:solidFill>
                <a:effectLst/>
                <a:uLnTx/>
                <a:uFillTx/>
                <a:latin typeface="Calibri"/>
                <a:ea typeface="+mj-ea"/>
                <a:cs typeface="Helvetica" panose="020B0604020202020204" pitchFamily="34" charset="0"/>
              </a:rPr>
              <a:t>Discussion – </a:t>
            </a:r>
            <a:br>
              <a:rPr kumimoji="0" lang="en-ZA" sz="5400" b="1" i="0" u="none" strike="noStrike" kern="1200" cap="none" spc="-20" normalizeH="0" baseline="0" noProof="0" dirty="0">
                <a:ln>
                  <a:noFill/>
                </a:ln>
                <a:solidFill>
                  <a:srgbClr val="FCB814"/>
                </a:solidFill>
                <a:effectLst/>
                <a:uLnTx/>
                <a:uFillTx/>
                <a:latin typeface="Calibri"/>
                <a:ea typeface="+mj-ea"/>
                <a:cs typeface="Helvetica" panose="020B0604020202020204" pitchFamily="34" charset="0"/>
              </a:rPr>
            </a:br>
            <a:r>
              <a:rPr kumimoji="0" lang="en-ZA" sz="5400" b="1" i="0" u="none" strike="noStrike" kern="1200" cap="none" spc="-20" normalizeH="0" baseline="0" noProof="0" dirty="0">
                <a:ln>
                  <a:noFill/>
                </a:ln>
                <a:solidFill>
                  <a:srgbClr val="FCB814"/>
                </a:solidFill>
                <a:effectLst/>
                <a:uLnTx/>
                <a:uFillTx/>
                <a:latin typeface="Calibri"/>
                <a:ea typeface="+mj-ea"/>
                <a:cs typeface="Helvetica" panose="020B0604020202020204" pitchFamily="34" charset="0"/>
              </a:rPr>
              <a:t>setting specific practices</a:t>
            </a:r>
            <a:endParaRPr lang="en-GB" dirty="0"/>
          </a:p>
        </p:txBody>
      </p:sp>
    </p:spTree>
    <p:extLst>
      <p:ext uri="{BB962C8B-B14F-4D97-AF65-F5344CB8AC3E}">
        <p14:creationId xmlns:p14="http://schemas.microsoft.com/office/powerpoint/2010/main" val="674645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7EC1-0D78-4594-F753-5C8270BB22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A63225-BC05-48B4-62A8-BC541A8E276A}"/>
              </a:ext>
            </a:extLst>
          </p:cNvPr>
          <p:cNvSpPr>
            <a:spLocks noGrp="1"/>
          </p:cNvSpPr>
          <p:nvPr>
            <p:ph type="title"/>
          </p:nvPr>
        </p:nvSpPr>
        <p:spPr/>
        <p:txBody>
          <a:bodyPr>
            <a:normAutofit fontScale="90000"/>
          </a:bodyPr>
          <a:lstStyle/>
          <a:p>
            <a:r>
              <a:rPr lang="en-ZA" dirty="0"/>
              <a:t>Discussion: setting specific practices</a:t>
            </a:r>
          </a:p>
        </p:txBody>
      </p:sp>
      <p:sp>
        <p:nvSpPr>
          <p:cNvPr id="5" name="Text Placeholder 4">
            <a:extLst>
              <a:ext uri="{FF2B5EF4-FFF2-40B4-BE49-F238E27FC236}">
                <a16:creationId xmlns:a16="http://schemas.microsoft.com/office/drawing/2014/main" id="{B5716DFF-3730-A201-E554-4B8F2175F47F}"/>
              </a:ext>
            </a:extLst>
          </p:cNvPr>
          <p:cNvSpPr>
            <a:spLocks noGrp="1"/>
          </p:cNvSpPr>
          <p:nvPr>
            <p:ph type="body" sz="quarter" idx="25"/>
          </p:nvPr>
        </p:nvSpPr>
        <p:spPr/>
        <p:txBody>
          <a:bodyPr/>
          <a:lstStyle/>
          <a:p>
            <a:r>
              <a:rPr lang="en-GB" sz="2400" b="0" i="0" u="none" strike="noStrike" kern="1200" dirty="0">
                <a:solidFill>
                  <a:srgbClr val="194983"/>
                </a:solidFill>
                <a:effectLst/>
              </a:rPr>
              <a:t>At what levels of care is it feasible to manage children or adolescents diagnosed with drug-resistant TB? </a:t>
            </a:r>
          </a:p>
        </p:txBody>
      </p:sp>
      <p:sp>
        <p:nvSpPr>
          <p:cNvPr id="13" name="Text Placeholder 12">
            <a:extLst>
              <a:ext uri="{FF2B5EF4-FFF2-40B4-BE49-F238E27FC236}">
                <a16:creationId xmlns:a16="http://schemas.microsoft.com/office/drawing/2014/main" id="{80257AE7-38D6-CD28-5165-56E49394BDE4}"/>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7154561C-1CC6-BE12-0D7D-1BD31FEEFF5A}"/>
              </a:ext>
            </a:extLst>
          </p:cNvPr>
          <p:cNvSpPr>
            <a:spLocks noGrp="1"/>
          </p:cNvSpPr>
          <p:nvPr>
            <p:ph type="body" sz="quarter" idx="27"/>
          </p:nvPr>
        </p:nvSpPr>
        <p:spPr/>
        <p:txBody>
          <a:bodyPr/>
          <a:lstStyle/>
          <a:p>
            <a:r>
              <a:rPr lang="en-GB" sz="2400" dirty="0">
                <a:solidFill>
                  <a:srgbClr val="194983"/>
                </a:solidFill>
              </a:rPr>
              <a:t>Are guidelines available for the treatment of drug-resistant TB and what regimens do you use to treat children with RR/MDR-TB</a:t>
            </a:r>
            <a:r>
              <a:rPr lang="en-GB" sz="2400" dirty="0"/>
              <a:t>?</a:t>
            </a:r>
          </a:p>
        </p:txBody>
      </p:sp>
      <p:sp>
        <p:nvSpPr>
          <p:cNvPr id="14" name="Text Placeholder 13">
            <a:extLst>
              <a:ext uri="{FF2B5EF4-FFF2-40B4-BE49-F238E27FC236}">
                <a16:creationId xmlns:a16="http://schemas.microsoft.com/office/drawing/2014/main" id="{4FB404C6-3936-CBBB-3271-37150DC9BB70}"/>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7514BF67-0B20-6F46-CE6D-C0ADA5103667}"/>
              </a:ext>
            </a:extLst>
          </p:cNvPr>
          <p:cNvSpPr>
            <a:spLocks noGrp="1"/>
          </p:cNvSpPr>
          <p:nvPr>
            <p:ph type="body" sz="quarter" idx="29"/>
          </p:nvPr>
        </p:nvSpPr>
        <p:spPr/>
        <p:txBody>
          <a:bodyPr/>
          <a:lstStyle/>
          <a:p>
            <a:r>
              <a:rPr lang="en-GB" sz="2400" i="0" u="none" strike="noStrike" kern="1200" dirty="0">
                <a:solidFill>
                  <a:srgbClr val="194983"/>
                </a:solidFill>
                <a:effectLst/>
              </a:rPr>
              <a:t>What are the main challenges for the treatment of drug-resistant TB?</a:t>
            </a:r>
            <a:endParaRPr lang="en-US" sz="2400" dirty="0"/>
          </a:p>
        </p:txBody>
      </p:sp>
      <p:sp>
        <p:nvSpPr>
          <p:cNvPr id="15" name="Text Placeholder 14">
            <a:extLst>
              <a:ext uri="{FF2B5EF4-FFF2-40B4-BE49-F238E27FC236}">
                <a16:creationId xmlns:a16="http://schemas.microsoft.com/office/drawing/2014/main" id="{68D8D684-4C1D-1297-DECB-D721FFD5BFC7}"/>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71548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7EC1-0D78-4594-F753-5C8270BB220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5716DFF-3730-A201-E554-4B8F2175F47F}"/>
              </a:ext>
            </a:extLst>
          </p:cNvPr>
          <p:cNvSpPr>
            <a:spLocks noGrp="1"/>
          </p:cNvSpPr>
          <p:nvPr>
            <p:ph type="body" sz="quarter" idx="25"/>
          </p:nvPr>
        </p:nvSpPr>
        <p:spPr/>
        <p:txBody>
          <a:bodyPr/>
          <a:lstStyle/>
          <a:p>
            <a:r>
              <a:rPr lang="en-GB" sz="2400" b="0" i="0" u="none" strike="noStrike" kern="1200" dirty="0">
                <a:solidFill>
                  <a:srgbClr val="194983"/>
                </a:solidFill>
                <a:effectLst/>
              </a:rPr>
              <a:t>At what levels of care is it feasible to manage children or adolescents diagnosed with drug-resistant TB? </a:t>
            </a:r>
          </a:p>
        </p:txBody>
      </p:sp>
      <p:sp>
        <p:nvSpPr>
          <p:cNvPr id="13" name="Text Placeholder 12">
            <a:extLst>
              <a:ext uri="{FF2B5EF4-FFF2-40B4-BE49-F238E27FC236}">
                <a16:creationId xmlns:a16="http://schemas.microsoft.com/office/drawing/2014/main" id="{80257AE7-38D6-CD28-5165-56E49394BDE4}"/>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7154561C-1CC6-BE12-0D7D-1BD31FEEFF5A}"/>
              </a:ext>
            </a:extLst>
          </p:cNvPr>
          <p:cNvSpPr>
            <a:spLocks noGrp="1"/>
          </p:cNvSpPr>
          <p:nvPr>
            <p:ph type="body" sz="quarter" idx="27"/>
          </p:nvPr>
        </p:nvSpPr>
        <p:spPr/>
        <p:txBody>
          <a:bodyPr/>
          <a:lstStyle/>
          <a:p>
            <a:r>
              <a:rPr lang="en-GB" sz="2400" dirty="0">
                <a:solidFill>
                  <a:srgbClr val="194983"/>
                </a:solidFill>
              </a:rPr>
              <a:t>Are guidelines available for the treatment of drug-resistant TB and what regimens do you use to treat children with RR/MDR-TB</a:t>
            </a:r>
            <a:r>
              <a:rPr lang="en-GB" sz="2400" dirty="0"/>
              <a:t>?</a:t>
            </a:r>
          </a:p>
        </p:txBody>
      </p:sp>
      <p:sp>
        <p:nvSpPr>
          <p:cNvPr id="14" name="Text Placeholder 13">
            <a:extLst>
              <a:ext uri="{FF2B5EF4-FFF2-40B4-BE49-F238E27FC236}">
                <a16:creationId xmlns:a16="http://schemas.microsoft.com/office/drawing/2014/main" id="{4FB404C6-3936-CBBB-3271-37150DC9BB70}"/>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7514BF67-0B20-6F46-CE6D-C0ADA5103667}"/>
              </a:ext>
            </a:extLst>
          </p:cNvPr>
          <p:cNvSpPr>
            <a:spLocks noGrp="1"/>
          </p:cNvSpPr>
          <p:nvPr>
            <p:ph type="body" sz="quarter" idx="29"/>
          </p:nvPr>
        </p:nvSpPr>
        <p:spPr/>
        <p:txBody>
          <a:bodyPr/>
          <a:lstStyle/>
          <a:p>
            <a:r>
              <a:rPr lang="en-GB" sz="2400" i="0" u="none" strike="noStrike" kern="1200" dirty="0">
                <a:solidFill>
                  <a:srgbClr val="194983"/>
                </a:solidFill>
                <a:effectLst/>
              </a:rPr>
              <a:t>What are the main challenges for the treatment of drug-resistant TB?</a:t>
            </a:r>
            <a:endParaRPr lang="en-US" sz="2400" dirty="0"/>
          </a:p>
        </p:txBody>
      </p:sp>
      <p:sp>
        <p:nvSpPr>
          <p:cNvPr id="15" name="Text Placeholder 14">
            <a:extLst>
              <a:ext uri="{FF2B5EF4-FFF2-40B4-BE49-F238E27FC236}">
                <a16:creationId xmlns:a16="http://schemas.microsoft.com/office/drawing/2014/main" id="{68D8D684-4C1D-1297-DECB-D721FFD5BFC7}"/>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478006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EFB55-DDBB-4802-2B83-B934A0F75A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23658-A45C-11AE-1690-370C5C93C715}"/>
              </a:ext>
            </a:extLst>
          </p:cNvPr>
          <p:cNvSpPr>
            <a:spLocks noGrp="1"/>
          </p:cNvSpPr>
          <p:nvPr>
            <p:ph type="title"/>
          </p:nvPr>
        </p:nvSpPr>
        <p:spPr/>
        <p:txBody>
          <a:bodyPr>
            <a:normAutofit/>
          </a:bodyPr>
          <a:lstStyle/>
          <a:p>
            <a:r>
              <a:rPr lang="en-ZA" dirty="0"/>
              <a:t>RR/MDR-TB treatment</a:t>
            </a:r>
          </a:p>
        </p:txBody>
      </p:sp>
    </p:spTree>
    <p:extLst>
      <p:ext uri="{BB962C8B-B14F-4D97-AF65-F5344CB8AC3E}">
        <p14:creationId xmlns:p14="http://schemas.microsoft.com/office/powerpoint/2010/main" val="3895139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0AD4-4F15-6ACA-E18D-16904C0BAFD4}"/>
            </a:ext>
          </a:extLst>
        </p:cNvPr>
        <p:cNvGrpSpPr/>
        <p:nvPr/>
      </p:nvGrpSpPr>
      <p:grpSpPr>
        <a:xfrm>
          <a:off x="0" y="0"/>
          <a:ext cx="0" cy="0"/>
          <a:chOff x="0" y="0"/>
          <a:chExt cx="0" cy="0"/>
        </a:xfrm>
      </p:grpSpPr>
      <p:sp>
        <p:nvSpPr>
          <p:cNvPr id="28675" name="Title 2">
            <a:extLst>
              <a:ext uri="{FF2B5EF4-FFF2-40B4-BE49-F238E27FC236}">
                <a16:creationId xmlns:a16="http://schemas.microsoft.com/office/drawing/2014/main" id="{267D9F7C-ED02-96A7-69F1-F744C8467590}"/>
              </a:ext>
            </a:extLst>
          </p:cNvPr>
          <p:cNvSpPr>
            <a:spLocks noGrp="1"/>
          </p:cNvSpPr>
          <p:nvPr>
            <p:ph type="title"/>
          </p:nvPr>
        </p:nvSpPr>
        <p:spPr/>
        <p:txBody>
          <a:bodyPr>
            <a:normAutofit/>
          </a:bodyPr>
          <a:lstStyle/>
          <a:p>
            <a:r>
              <a:rPr lang="en-US" altLang="en-AU" dirty="0"/>
              <a:t>Approach to treatment of RR/MDR-TB</a:t>
            </a:r>
            <a:endParaRPr lang="en-AU" altLang="en-AU" dirty="0"/>
          </a:p>
        </p:txBody>
      </p:sp>
      <p:sp>
        <p:nvSpPr>
          <p:cNvPr id="28674" name="Content Placeholder 1">
            <a:extLst>
              <a:ext uri="{FF2B5EF4-FFF2-40B4-BE49-F238E27FC236}">
                <a16:creationId xmlns:a16="http://schemas.microsoft.com/office/drawing/2014/main" id="{87A8FE28-39FE-C3E1-7BAC-11B229B04119}"/>
              </a:ext>
            </a:extLst>
          </p:cNvPr>
          <p:cNvSpPr>
            <a:spLocks noGrp="1"/>
          </p:cNvSpPr>
          <p:nvPr>
            <p:ph type="body" sz="quarter" idx="10"/>
          </p:nvPr>
        </p:nvSpPr>
        <p:spPr>
          <a:xfrm>
            <a:off x="695325" y="1376363"/>
            <a:ext cx="10656888" cy="4505849"/>
          </a:xfrm>
        </p:spPr>
        <p:txBody>
          <a:bodyPr>
            <a:spAutoFit/>
          </a:bodyPr>
          <a:lstStyle/>
          <a:p>
            <a:pPr>
              <a:lnSpc>
                <a:spcPct val="90000"/>
              </a:lnSpc>
              <a:spcAft>
                <a:spcPts val="1800"/>
              </a:spcAft>
            </a:pPr>
            <a:r>
              <a:rPr lang="en-GB" altLang="en-AU" dirty="0"/>
              <a:t>Choice of treatment regimen should </a:t>
            </a:r>
            <a:r>
              <a:rPr lang="en-GB" altLang="en-AU" b="1" dirty="0"/>
              <a:t>follow NTP guidelines</a:t>
            </a:r>
            <a:r>
              <a:rPr lang="en-GB" altLang="en-AU" dirty="0"/>
              <a:t>.</a:t>
            </a:r>
          </a:p>
          <a:p>
            <a:pPr>
              <a:lnSpc>
                <a:spcPct val="90000"/>
              </a:lnSpc>
            </a:pPr>
            <a:r>
              <a:rPr lang="en-GB" altLang="en-AU" dirty="0"/>
              <a:t>Treatment choice will be </a:t>
            </a:r>
            <a:r>
              <a:rPr lang="en-GB" altLang="en-AU" b="1" dirty="0"/>
              <a:t>informed by DST </a:t>
            </a:r>
            <a:r>
              <a:rPr lang="en-GB" altLang="en-AU" dirty="0"/>
              <a:t>results either:</a:t>
            </a:r>
          </a:p>
          <a:p>
            <a:pPr lvl="1">
              <a:lnSpc>
                <a:spcPct val="90000"/>
              </a:lnSpc>
            </a:pPr>
            <a:r>
              <a:rPr lang="en-GB" altLang="en-AU" dirty="0"/>
              <a:t>From a sample provided by the child or adolescent or, if not available, </a:t>
            </a:r>
          </a:p>
          <a:p>
            <a:pPr lvl="1">
              <a:lnSpc>
                <a:spcPct val="90000"/>
              </a:lnSpc>
              <a:spcAft>
                <a:spcPts val="1800"/>
              </a:spcAft>
            </a:pPr>
            <a:r>
              <a:rPr lang="en-GB" altLang="en-AU" dirty="0"/>
              <a:t>Use susceptibility test results of the index case.</a:t>
            </a:r>
          </a:p>
          <a:p>
            <a:pPr>
              <a:lnSpc>
                <a:spcPct val="90000"/>
              </a:lnSpc>
              <a:spcAft>
                <a:spcPts val="1800"/>
              </a:spcAft>
            </a:pPr>
            <a:r>
              <a:rPr lang="en-US" altLang="en-AU" dirty="0"/>
              <a:t>Children and adolescents with RR/MDR-TB should receive an </a:t>
            </a:r>
            <a:r>
              <a:rPr lang="en-US" altLang="en-AU" b="1" dirty="0"/>
              <a:t>all-oral regimen</a:t>
            </a:r>
            <a:r>
              <a:rPr lang="en-US" altLang="en-AU" dirty="0"/>
              <a:t>.</a:t>
            </a:r>
          </a:p>
          <a:p>
            <a:pPr>
              <a:lnSpc>
                <a:spcPct val="90000"/>
              </a:lnSpc>
              <a:spcAft>
                <a:spcPts val="1800"/>
              </a:spcAft>
            </a:pPr>
            <a:r>
              <a:rPr lang="en-GB" altLang="en-AU" dirty="0"/>
              <a:t>Child and adolescent RR/MDR-TB treatment outcomes are usually good and second-line drugs generally well tolerated if recommended dosages are used.</a:t>
            </a:r>
          </a:p>
          <a:p>
            <a:pPr>
              <a:lnSpc>
                <a:spcPct val="90000"/>
              </a:lnSpc>
              <a:spcAft>
                <a:spcPts val="1800"/>
              </a:spcAft>
            </a:pPr>
            <a:r>
              <a:rPr lang="en-US" altLang="en-AU" dirty="0"/>
              <a:t>Treatment support, education and counselling are all critical.</a:t>
            </a:r>
          </a:p>
        </p:txBody>
      </p:sp>
    </p:spTree>
    <p:extLst>
      <p:ext uri="{BB962C8B-B14F-4D97-AF65-F5344CB8AC3E}">
        <p14:creationId xmlns:p14="http://schemas.microsoft.com/office/powerpoint/2010/main" val="604749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1780-4AAB-70BE-8E4B-5515C3D76626}"/>
            </a:ext>
          </a:extLst>
        </p:cNvPr>
        <p:cNvGrpSpPr/>
        <p:nvPr/>
      </p:nvGrpSpPr>
      <p:grpSpPr>
        <a:xfrm>
          <a:off x="0" y="0"/>
          <a:ext cx="0" cy="0"/>
          <a:chOff x="0" y="0"/>
          <a:chExt cx="0" cy="0"/>
        </a:xfrm>
      </p:grpSpPr>
      <p:sp>
        <p:nvSpPr>
          <p:cNvPr id="73731" name="Title 2">
            <a:extLst>
              <a:ext uri="{FF2B5EF4-FFF2-40B4-BE49-F238E27FC236}">
                <a16:creationId xmlns:a16="http://schemas.microsoft.com/office/drawing/2014/main" id="{2302E6AE-2B15-AD05-89D2-81D81067CB92}"/>
              </a:ext>
            </a:extLst>
          </p:cNvPr>
          <p:cNvSpPr>
            <a:spLocks noGrp="1"/>
          </p:cNvSpPr>
          <p:nvPr>
            <p:ph type="title"/>
          </p:nvPr>
        </p:nvSpPr>
        <p:spPr/>
        <p:txBody>
          <a:bodyPr>
            <a:normAutofit/>
          </a:bodyPr>
          <a:lstStyle/>
          <a:p>
            <a:r>
              <a:rPr lang="en-US" altLang="en-AU" dirty="0"/>
              <a:t>Treatment decisions for RR/MDR-TB</a:t>
            </a:r>
            <a:endParaRPr lang="en-AU" altLang="en-AU" dirty="0"/>
          </a:p>
        </p:txBody>
      </p:sp>
      <p:pic>
        <p:nvPicPr>
          <p:cNvPr id="2" name="Picture 1" descr="A child sitting on the ground&#10;&#10;Description automatically generated">
            <a:extLst>
              <a:ext uri="{FF2B5EF4-FFF2-40B4-BE49-F238E27FC236}">
                <a16:creationId xmlns:a16="http://schemas.microsoft.com/office/drawing/2014/main" id="{E1E65248-19B6-3EC9-F128-350E88DE9D34}"/>
              </a:ext>
            </a:extLst>
          </p:cNvPr>
          <p:cNvPicPr>
            <a:picLocks noChangeAspect="1"/>
          </p:cNvPicPr>
          <p:nvPr/>
        </p:nvPicPr>
        <p:blipFill>
          <a:blip r:embed="rId3"/>
          <a:stretch>
            <a:fillRect/>
          </a:stretch>
        </p:blipFill>
        <p:spPr>
          <a:xfrm>
            <a:off x="4652851" y="1493838"/>
            <a:ext cx="2444714" cy="3289493"/>
          </a:xfrm>
          <a:prstGeom prst="rect">
            <a:avLst/>
          </a:prstGeom>
          <a:ln>
            <a:solidFill>
              <a:schemeClr val="tx2"/>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806B40A-9FF3-ACFD-6CCB-EC00291A8992}"/>
              </a:ext>
            </a:extLst>
          </p:cNvPr>
          <p:cNvPicPr>
            <a:picLocks noChangeAspect="1"/>
          </p:cNvPicPr>
          <p:nvPr/>
        </p:nvPicPr>
        <p:blipFill>
          <a:blip r:embed="rId4"/>
          <a:stretch>
            <a:fillRect/>
          </a:stretch>
        </p:blipFill>
        <p:spPr>
          <a:xfrm>
            <a:off x="4982391" y="5043875"/>
            <a:ext cx="1785634" cy="1101141"/>
          </a:xfrm>
          <a:prstGeom prst="rect">
            <a:avLst/>
          </a:prstGeom>
        </p:spPr>
      </p:pic>
      <p:grpSp>
        <p:nvGrpSpPr>
          <p:cNvPr id="3" name="Group 2">
            <a:extLst>
              <a:ext uri="{FF2B5EF4-FFF2-40B4-BE49-F238E27FC236}">
                <a16:creationId xmlns:a16="http://schemas.microsoft.com/office/drawing/2014/main" id="{789DA555-E753-BDCC-D2A2-B49F031114A6}"/>
              </a:ext>
            </a:extLst>
          </p:cNvPr>
          <p:cNvGrpSpPr/>
          <p:nvPr/>
        </p:nvGrpSpPr>
        <p:grpSpPr>
          <a:xfrm>
            <a:off x="11292051" y="0"/>
            <a:ext cx="576000" cy="989017"/>
            <a:chOff x="11292051" y="0"/>
            <a:chExt cx="576000" cy="989017"/>
          </a:xfrm>
        </p:grpSpPr>
        <p:grpSp>
          <p:nvGrpSpPr>
            <p:cNvPr id="6" name="Group 5">
              <a:extLst>
                <a:ext uri="{FF2B5EF4-FFF2-40B4-BE49-F238E27FC236}">
                  <a16:creationId xmlns:a16="http://schemas.microsoft.com/office/drawing/2014/main" id="{D634CFE9-3B2A-C214-7C14-732C07F4CF0D}"/>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9" name="Arrow: Pentagon 8">
                <a:extLst>
                  <a:ext uri="{FF2B5EF4-FFF2-40B4-BE49-F238E27FC236}">
                    <a16:creationId xmlns:a16="http://schemas.microsoft.com/office/drawing/2014/main" id="{30816CFC-A596-C3A4-9BCE-F3C62B927F50}"/>
                  </a:ext>
                </a:extLst>
              </p:cNvPr>
              <p:cNvSpPr/>
              <p:nvPr/>
            </p:nvSpPr>
            <p:spPr>
              <a:xfrm rot="5400000">
                <a:off x="5407204" y="616666"/>
                <a:ext cx="171043" cy="57366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AADD5415-DE28-6739-C292-6BB852778C52}"/>
                  </a:ext>
                </a:extLst>
              </p:cNvPr>
              <p:cNvSpPr txBox="1"/>
              <p:nvPr/>
            </p:nvSpPr>
            <p:spPr>
              <a:xfrm>
                <a:off x="5203556" y="0"/>
                <a:ext cx="576000" cy="889402"/>
              </a:xfrm>
              <a:prstGeom prst="rect">
                <a:avLst/>
              </a:prstGeom>
              <a:solidFill>
                <a:schemeClr val="bg1"/>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chemeClr val="bg1"/>
                    </a:solidFill>
                    <a:effectLst/>
                    <a:uLnTx/>
                    <a:uFillTx/>
                  </a:rPr>
                  <a:t>ADULT</a:t>
                </a:r>
                <a:r>
                  <a:rPr kumimoji="0" lang="en-US" sz="800" b="1" i="0" u="none" strike="noStrike" kern="0" cap="all" spc="0" normalizeH="0" baseline="0" noProof="0" dirty="0">
                    <a:ln>
                      <a:noFill/>
                    </a:ln>
                    <a:solidFill>
                      <a:schemeClr val="bg1"/>
                    </a:solidFill>
                    <a:effectLst/>
                    <a:uLnTx/>
                    <a:uFillTx/>
                  </a:rPr>
                  <a:t> &amp; </a:t>
                </a:r>
                <a:br>
                  <a:rPr kumimoji="0" lang="en-US" sz="1000" b="1" i="0" u="none" strike="noStrike" kern="0" cap="all" spc="0" normalizeH="0" baseline="0" noProof="0" dirty="0">
                    <a:ln>
                      <a:noFill/>
                    </a:ln>
                    <a:solidFill>
                      <a:schemeClr val="bg1"/>
                    </a:solidFill>
                    <a:effectLst/>
                    <a:uLnTx/>
                    <a:uFillTx/>
                  </a:rPr>
                </a:br>
                <a:r>
                  <a:rPr kumimoji="0" lang="en-US" sz="1000" b="1" i="0" u="none" strike="noStrike" kern="0" cap="all" spc="0" normalizeH="0" baseline="0" noProof="0" dirty="0">
                    <a:ln>
                      <a:noFill/>
                    </a:ln>
                    <a:solidFill>
                      <a:schemeClr val="bg1"/>
                    </a:solidFill>
                    <a:effectLst/>
                    <a:uLnTx/>
                    <a:uFillTx/>
                  </a:rPr>
                  <a:t>CHILD</a:t>
                </a:r>
              </a:p>
            </p:txBody>
          </p:sp>
        </p:grpSp>
        <p:pic>
          <p:nvPicPr>
            <p:cNvPr id="7" name="Picture 6" descr="A blue and yellow gear with a globe and a pin pointer&#10;&#10;Description automatically generated">
              <a:extLst>
                <a:ext uri="{FF2B5EF4-FFF2-40B4-BE49-F238E27FC236}">
                  <a16:creationId xmlns:a16="http://schemas.microsoft.com/office/drawing/2014/main" id="{52ED0884-0738-2D3F-250C-FE59203C0B56}"/>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8" name="TextBox 7">
              <a:extLst>
                <a:ext uri="{FF2B5EF4-FFF2-40B4-BE49-F238E27FC236}">
                  <a16:creationId xmlns:a16="http://schemas.microsoft.com/office/drawing/2014/main" id="{E84C95BB-3EBC-ADC2-150C-9E4D8759A991}"/>
                </a:ext>
              </a:extLst>
            </p:cNvPr>
            <p:cNvSpPr txBox="1"/>
            <p:nvPr/>
          </p:nvSpPr>
          <p:spPr>
            <a:xfrm>
              <a:off x="11299523" y="505448"/>
              <a:ext cx="568528" cy="415498"/>
            </a:xfrm>
            <a:prstGeom prst="rect">
              <a:avLst/>
            </a:prstGeom>
            <a:noFill/>
          </p:spPr>
          <p:txBody>
            <a:bodyPr wrap="square" rtlCol="0">
              <a:spAutoFit/>
            </a:bodyPr>
            <a:lstStyle/>
            <a:p>
              <a:pPr algn="ctr"/>
              <a:r>
                <a:rPr lang="en-ZA" sz="700" b="1" spc="-20" dirty="0">
                  <a:solidFill>
                    <a:schemeClr val="bg2"/>
                  </a:solidFill>
                </a:rPr>
                <a:t>ADAPT TO LOCAL SETTING </a:t>
              </a:r>
              <a:endParaRPr lang="en-GB" sz="700" b="1" spc="-20" dirty="0">
                <a:solidFill>
                  <a:schemeClr val="bg2"/>
                </a:solidFill>
              </a:endParaRPr>
            </a:p>
          </p:txBody>
        </p:sp>
      </p:grpSp>
    </p:spTree>
    <p:extLst>
      <p:ext uri="{BB962C8B-B14F-4D97-AF65-F5344CB8AC3E}">
        <p14:creationId xmlns:p14="http://schemas.microsoft.com/office/powerpoint/2010/main" val="142201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4966-1295-50F2-64AB-A9F755DC6F4F}"/>
            </a:ext>
          </a:extLst>
        </p:cNvPr>
        <p:cNvGrpSpPr/>
        <p:nvPr/>
      </p:nvGrpSpPr>
      <p:grpSpPr>
        <a:xfrm>
          <a:off x="0" y="0"/>
          <a:ext cx="0" cy="0"/>
          <a:chOff x="0" y="0"/>
          <a:chExt cx="0" cy="0"/>
        </a:xfrm>
      </p:grpSpPr>
      <p:sp>
        <p:nvSpPr>
          <p:cNvPr id="73731" name="Title 2">
            <a:extLst>
              <a:ext uri="{FF2B5EF4-FFF2-40B4-BE49-F238E27FC236}">
                <a16:creationId xmlns:a16="http://schemas.microsoft.com/office/drawing/2014/main" id="{E90B97AC-2386-1AD7-87F1-56533228DC47}"/>
              </a:ext>
            </a:extLst>
          </p:cNvPr>
          <p:cNvSpPr>
            <a:spLocks noGrp="1"/>
          </p:cNvSpPr>
          <p:nvPr>
            <p:ph type="title"/>
          </p:nvPr>
        </p:nvSpPr>
        <p:spPr/>
        <p:txBody>
          <a:bodyPr>
            <a:normAutofit/>
          </a:bodyPr>
          <a:lstStyle/>
          <a:p>
            <a:r>
              <a:rPr lang="en-US" altLang="en-AU" dirty="0"/>
              <a:t>Treatment regimen for RR/MDR-TB</a:t>
            </a:r>
            <a:endParaRPr lang="en-AU" altLang="en-AU" dirty="0"/>
          </a:p>
        </p:txBody>
      </p:sp>
      <p:pic>
        <p:nvPicPr>
          <p:cNvPr id="7" name="Picture 6">
            <a:extLst>
              <a:ext uri="{FF2B5EF4-FFF2-40B4-BE49-F238E27FC236}">
                <a16:creationId xmlns:a16="http://schemas.microsoft.com/office/drawing/2014/main" id="{D02B197C-5CD5-B961-B42D-E1A8F42EFF2C}"/>
              </a:ext>
            </a:extLst>
          </p:cNvPr>
          <p:cNvPicPr>
            <a:picLocks noChangeAspect="1"/>
          </p:cNvPicPr>
          <p:nvPr/>
        </p:nvPicPr>
        <p:blipFill rotWithShape="1">
          <a:blip r:embed="rId3"/>
          <a:srcRect r="62568"/>
          <a:stretch/>
        </p:blipFill>
        <p:spPr>
          <a:xfrm>
            <a:off x="695325" y="1447801"/>
            <a:ext cx="2416175" cy="4500562"/>
          </a:xfrm>
          <a:prstGeom prst="rect">
            <a:avLst/>
          </a:prstGeom>
        </p:spPr>
      </p:pic>
      <p:pic>
        <p:nvPicPr>
          <p:cNvPr id="9" name="Picture 8">
            <a:extLst>
              <a:ext uri="{FF2B5EF4-FFF2-40B4-BE49-F238E27FC236}">
                <a16:creationId xmlns:a16="http://schemas.microsoft.com/office/drawing/2014/main" id="{81C8B135-FC76-E293-BF6A-A0DE9FFC795D}"/>
              </a:ext>
            </a:extLst>
          </p:cNvPr>
          <p:cNvPicPr>
            <a:picLocks noChangeAspect="1"/>
          </p:cNvPicPr>
          <p:nvPr/>
        </p:nvPicPr>
        <p:blipFill>
          <a:blip r:embed="rId4"/>
          <a:stretch>
            <a:fillRect/>
          </a:stretch>
        </p:blipFill>
        <p:spPr>
          <a:xfrm>
            <a:off x="6363649" y="1362869"/>
            <a:ext cx="4685350" cy="4564046"/>
          </a:xfrm>
          <a:prstGeom prst="rect">
            <a:avLst/>
          </a:prstGeom>
        </p:spPr>
      </p:pic>
      <p:pic>
        <p:nvPicPr>
          <p:cNvPr id="4" name="Picture 3">
            <a:extLst>
              <a:ext uri="{FF2B5EF4-FFF2-40B4-BE49-F238E27FC236}">
                <a16:creationId xmlns:a16="http://schemas.microsoft.com/office/drawing/2014/main" id="{AE879A62-F93F-5159-B78E-8CB22F0A81CB}"/>
              </a:ext>
            </a:extLst>
          </p:cNvPr>
          <p:cNvPicPr>
            <a:picLocks noChangeAspect="1"/>
          </p:cNvPicPr>
          <p:nvPr/>
        </p:nvPicPr>
        <p:blipFill rotWithShape="1">
          <a:blip r:embed="rId3"/>
          <a:srcRect l="49828"/>
          <a:stretch/>
        </p:blipFill>
        <p:spPr>
          <a:xfrm>
            <a:off x="3111500" y="1447801"/>
            <a:ext cx="3238500" cy="4500562"/>
          </a:xfrm>
          <a:prstGeom prst="rect">
            <a:avLst/>
          </a:prstGeom>
        </p:spPr>
      </p:pic>
      <p:pic>
        <p:nvPicPr>
          <p:cNvPr id="2" name="Picture 1" descr="A child sitting on the ground&#10;&#10;Description automatically generated">
            <a:extLst>
              <a:ext uri="{FF2B5EF4-FFF2-40B4-BE49-F238E27FC236}">
                <a16:creationId xmlns:a16="http://schemas.microsoft.com/office/drawing/2014/main" id="{45C5ADCA-28F7-F493-AAEB-49A963BAF641}"/>
              </a:ext>
            </a:extLst>
          </p:cNvPr>
          <p:cNvPicPr>
            <a:picLocks noChangeAspect="1"/>
          </p:cNvPicPr>
          <p:nvPr/>
        </p:nvPicPr>
        <p:blipFill>
          <a:blip r:embed="rId5"/>
          <a:stretch>
            <a:fillRect/>
          </a:stretch>
        </p:blipFill>
        <p:spPr>
          <a:xfrm>
            <a:off x="10137064" y="198454"/>
            <a:ext cx="1215149" cy="1699268"/>
          </a:xfrm>
          <a:prstGeom prst="rect">
            <a:avLst/>
          </a:prstGeom>
          <a:ln>
            <a:solidFill>
              <a:schemeClr val="tx2"/>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74762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F3381-7C25-2CB2-BAF6-F7AAD1D54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BD51F-F8C3-0816-00A9-9FB55F79E90B}"/>
              </a:ext>
            </a:extLst>
          </p:cNvPr>
          <p:cNvSpPr>
            <a:spLocks noGrp="1"/>
          </p:cNvSpPr>
          <p:nvPr>
            <p:ph type="title"/>
          </p:nvPr>
        </p:nvSpPr>
        <p:spPr/>
        <p:txBody>
          <a:bodyPr>
            <a:normAutofit fontScale="90000"/>
          </a:bodyPr>
          <a:lstStyle/>
          <a:p>
            <a:r>
              <a:rPr lang="en-ZA" dirty="0"/>
              <a:t>Conclusion</a:t>
            </a:r>
            <a:br>
              <a:rPr lang="en-ZA" dirty="0"/>
            </a:br>
            <a:r>
              <a:rPr lang="en-ZA" dirty="0"/>
              <a:t>Summary of key points</a:t>
            </a:r>
          </a:p>
        </p:txBody>
      </p:sp>
    </p:spTree>
    <p:extLst>
      <p:ext uri="{BB962C8B-B14F-4D97-AF65-F5344CB8AC3E}">
        <p14:creationId xmlns:p14="http://schemas.microsoft.com/office/powerpoint/2010/main" val="201411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2732442" y="1376363"/>
            <a:ext cx="7820810" cy="4500562"/>
          </a:xfrm>
        </p:spPr>
        <p:txBody>
          <a:bodyPr>
            <a:normAutofit/>
          </a:bodyPr>
          <a:lstStyle/>
          <a:p>
            <a:pPr>
              <a:spcAft>
                <a:spcPts val="1200"/>
              </a:spcAft>
            </a:pPr>
            <a:endParaRPr lang="en-ZA" sz="400" dirty="0"/>
          </a:p>
          <a:p>
            <a:pPr>
              <a:spcAft>
                <a:spcPts val="1200"/>
              </a:spcAft>
            </a:pPr>
            <a:r>
              <a:rPr lang="en-ZA" sz="2800" dirty="0"/>
              <a:t>Introduction and principles of treatment</a:t>
            </a:r>
          </a:p>
          <a:p>
            <a:pPr>
              <a:spcAft>
                <a:spcPts val="1200"/>
              </a:spcAft>
            </a:pPr>
            <a:r>
              <a:rPr lang="en-ZA" sz="2800" dirty="0"/>
              <a:t>Treatment regimens</a:t>
            </a:r>
          </a:p>
          <a:p>
            <a:pPr>
              <a:spcAft>
                <a:spcPts val="1200"/>
              </a:spcAft>
            </a:pPr>
            <a:r>
              <a:rPr lang="en-ZA" sz="2800" dirty="0"/>
              <a:t>RR/MDR-TB treatment</a:t>
            </a:r>
          </a:p>
          <a:p>
            <a:pPr>
              <a:spcAft>
                <a:spcPts val="1200"/>
              </a:spcAft>
            </a:pPr>
            <a:r>
              <a:rPr lang="en-ZA" sz="2800" dirty="0"/>
              <a:t>Case study quiz</a:t>
            </a:r>
          </a:p>
          <a:p>
            <a:pPr>
              <a:spcAft>
                <a:spcPts val="1200"/>
              </a:spcAft>
            </a:pPr>
            <a:r>
              <a:rPr lang="en-ZA" sz="2800" dirty="0"/>
              <a:t>Conclusion</a:t>
            </a:r>
          </a:p>
          <a:p>
            <a:pPr>
              <a:spcAft>
                <a:spcPts val="1200"/>
              </a:spcAft>
            </a:pPr>
            <a:r>
              <a:rPr lang="en-ZA" sz="2800" dirty="0"/>
              <a:t>Challenge your knowledge </a:t>
            </a:r>
          </a:p>
          <a:p>
            <a:endParaRPr lang="en-ZA" dirty="0"/>
          </a:p>
        </p:txBody>
      </p:sp>
      <p:sp>
        <p:nvSpPr>
          <p:cNvPr id="2" name="Arrow: Pentagon 1">
            <a:extLst>
              <a:ext uri="{FF2B5EF4-FFF2-40B4-BE49-F238E27FC236}">
                <a16:creationId xmlns:a16="http://schemas.microsoft.com/office/drawing/2014/main" id="{B40A4B46-EBD0-F6B5-A633-E8FEEC1222FA}"/>
              </a:ext>
            </a:extLst>
          </p:cNvPr>
          <p:cNvSpPr/>
          <p:nvPr/>
        </p:nvSpPr>
        <p:spPr>
          <a:xfrm>
            <a:off x="1141567" y="1396174"/>
            <a:ext cx="1670933"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3" name="Arrow: Pentagon 2">
            <a:extLst>
              <a:ext uri="{FF2B5EF4-FFF2-40B4-BE49-F238E27FC236}">
                <a16:creationId xmlns:a16="http://schemas.microsoft.com/office/drawing/2014/main" id="{A742D85D-8D4D-3E8F-9C74-C307B789DBA8}"/>
              </a:ext>
            </a:extLst>
          </p:cNvPr>
          <p:cNvSpPr/>
          <p:nvPr/>
        </p:nvSpPr>
        <p:spPr>
          <a:xfrm>
            <a:off x="1141566" y="2527330"/>
            <a:ext cx="1670933"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Tree>
    <p:extLst>
      <p:ext uri="{BB962C8B-B14F-4D97-AF65-F5344CB8AC3E}">
        <p14:creationId xmlns:p14="http://schemas.microsoft.com/office/powerpoint/2010/main" val="2918864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DD2CD-1448-2C4C-D7F4-0B402A1E2BC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A5A0629-F13B-3E52-C573-F45434C210BB}"/>
              </a:ext>
            </a:extLst>
          </p:cNvPr>
          <p:cNvSpPr>
            <a:spLocks noGrp="1"/>
          </p:cNvSpPr>
          <p:nvPr>
            <p:ph type="title"/>
          </p:nvPr>
        </p:nvSpPr>
        <p:spPr/>
        <p:txBody>
          <a:bodyPr>
            <a:normAutofit/>
          </a:bodyPr>
          <a:lstStyle/>
          <a:p>
            <a:r>
              <a:rPr lang="en-ZA" altLang="en-US" dirty="0"/>
              <a:t>Summary of key learning points</a:t>
            </a:r>
            <a:endParaRPr lang="en-ZA" dirty="0"/>
          </a:p>
        </p:txBody>
      </p:sp>
      <p:sp>
        <p:nvSpPr>
          <p:cNvPr id="10" name="Text Placeholder 9">
            <a:extLst>
              <a:ext uri="{FF2B5EF4-FFF2-40B4-BE49-F238E27FC236}">
                <a16:creationId xmlns:a16="http://schemas.microsoft.com/office/drawing/2014/main" id="{260AA56F-C8E9-BF35-DC8F-44CEE567932D}"/>
              </a:ext>
            </a:extLst>
          </p:cNvPr>
          <p:cNvSpPr>
            <a:spLocks noGrp="1"/>
          </p:cNvSpPr>
          <p:nvPr>
            <p:ph type="body" sz="quarter" idx="10"/>
          </p:nvPr>
        </p:nvSpPr>
        <p:spPr>
          <a:xfrm>
            <a:off x="695325" y="1376362"/>
            <a:ext cx="10656888" cy="4978139"/>
          </a:xfrm>
        </p:spPr>
        <p:txBody>
          <a:bodyPr>
            <a:normAutofit fontScale="92500" lnSpcReduction="20000"/>
          </a:bodyPr>
          <a:lstStyle/>
          <a:p>
            <a:pPr>
              <a:buFont typeface="Symbol" pitchFamily="2" charset="2"/>
              <a:buChar char=""/>
            </a:pPr>
            <a:r>
              <a:rPr lang="en-US" altLang="en-US" dirty="0"/>
              <a:t>Choice of treatment regimen depends on age, site of disease, severity of disease and drug susceptibility.</a:t>
            </a:r>
          </a:p>
          <a:p>
            <a:pPr marL="0" indent="0">
              <a:buNone/>
            </a:pPr>
            <a:r>
              <a:rPr lang="en-US" altLang="en-US" dirty="0"/>
              <a:t> </a:t>
            </a:r>
          </a:p>
          <a:p>
            <a:pPr>
              <a:buFont typeface="Symbol" pitchFamily="2" charset="2"/>
              <a:buChar char=""/>
            </a:pPr>
            <a:r>
              <a:rPr lang="en-US" altLang="en-US" b="1" dirty="0"/>
              <a:t>Follow NTP guidelines for choosing the correct regimen</a:t>
            </a:r>
            <a:r>
              <a:rPr lang="en-US" altLang="en-US" dirty="0"/>
              <a:t>.</a:t>
            </a:r>
          </a:p>
          <a:p>
            <a:pPr>
              <a:buFont typeface="Symbol" pitchFamily="2" charset="2"/>
              <a:buChar char=""/>
            </a:pPr>
            <a:endParaRPr lang="en-US" altLang="en-US" dirty="0"/>
          </a:p>
          <a:p>
            <a:pPr>
              <a:buFont typeface="Symbol" pitchFamily="2" charset="2"/>
              <a:buChar char=""/>
            </a:pPr>
            <a:r>
              <a:rPr lang="en-ZA" altLang="en-AU" b="1" dirty="0"/>
              <a:t>Weight is critical</a:t>
            </a:r>
            <a:r>
              <a:rPr lang="en-ZA" altLang="en-AU" dirty="0"/>
              <a:t> for correct drug dosage and to monitor treatment response.</a:t>
            </a:r>
          </a:p>
          <a:p>
            <a:pPr>
              <a:buFont typeface="Symbol" pitchFamily="2" charset="2"/>
              <a:buChar char=""/>
            </a:pPr>
            <a:endParaRPr lang="en-ZA" altLang="en-AU" dirty="0"/>
          </a:p>
          <a:p>
            <a:pPr>
              <a:buFont typeface="Symbol" pitchFamily="2" charset="2"/>
              <a:buChar char=""/>
            </a:pPr>
            <a:r>
              <a:rPr lang="en-US" dirty="0"/>
              <a:t>Treatment of RR/MDR-TB should be all-oral and choice of regimen determined by known drug resistance or exposure to drug resistant profile.</a:t>
            </a:r>
          </a:p>
          <a:p>
            <a:pPr>
              <a:buFont typeface="Symbol" pitchFamily="2" charset="2"/>
              <a:buChar char=""/>
            </a:pPr>
            <a:endParaRPr lang="en-US" dirty="0"/>
          </a:p>
          <a:p>
            <a:pPr>
              <a:buFont typeface="Symbol" pitchFamily="2" charset="2"/>
              <a:buChar char=""/>
            </a:pPr>
            <a:r>
              <a:rPr lang="en-US" b="1" dirty="0"/>
              <a:t>Treatment support and education</a:t>
            </a:r>
            <a:r>
              <a:rPr lang="en-US" dirty="0"/>
              <a:t> that is age-appropriate is critical (Module 5).</a:t>
            </a:r>
          </a:p>
          <a:p>
            <a:pPr>
              <a:buFont typeface="Symbol" pitchFamily="2" charset="2"/>
              <a:buChar char=""/>
            </a:pPr>
            <a:endParaRPr lang="en-ZA" altLang="en-AU" dirty="0"/>
          </a:p>
          <a:p>
            <a:pPr>
              <a:buFont typeface="Symbol" pitchFamily="2" charset="2"/>
              <a:buChar char=""/>
            </a:pPr>
            <a:r>
              <a:rPr lang="en-ZA" altLang="en-AU" dirty="0"/>
              <a:t>Children tolerate treatment well and treatment outcomes are usually satisfactory.  </a:t>
            </a:r>
          </a:p>
          <a:p>
            <a:pPr marL="0" indent="0">
              <a:buNone/>
            </a:pPr>
            <a:endParaRPr lang="en-ZA" altLang="en-AU" dirty="0"/>
          </a:p>
          <a:p>
            <a:pPr>
              <a:buFont typeface="Symbol" pitchFamily="2" charset="2"/>
              <a:buChar char=""/>
            </a:pPr>
            <a:r>
              <a:rPr lang="en-ZA" altLang="en-AU" dirty="0"/>
              <a:t>TB treatment should always be registered and should be continued for the full course of treatment as per NTP guidance.</a:t>
            </a:r>
          </a:p>
        </p:txBody>
      </p:sp>
    </p:spTree>
    <p:extLst>
      <p:ext uri="{BB962C8B-B14F-4D97-AF65-F5344CB8AC3E}">
        <p14:creationId xmlns:p14="http://schemas.microsoft.com/office/powerpoint/2010/main" val="1018861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0DCF-EAE1-222A-CC22-2D8C5585A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CC48B-650E-1E37-D868-AA83C726876B}"/>
              </a:ext>
            </a:extLst>
          </p:cNvPr>
          <p:cNvSpPr>
            <a:spLocks noGrp="1"/>
          </p:cNvSpPr>
          <p:nvPr>
            <p:ph type="title"/>
          </p:nvPr>
        </p:nvSpPr>
        <p:spPr/>
        <p:txBody>
          <a:bodyPr>
            <a:normAutofit/>
          </a:bodyPr>
          <a:lstStyle/>
          <a:p>
            <a:r>
              <a:rPr lang="en-ZA" dirty="0"/>
              <a:t>Challenge your knowledge</a:t>
            </a:r>
          </a:p>
        </p:txBody>
      </p:sp>
    </p:spTree>
    <p:extLst>
      <p:ext uri="{BB962C8B-B14F-4D97-AF65-F5344CB8AC3E}">
        <p14:creationId xmlns:p14="http://schemas.microsoft.com/office/powerpoint/2010/main" val="75767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BF921-D575-C128-918D-2FAA93770DCD}"/>
              </a:ext>
            </a:extLst>
          </p:cNvPr>
          <p:cNvSpPr>
            <a:spLocks noGrp="1"/>
          </p:cNvSpPr>
          <p:nvPr>
            <p:ph type="title"/>
          </p:nvPr>
        </p:nvSpPr>
        <p:spPr/>
        <p:txBody>
          <a:bodyPr/>
          <a:lstStyle/>
          <a:p>
            <a:r>
              <a:rPr lang="en-ZA" dirty="0"/>
              <a:t>Quiz question 1</a:t>
            </a:r>
            <a:endParaRPr lang="en-GB" dirty="0"/>
          </a:p>
        </p:txBody>
      </p:sp>
      <p:sp>
        <p:nvSpPr>
          <p:cNvPr id="4" name="Text Placeholder 3">
            <a:extLst>
              <a:ext uri="{FF2B5EF4-FFF2-40B4-BE49-F238E27FC236}">
                <a16:creationId xmlns:a16="http://schemas.microsoft.com/office/drawing/2014/main" id="{134A2424-669A-16AF-8359-B30573286899}"/>
              </a:ext>
            </a:extLst>
          </p:cNvPr>
          <p:cNvSpPr>
            <a:spLocks noGrp="1"/>
          </p:cNvSpPr>
          <p:nvPr>
            <p:ph type="body" sz="quarter" idx="12"/>
          </p:nvPr>
        </p:nvSpPr>
        <p:spPr/>
        <p:txBody>
          <a:bodyPr>
            <a:normAutofit/>
          </a:bodyPr>
          <a:lstStyle/>
          <a:p>
            <a:pPr marL="0" indent="0">
              <a:lnSpc>
                <a:spcPct val="90000"/>
              </a:lnSpc>
              <a:spcAft>
                <a:spcPts val="1200"/>
              </a:spcAft>
              <a:buNone/>
            </a:pPr>
            <a:r>
              <a:rPr lang="en-US" b="1" dirty="0"/>
              <a:t>Regarding the treatment of children and adolescents for TB, which of the following is FALSE? </a:t>
            </a:r>
          </a:p>
          <a:p>
            <a:pPr marL="514350" indent="-514350">
              <a:lnSpc>
                <a:spcPct val="90000"/>
              </a:lnSpc>
              <a:spcAft>
                <a:spcPts val="1200"/>
              </a:spcAft>
              <a:buFont typeface="+mj-lt"/>
              <a:buAutoNum type="alphaLcParenR"/>
            </a:pPr>
            <a:r>
              <a:rPr lang="en-US" sz="2400" dirty="0"/>
              <a:t>TB drugs are well tolerated at recommended dosages in both children and adolescents. </a:t>
            </a:r>
          </a:p>
          <a:p>
            <a:pPr marL="514350" indent="-514350">
              <a:lnSpc>
                <a:spcPct val="90000"/>
              </a:lnSpc>
              <a:spcAft>
                <a:spcPts val="1200"/>
              </a:spcAft>
              <a:buFont typeface="+mj-lt"/>
              <a:buAutoNum type="alphaLcParenR"/>
            </a:pPr>
            <a:r>
              <a:rPr lang="en-US" sz="2400" dirty="0"/>
              <a:t>The first consideration in the decision to start the child or adolescent on TB treatment should be whether they require inpatient care or are at risk for severe disease. </a:t>
            </a:r>
          </a:p>
          <a:p>
            <a:pPr marL="514350" indent="-514350">
              <a:lnSpc>
                <a:spcPct val="90000"/>
              </a:lnSpc>
              <a:spcAft>
                <a:spcPts val="1200"/>
              </a:spcAft>
              <a:buFont typeface="+mj-lt"/>
              <a:buAutoNum type="alphaLcParenR"/>
            </a:pPr>
            <a:r>
              <a:rPr lang="en-US" sz="2400" dirty="0"/>
              <a:t>When available, CXR is an important tool in determining the choice of treatment regimen for children and adolescents with TB. </a:t>
            </a:r>
          </a:p>
          <a:p>
            <a:pPr marL="514350" indent="-514350">
              <a:lnSpc>
                <a:spcPct val="90000"/>
              </a:lnSpc>
              <a:spcAft>
                <a:spcPts val="1200"/>
              </a:spcAft>
              <a:buFont typeface="+mj-lt"/>
              <a:buAutoNum type="alphaLcParenR"/>
            </a:pPr>
            <a:r>
              <a:rPr lang="en-US" sz="2400" dirty="0"/>
              <a:t>Adolescents, unlike young children do not have many challenges to treatment adherence and so do not usually require additional social support. </a:t>
            </a:r>
            <a:endParaRPr lang="en-GB" sz="2400" dirty="0"/>
          </a:p>
        </p:txBody>
      </p:sp>
    </p:spTree>
    <p:extLst>
      <p:ext uri="{BB962C8B-B14F-4D97-AF65-F5344CB8AC3E}">
        <p14:creationId xmlns:p14="http://schemas.microsoft.com/office/powerpoint/2010/main" val="3148231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BF921-D575-C128-918D-2FAA93770DCD}"/>
              </a:ext>
            </a:extLst>
          </p:cNvPr>
          <p:cNvSpPr>
            <a:spLocks noGrp="1"/>
          </p:cNvSpPr>
          <p:nvPr>
            <p:ph type="title"/>
          </p:nvPr>
        </p:nvSpPr>
        <p:spPr/>
        <p:txBody>
          <a:bodyPr/>
          <a:lstStyle/>
          <a:p>
            <a:r>
              <a:rPr lang="en-ZA" dirty="0"/>
              <a:t>Quiz question 1 - answer</a:t>
            </a:r>
            <a:endParaRPr lang="en-GB" dirty="0"/>
          </a:p>
        </p:txBody>
      </p:sp>
      <p:sp>
        <p:nvSpPr>
          <p:cNvPr id="4" name="Text Placeholder 3">
            <a:extLst>
              <a:ext uri="{FF2B5EF4-FFF2-40B4-BE49-F238E27FC236}">
                <a16:creationId xmlns:a16="http://schemas.microsoft.com/office/drawing/2014/main" id="{134A2424-669A-16AF-8359-B30573286899}"/>
              </a:ext>
            </a:extLst>
          </p:cNvPr>
          <p:cNvSpPr>
            <a:spLocks noGrp="1"/>
          </p:cNvSpPr>
          <p:nvPr>
            <p:ph type="body" sz="quarter" idx="12"/>
          </p:nvPr>
        </p:nvSpPr>
        <p:spPr/>
        <p:txBody>
          <a:bodyPr>
            <a:normAutofit/>
          </a:bodyPr>
          <a:lstStyle/>
          <a:p>
            <a:pPr marL="0" indent="0">
              <a:lnSpc>
                <a:spcPct val="90000"/>
              </a:lnSpc>
              <a:spcAft>
                <a:spcPts val="1200"/>
              </a:spcAft>
              <a:buNone/>
            </a:pPr>
            <a:r>
              <a:rPr lang="en-US" b="1" dirty="0"/>
              <a:t>Regarding the treatment of children and adolescents for TB, which of the following is FALSE? </a:t>
            </a:r>
          </a:p>
          <a:p>
            <a:pPr marL="514350" indent="-514350">
              <a:lnSpc>
                <a:spcPct val="90000"/>
              </a:lnSpc>
              <a:spcAft>
                <a:spcPts val="1200"/>
              </a:spcAft>
              <a:buFont typeface="+mj-lt"/>
              <a:buAutoNum type="alphaLcParenR"/>
            </a:pPr>
            <a:r>
              <a:rPr lang="en-US" sz="2400" dirty="0"/>
              <a:t>TB drugs are well tolerated at recommended dosages in both children and adolescents. </a:t>
            </a:r>
          </a:p>
          <a:p>
            <a:pPr marL="514350" indent="-514350">
              <a:lnSpc>
                <a:spcPct val="90000"/>
              </a:lnSpc>
              <a:spcAft>
                <a:spcPts val="1200"/>
              </a:spcAft>
              <a:buFont typeface="+mj-lt"/>
              <a:buAutoNum type="alphaLcParenR"/>
            </a:pPr>
            <a:r>
              <a:rPr lang="en-US" sz="2400" dirty="0"/>
              <a:t>The first consideration in the decision to start the child or adolescent on TB treatment should be whether they require inpatient care or are at risk for severe disease. </a:t>
            </a:r>
          </a:p>
          <a:p>
            <a:pPr marL="514350" indent="-514350">
              <a:lnSpc>
                <a:spcPct val="90000"/>
              </a:lnSpc>
              <a:spcAft>
                <a:spcPts val="1200"/>
              </a:spcAft>
              <a:buFont typeface="+mj-lt"/>
              <a:buAutoNum type="alphaLcParenR"/>
            </a:pPr>
            <a:r>
              <a:rPr lang="en-US" sz="2400" dirty="0"/>
              <a:t>When available, CXR is an important tool in determining the choice of treatment regimen for children and adolescents with TB. </a:t>
            </a:r>
          </a:p>
          <a:p>
            <a:pPr marL="514350" indent="-514350">
              <a:lnSpc>
                <a:spcPct val="90000"/>
              </a:lnSpc>
              <a:spcAft>
                <a:spcPts val="1200"/>
              </a:spcAft>
              <a:buFont typeface="+mj-lt"/>
              <a:buAutoNum type="alphaLcParenR"/>
            </a:pPr>
            <a:r>
              <a:rPr lang="en-US" sz="2400" dirty="0">
                <a:highlight>
                  <a:srgbClr val="FCB814"/>
                </a:highlight>
              </a:rPr>
              <a:t>Adolescents, unlike young children do not have many challenges to treatment adherence and so do not usually require additional social support. </a:t>
            </a:r>
            <a:endParaRPr lang="en-GB" sz="2400" dirty="0">
              <a:highlight>
                <a:srgbClr val="FCB814"/>
              </a:highlight>
            </a:endParaRPr>
          </a:p>
        </p:txBody>
      </p:sp>
    </p:spTree>
    <p:extLst>
      <p:ext uri="{BB962C8B-B14F-4D97-AF65-F5344CB8AC3E}">
        <p14:creationId xmlns:p14="http://schemas.microsoft.com/office/powerpoint/2010/main" val="1777765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BF921-D575-C128-918D-2FAA93770DCD}"/>
              </a:ext>
            </a:extLst>
          </p:cNvPr>
          <p:cNvSpPr>
            <a:spLocks noGrp="1"/>
          </p:cNvSpPr>
          <p:nvPr>
            <p:ph type="title"/>
          </p:nvPr>
        </p:nvSpPr>
        <p:spPr/>
        <p:txBody>
          <a:bodyPr/>
          <a:lstStyle/>
          <a:p>
            <a:r>
              <a:rPr lang="en-ZA" dirty="0"/>
              <a:t>Quiz question 2</a:t>
            </a:r>
            <a:endParaRPr lang="en-GB" dirty="0"/>
          </a:p>
        </p:txBody>
      </p:sp>
      <p:sp>
        <p:nvSpPr>
          <p:cNvPr id="4" name="Text Placeholder 3">
            <a:extLst>
              <a:ext uri="{FF2B5EF4-FFF2-40B4-BE49-F238E27FC236}">
                <a16:creationId xmlns:a16="http://schemas.microsoft.com/office/drawing/2014/main" id="{134A2424-669A-16AF-8359-B30573286899}"/>
              </a:ext>
            </a:extLst>
          </p:cNvPr>
          <p:cNvSpPr>
            <a:spLocks noGrp="1"/>
          </p:cNvSpPr>
          <p:nvPr>
            <p:ph type="body" sz="quarter" idx="12"/>
          </p:nvPr>
        </p:nvSpPr>
        <p:spPr>
          <a:xfrm>
            <a:off x="695325" y="1376363"/>
            <a:ext cx="10656888" cy="5598456"/>
          </a:xfrm>
        </p:spPr>
        <p:txBody>
          <a:bodyPr>
            <a:spAutoFit/>
          </a:bodyPr>
          <a:lstStyle/>
          <a:p>
            <a:pPr marL="0" indent="0">
              <a:lnSpc>
                <a:spcPct val="90000"/>
              </a:lnSpc>
              <a:spcAft>
                <a:spcPts val="1200"/>
              </a:spcAft>
              <a:buNone/>
            </a:pPr>
            <a:r>
              <a:rPr lang="en-US" b="1" dirty="0"/>
              <a:t>Which of the following statements concerning shortened regimens for treating tuberculosis in children and adolescents is FALSE? </a:t>
            </a:r>
          </a:p>
          <a:p>
            <a:pPr marL="514350" indent="-514350">
              <a:lnSpc>
                <a:spcPct val="90000"/>
              </a:lnSpc>
              <a:spcAft>
                <a:spcPts val="1200"/>
              </a:spcAft>
              <a:buFont typeface="+mj-lt"/>
              <a:buAutoNum type="alphaLcParenR"/>
            </a:pPr>
            <a:r>
              <a:rPr lang="en-US" sz="2400" dirty="0"/>
              <a:t>A four-month regimen consisting of rifampicin, isoniazid pyrazinamide and ethambutol can be used to treat children from 3 months to 15 years with non-severe pulmonary TB. </a:t>
            </a:r>
          </a:p>
          <a:p>
            <a:pPr marL="514350" indent="-514350">
              <a:lnSpc>
                <a:spcPct val="90000"/>
              </a:lnSpc>
              <a:spcAft>
                <a:spcPts val="1200"/>
              </a:spcAft>
              <a:buFont typeface="+mj-lt"/>
              <a:buAutoNum type="alphaLcParenR"/>
            </a:pPr>
            <a:r>
              <a:rPr lang="en-US" sz="2400" dirty="0"/>
              <a:t>A shorter four-month regimen consisting of rifapentine, and moxifloxacin may be used to treat TB in children older than 12 years regardless of HIV status or disease severity. </a:t>
            </a:r>
          </a:p>
          <a:p>
            <a:pPr marL="514350" indent="-514350">
              <a:lnSpc>
                <a:spcPct val="90000"/>
              </a:lnSpc>
              <a:spcAft>
                <a:spcPts val="1200"/>
              </a:spcAft>
              <a:buFont typeface="+mj-lt"/>
              <a:buAutoNum type="alphaLcParenR"/>
            </a:pPr>
            <a:r>
              <a:rPr lang="en-US" sz="2400" dirty="0"/>
              <a:t>A shorter six-month regimen consisting of high dose isoniazid, rifampicin and ethionamide may be used to treat TB meningitis in children and adolescents. </a:t>
            </a:r>
          </a:p>
          <a:p>
            <a:pPr marL="514350" indent="-514350">
              <a:lnSpc>
                <a:spcPct val="90000"/>
              </a:lnSpc>
              <a:spcAft>
                <a:spcPts val="1200"/>
              </a:spcAft>
              <a:buFont typeface="+mj-lt"/>
              <a:buAutoNum type="alphaLcParenR"/>
            </a:pPr>
            <a:r>
              <a:rPr lang="en-US" sz="2400" dirty="0"/>
              <a:t>A four-month regimen consisting of rifampicin, isoniazid, pyrazinamide and ethambutol may be used to treat children younger than 3 months if severe presentations of TB (e.g., meningitis or miliary disease) are ruled out. </a:t>
            </a:r>
          </a:p>
          <a:p>
            <a:pPr>
              <a:lnSpc>
                <a:spcPct val="90000"/>
              </a:lnSpc>
              <a:spcAft>
                <a:spcPts val="1200"/>
              </a:spcAft>
            </a:pPr>
            <a:endParaRPr lang="en-GB" dirty="0"/>
          </a:p>
        </p:txBody>
      </p:sp>
    </p:spTree>
    <p:extLst>
      <p:ext uri="{BB962C8B-B14F-4D97-AF65-F5344CB8AC3E}">
        <p14:creationId xmlns:p14="http://schemas.microsoft.com/office/powerpoint/2010/main" val="2453075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BF921-D575-C128-918D-2FAA93770DCD}"/>
              </a:ext>
            </a:extLst>
          </p:cNvPr>
          <p:cNvSpPr>
            <a:spLocks noGrp="1"/>
          </p:cNvSpPr>
          <p:nvPr>
            <p:ph type="title"/>
          </p:nvPr>
        </p:nvSpPr>
        <p:spPr/>
        <p:txBody>
          <a:bodyPr/>
          <a:lstStyle/>
          <a:p>
            <a:r>
              <a:rPr lang="en-ZA" dirty="0"/>
              <a:t>Quiz question 2 - answer</a:t>
            </a:r>
            <a:endParaRPr lang="en-GB" dirty="0"/>
          </a:p>
        </p:txBody>
      </p:sp>
      <p:sp>
        <p:nvSpPr>
          <p:cNvPr id="4" name="Text Placeholder 3">
            <a:extLst>
              <a:ext uri="{FF2B5EF4-FFF2-40B4-BE49-F238E27FC236}">
                <a16:creationId xmlns:a16="http://schemas.microsoft.com/office/drawing/2014/main" id="{134A2424-669A-16AF-8359-B30573286899}"/>
              </a:ext>
            </a:extLst>
          </p:cNvPr>
          <p:cNvSpPr>
            <a:spLocks noGrp="1"/>
          </p:cNvSpPr>
          <p:nvPr>
            <p:ph type="body" sz="quarter" idx="12"/>
          </p:nvPr>
        </p:nvSpPr>
        <p:spPr>
          <a:xfrm>
            <a:off x="695325" y="1376363"/>
            <a:ext cx="10656888" cy="5598456"/>
          </a:xfrm>
        </p:spPr>
        <p:txBody>
          <a:bodyPr>
            <a:spAutoFit/>
          </a:bodyPr>
          <a:lstStyle/>
          <a:p>
            <a:pPr marL="0" indent="0">
              <a:lnSpc>
                <a:spcPct val="90000"/>
              </a:lnSpc>
              <a:spcAft>
                <a:spcPts val="1200"/>
              </a:spcAft>
              <a:buNone/>
            </a:pPr>
            <a:r>
              <a:rPr lang="en-US" b="1" dirty="0"/>
              <a:t>Which of the following statements concerning shortened regimens for treating tuberculosis in children and adolescents is FALSE?  </a:t>
            </a:r>
          </a:p>
          <a:p>
            <a:pPr marL="514350" indent="-514350">
              <a:lnSpc>
                <a:spcPct val="90000"/>
              </a:lnSpc>
              <a:spcAft>
                <a:spcPts val="1200"/>
              </a:spcAft>
              <a:buFont typeface="+mj-lt"/>
              <a:buAutoNum type="alphaLcParenR"/>
            </a:pPr>
            <a:r>
              <a:rPr lang="en-US" sz="2400" dirty="0"/>
              <a:t>A four-month regimen consisting of rifampicin, isoniazid pyrazinamide and ethambutol can be used to treat children from 3 months to 15 years with non-severe pulmonary TB. </a:t>
            </a:r>
          </a:p>
          <a:p>
            <a:pPr marL="514350" indent="-514350">
              <a:lnSpc>
                <a:spcPct val="90000"/>
              </a:lnSpc>
              <a:spcAft>
                <a:spcPts val="1200"/>
              </a:spcAft>
              <a:buFont typeface="+mj-lt"/>
              <a:buAutoNum type="alphaLcParenR"/>
            </a:pPr>
            <a:r>
              <a:rPr lang="en-US" sz="2400" dirty="0"/>
              <a:t>A shorter four-month regimen consisting of rifapentine, and moxifloxacin may be used to treat TB in children older than 12 years regardless of HIV status or disease severity. </a:t>
            </a:r>
          </a:p>
          <a:p>
            <a:pPr marL="514350" indent="-514350">
              <a:lnSpc>
                <a:spcPct val="90000"/>
              </a:lnSpc>
              <a:spcAft>
                <a:spcPts val="1200"/>
              </a:spcAft>
              <a:buFont typeface="+mj-lt"/>
              <a:buAutoNum type="alphaLcParenR"/>
            </a:pPr>
            <a:r>
              <a:rPr lang="en-US" sz="2400" dirty="0"/>
              <a:t>A shorter six-month regimen consisting of high dose isoniazid, rifampicin and ethionamide may be used to treat TB meningitis in children and adolescents. </a:t>
            </a:r>
          </a:p>
          <a:p>
            <a:pPr marL="514350" indent="-514350">
              <a:lnSpc>
                <a:spcPct val="90000"/>
              </a:lnSpc>
              <a:spcAft>
                <a:spcPts val="1200"/>
              </a:spcAft>
              <a:buFont typeface="+mj-lt"/>
              <a:buAutoNum type="alphaLcParenR"/>
            </a:pPr>
            <a:r>
              <a:rPr lang="en-US" sz="2400" dirty="0">
                <a:highlight>
                  <a:srgbClr val="FCB814"/>
                </a:highlight>
              </a:rPr>
              <a:t>A four-month regimen consisting of rifampicin, isoniazid, pyrazinamide and ethambutol may be used to treat children younger than 3 months if severe presentations of TB (e.g., meningitis or miliary disease) are ruled out. </a:t>
            </a:r>
          </a:p>
          <a:p>
            <a:pPr>
              <a:lnSpc>
                <a:spcPct val="90000"/>
              </a:lnSpc>
              <a:spcAft>
                <a:spcPts val="1200"/>
              </a:spcAft>
            </a:pPr>
            <a:endParaRPr lang="en-GB" dirty="0"/>
          </a:p>
        </p:txBody>
      </p:sp>
    </p:spTree>
    <p:extLst>
      <p:ext uri="{BB962C8B-B14F-4D97-AF65-F5344CB8AC3E}">
        <p14:creationId xmlns:p14="http://schemas.microsoft.com/office/powerpoint/2010/main" val="2082468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Discussion –</a:t>
            </a:r>
            <a:br>
              <a:rPr lang="en-ZA" dirty="0"/>
            </a:br>
            <a:r>
              <a:rPr lang="en-ZA" dirty="0"/>
              <a:t> setting specific practices</a:t>
            </a:r>
          </a:p>
        </p:txBody>
      </p:sp>
      <p:sp>
        <p:nvSpPr>
          <p:cNvPr id="3" name="TextBox 2">
            <a:extLst>
              <a:ext uri="{FF2B5EF4-FFF2-40B4-BE49-F238E27FC236}">
                <a16:creationId xmlns:a16="http://schemas.microsoft.com/office/drawing/2014/main" id="{B6F58284-579D-231B-953E-FFF77F284977}"/>
              </a:ext>
            </a:extLst>
          </p:cNvPr>
          <p:cNvSpPr txBox="1"/>
          <p:nvPr/>
        </p:nvSpPr>
        <p:spPr>
          <a:xfrm>
            <a:off x="-8598369" y="-409684"/>
            <a:ext cx="8485648" cy="1200328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0A0"/>
                </a:solidFill>
                <a:effectLst/>
                <a:uLnTx/>
                <a:uFillTx/>
                <a:latin typeface="Calibri"/>
                <a:ea typeface="+mn-ea"/>
                <a:cs typeface="+mn-cs"/>
              </a:rPr>
              <a:t>These context specific discussion opportunities will occur repeatedly throughout this training. Here are some suggestions on how you might like to facilitate them, to run them in a time efficient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60A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the next 15 minutes will be devoted to sharing amongst your colleagues, about how things may work in your setting.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3, or 4, questions will be shown on the presentation.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Then divide the questions amongst the groups. Some groups may need to discuss the same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Tell them they will have just 2 or 3 minutes to discuss in their small groups. Then you will discuss as a large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Allow 2-3 minute discussion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When this time is up, ask for everyone’s attention. And then ask for volunteers to comment on each question discussed.  Request participants to keep their responses succinct so that the time allows for others to also contribute.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Acknowledge all responses and thank participants for sharing.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 mindful of the time and try to wrap up discussions so that the full activity takes no more than 15 minutes.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DEED70B-8083-8766-6F3B-C1B6F40A7A25}"/>
              </a:ext>
            </a:extLst>
          </p:cNvPr>
          <p:cNvSpPr txBox="1"/>
          <p:nvPr/>
        </p:nvSpPr>
        <p:spPr>
          <a:xfrm>
            <a:off x="-8405723" y="138498"/>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172355D-6F57-D924-E9A9-B9FA022F71BF}"/>
              </a:ext>
            </a:extLst>
          </p:cNvPr>
          <p:cNvSpPr/>
          <p:nvPr/>
        </p:nvSpPr>
        <p:spPr>
          <a:xfrm>
            <a:off x="-8096366" y="5543550"/>
            <a:ext cx="2476616" cy="2133600"/>
          </a:xfrm>
          <a:custGeom>
            <a:avLst/>
            <a:gdLst>
              <a:gd name="connsiteX0" fmla="*/ 1600316 w 2476616"/>
              <a:gd name="connsiteY0" fmla="*/ 0 h 2133600"/>
              <a:gd name="connsiteX1" fmla="*/ 1257416 w 2476616"/>
              <a:gd name="connsiteY1" fmla="*/ 19050 h 2133600"/>
              <a:gd name="connsiteX2" fmla="*/ 1028816 w 2476616"/>
              <a:gd name="connsiteY2" fmla="*/ 114300 h 2133600"/>
              <a:gd name="connsiteX3" fmla="*/ 952616 w 2476616"/>
              <a:gd name="connsiteY3" fmla="*/ 266700 h 2133600"/>
              <a:gd name="connsiteX4" fmla="*/ 933566 w 2476616"/>
              <a:gd name="connsiteY4" fmla="*/ 381000 h 2133600"/>
              <a:gd name="connsiteX5" fmla="*/ 857366 w 2476616"/>
              <a:gd name="connsiteY5" fmla="*/ 533400 h 2133600"/>
              <a:gd name="connsiteX6" fmla="*/ 838316 w 2476616"/>
              <a:gd name="connsiteY6" fmla="*/ 666750 h 2133600"/>
              <a:gd name="connsiteX7" fmla="*/ 838316 w 2476616"/>
              <a:gd name="connsiteY7" fmla="*/ 819150 h 2133600"/>
              <a:gd name="connsiteX8" fmla="*/ 724016 w 2476616"/>
              <a:gd name="connsiteY8" fmla="*/ 1028700 h 2133600"/>
              <a:gd name="connsiteX9" fmla="*/ 343016 w 2476616"/>
              <a:gd name="connsiteY9" fmla="*/ 1162050 h 2133600"/>
              <a:gd name="connsiteX10" fmla="*/ 95366 w 2476616"/>
              <a:gd name="connsiteY10" fmla="*/ 1371600 h 2133600"/>
              <a:gd name="connsiteX11" fmla="*/ 116 w 2476616"/>
              <a:gd name="connsiteY11" fmla="*/ 1543050 h 2133600"/>
              <a:gd name="connsiteX12" fmla="*/ 38216 w 2476616"/>
              <a:gd name="connsiteY12" fmla="*/ 1866900 h 2133600"/>
              <a:gd name="connsiteX13" fmla="*/ 495416 w 2476616"/>
              <a:gd name="connsiteY13" fmla="*/ 2114550 h 2133600"/>
              <a:gd name="connsiteX14" fmla="*/ 666866 w 2476616"/>
              <a:gd name="connsiteY14" fmla="*/ 2133600 h 2133600"/>
              <a:gd name="connsiteX15" fmla="*/ 1257416 w 2476616"/>
              <a:gd name="connsiteY15" fmla="*/ 2095500 h 2133600"/>
              <a:gd name="connsiteX16" fmla="*/ 1809866 w 2476616"/>
              <a:gd name="connsiteY16" fmla="*/ 2076450 h 2133600"/>
              <a:gd name="connsiteX17" fmla="*/ 2324216 w 2476616"/>
              <a:gd name="connsiteY17" fmla="*/ 1809750 h 2133600"/>
              <a:gd name="connsiteX18" fmla="*/ 2457566 w 2476616"/>
              <a:gd name="connsiteY18" fmla="*/ 1447800 h 2133600"/>
              <a:gd name="connsiteX19" fmla="*/ 2476616 w 2476616"/>
              <a:gd name="connsiteY19" fmla="*/ 876300 h 2133600"/>
              <a:gd name="connsiteX20" fmla="*/ 2419466 w 2476616"/>
              <a:gd name="connsiteY20" fmla="*/ 514350 h 2133600"/>
              <a:gd name="connsiteX21" fmla="*/ 2209916 w 2476616"/>
              <a:gd name="connsiteY21" fmla="*/ 171450 h 2133600"/>
              <a:gd name="connsiteX22" fmla="*/ 1905116 w 2476616"/>
              <a:gd name="connsiteY22" fmla="*/ 38100 h 2133600"/>
              <a:gd name="connsiteX23" fmla="*/ 1600316 w 2476616"/>
              <a:gd name="connsiteY23"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6616" h="2133600">
                <a:moveTo>
                  <a:pt x="1600316" y="0"/>
                </a:moveTo>
                <a:lnTo>
                  <a:pt x="1257416" y="19050"/>
                </a:lnTo>
                <a:lnTo>
                  <a:pt x="1028816" y="114300"/>
                </a:lnTo>
                <a:lnTo>
                  <a:pt x="952616" y="266700"/>
                </a:lnTo>
                <a:lnTo>
                  <a:pt x="933566" y="381000"/>
                </a:lnTo>
                <a:lnTo>
                  <a:pt x="857366" y="533400"/>
                </a:lnTo>
                <a:lnTo>
                  <a:pt x="838316" y="666750"/>
                </a:lnTo>
                <a:lnTo>
                  <a:pt x="838316" y="819150"/>
                </a:lnTo>
                <a:lnTo>
                  <a:pt x="724016" y="1028700"/>
                </a:lnTo>
                <a:lnTo>
                  <a:pt x="343016" y="1162050"/>
                </a:lnTo>
                <a:lnTo>
                  <a:pt x="95366" y="1371600"/>
                </a:lnTo>
                <a:cubicBezTo>
                  <a:pt x="-7266" y="1515284"/>
                  <a:pt x="116" y="1450325"/>
                  <a:pt x="116" y="1543050"/>
                </a:cubicBezTo>
                <a:lnTo>
                  <a:pt x="38216" y="1866900"/>
                </a:lnTo>
                <a:lnTo>
                  <a:pt x="495416" y="2114550"/>
                </a:lnTo>
                <a:lnTo>
                  <a:pt x="666866" y="2133600"/>
                </a:lnTo>
                <a:lnTo>
                  <a:pt x="1257416" y="2095500"/>
                </a:lnTo>
                <a:lnTo>
                  <a:pt x="1809866" y="2076450"/>
                </a:lnTo>
                <a:lnTo>
                  <a:pt x="2324216" y="1809750"/>
                </a:lnTo>
                <a:lnTo>
                  <a:pt x="2457566" y="1447800"/>
                </a:lnTo>
                <a:lnTo>
                  <a:pt x="2476616" y="876300"/>
                </a:lnTo>
                <a:lnTo>
                  <a:pt x="2419466" y="514350"/>
                </a:lnTo>
                <a:lnTo>
                  <a:pt x="2209916" y="171450"/>
                </a:lnTo>
                <a:lnTo>
                  <a:pt x="1905116" y="38100"/>
                </a:lnTo>
                <a:lnTo>
                  <a:pt x="1600316" y="0"/>
                </a:lnTo>
                <a:close/>
              </a:path>
            </a:pathLst>
          </a:custGeom>
          <a:solidFill>
            <a:srgbClr val="DBF2FD">
              <a:alpha val="50196"/>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3673"/>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7ACC19A-576F-2A34-B595-CC7B732769D8}"/>
              </a:ext>
            </a:extLst>
          </p:cNvPr>
          <p:cNvGrpSpPr/>
          <p:nvPr/>
        </p:nvGrpSpPr>
        <p:grpSpPr>
          <a:xfrm>
            <a:off x="-8227332" y="4688653"/>
            <a:ext cx="6697657" cy="3883185"/>
            <a:chOff x="-7905416" y="2230863"/>
            <a:chExt cx="6697657" cy="3883185"/>
          </a:xfrm>
        </p:grpSpPr>
        <p:pic>
          <p:nvPicPr>
            <p:cNvPr id="7" name="Picture 6" descr="A group of people sitting at a table&#10;&#10;Description automatically generated">
              <a:extLst>
                <a:ext uri="{FF2B5EF4-FFF2-40B4-BE49-F238E27FC236}">
                  <a16:creationId xmlns:a16="http://schemas.microsoft.com/office/drawing/2014/main" id="{A2F9E03A-EBD8-DAFA-3636-F3C26FD579D5}"/>
                </a:ext>
              </a:extLst>
            </p:cNvPr>
            <p:cNvPicPr>
              <a:picLocks noChangeAspect="1"/>
            </p:cNvPicPr>
            <p:nvPr/>
          </p:nvPicPr>
          <p:blipFill rotWithShape="1">
            <a:blip r:embed="rId5">
              <a:biLevel thresh="75000"/>
              <a:extLst>
                <a:ext uri="{28A0092B-C50C-407E-A947-70E740481C1C}">
                  <a14:useLocalDpi xmlns:a14="http://schemas.microsoft.com/office/drawing/2010/main" val="0"/>
                </a:ext>
              </a:extLst>
            </a:blip>
            <a:srcRect r="26750"/>
            <a:stretch/>
          </p:blipFill>
          <p:spPr>
            <a:xfrm>
              <a:off x="-6675120" y="2230863"/>
              <a:ext cx="4011624" cy="3080599"/>
            </a:xfrm>
            <a:prstGeom prst="rect">
              <a:avLst/>
            </a:prstGeom>
          </p:spPr>
        </p:pic>
        <p:cxnSp>
          <p:nvCxnSpPr>
            <p:cNvPr id="9" name="Straight Connector 8">
              <a:extLst>
                <a:ext uri="{FF2B5EF4-FFF2-40B4-BE49-F238E27FC236}">
                  <a16:creationId xmlns:a16="http://schemas.microsoft.com/office/drawing/2014/main" id="{8CFD9DFF-8A78-2B37-5C87-F1DC9F16FE18}"/>
                </a:ext>
              </a:extLst>
            </p:cNvPr>
            <p:cNvCxnSpPr>
              <a:cxnSpLocks/>
            </p:cNvCxnSpPr>
            <p:nvPr/>
          </p:nvCxnSpPr>
          <p:spPr>
            <a:xfrm flipH="1">
              <a:off x="-5593080" y="3307854"/>
              <a:ext cx="594360" cy="248302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A7B050-8415-2FA4-86C8-FA00C22F9A68}"/>
                </a:ext>
              </a:extLst>
            </p:cNvPr>
            <p:cNvCxnSpPr>
              <a:cxnSpLocks/>
            </p:cNvCxnSpPr>
            <p:nvPr/>
          </p:nvCxnSpPr>
          <p:spPr>
            <a:xfrm>
              <a:off x="-4998720" y="3231654"/>
              <a:ext cx="1422728" cy="243126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2B053C-73B9-0C35-60D7-E3BE6C7070E7}"/>
                </a:ext>
              </a:extLst>
            </p:cNvPr>
            <p:cNvCxnSpPr>
              <a:cxnSpLocks/>
            </p:cNvCxnSpPr>
            <p:nvPr/>
          </p:nvCxnSpPr>
          <p:spPr>
            <a:xfrm>
              <a:off x="-4998720" y="3231654"/>
              <a:ext cx="2660984" cy="1376308"/>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9F46855-AEFF-D83B-9482-D353CA7C88B1}"/>
                </a:ext>
              </a:extLst>
            </p:cNvPr>
            <p:cNvSpPr txBox="1"/>
            <p:nvPr/>
          </p:nvSpPr>
          <p:spPr>
            <a:xfrm>
              <a:off x="-2777479" y="3307854"/>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1</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01A5DF7-8B1D-9314-AA19-BB45111A1C90}"/>
                </a:ext>
              </a:extLst>
            </p:cNvPr>
            <p:cNvSpPr txBox="1"/>
            <p:nvPr/>
          </p:nvSpPr>
          <p:spPr>
            <a:xfrm>
              <a:off x="-5333518" y="5467717"/>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3</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4A379CC-F0A4-DBE3-5398-688CA7ED981D}"/>
                </a:ext>
              </a:extLst>
            </p:cNvPr>
            <p:cNvSpPr txBox="1"/>
            <p:nvPr/>
          </p:nvSpPr>
          <p:spPr>
            <a:xfrm>
              <a:off x="-2998776" y="4993261"/>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2</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2C1E8FF-6068-BF9F-A95F-75D5C088907D}"/>
                </a:ext>
              </a:extLst>
            </p:cNvPr>
            <p:cNvSpPr txBox="1"/>
            <p:nvPr/>
          </p:nvSpPr>
          <p:spPr>
            <a:xfrm>
              <a:off x="-7905416" y="4420093"/>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4</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4" name="Discussion instructions_Delilah_2">
            <a:hlinkClick r:id="" action="ppaction://media"/>
            <a:extLst>
              <a:ext uri="{FF2B5EF4-FFF2-40B4-BE49-F238E27FC236}">
                <a16:creationId xmlns:a16="http://schemas.microsoft.com/office/drawing/2014/main" id="{BE3BD94C-CE5B-4E73-9BA9-E1B534F4B7CC}"/>
              </a:ext>
            </a:extLst>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blip>
          <a:stretch>
            <a:fillRect/>
          </a:stretch>
        </p:blipFill>
        <p:spPr>
          <a:xfrm>
            <a:off x="-8096366" y="227754"/>
            <a:ext cx="487363" cy="487363"/>
          </a:xfrm>
          <a:prstGeom prst="rect">
            <a:avLst/>
          </a:prstGeom>
        </p:spPr>
      </p:pic>
    </p:spTree>
    <p:extLst>
      <p:ext uri="{BB962C8B-B14F-4D97-AF65-F5344CB8AC3E}">
        <p14:creationId xmlns:p14="http://schemas.microsoft.com/office/powerpoint/2010/main" val="42707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normAutofit fontScale="90000"/>
          </a:bodyPr>
          <a:lstStyle/>
          <a:p>
            <a:r>
              <a:rPr lang="en-ZA" dirty="0"/>
              <a:t>Discussion: setting-specific practices</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algn="just">
              <a:defRPr/>
            </a:pPr>
            <a:r>
              <a:rPr lang="en-GB" sz="2400" dirty="0"/>
              <a:t>What are the main challenges you face in providing correct treatment for children and adolescents with TB?</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r>
              <a:rPr lang="en-GB" altLang="x-none" sz="2400" dirty="0"/>
              <a:t>Are there situations where children and adolescents diagnosed with TB are </a:t>
            </a:r>
            <a:r>
              <a:rPr lang="en-GB" altLang="x-none" sz="2400" b="1" dirty="0"/>
              <a:t>not</a:t>
            </a:r>
            <a:r>
              <a:rPr lang="en-GB" altLang="x-none" sz="2400" dirty="0"/>
              <a:t> started on TB treatment and if so, how can this be addressed?</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r>
              <a:rPr lang="en-GB" sz="2400" i="0" u="none" strike="noStrike" kern="1200" dirty="0">
                <a:solidFill>
                  <a:srgbClr val="194983"/>
                </a:solidFill>
                <a:effectLst/>
              </a:rPr>
              <a:t>What are the main reasons for poor adherence to TB treatment?</a:t>
            </a:r>
            <a:endParaRPr lang="en-US" sz="2400" dirty="0"/>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1081818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algn="just">
              <a:defRPr/>
            </a:pPr>
            <a:r>
              <a:rPr lang="en-GB" sz="2400" dirty="0"/>
              <a:t>What are the main challenges you face in providing correct treatment for children and adolescents with TB?</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r>
              <a:rPr lang="en-GB" altLang="x-none" sz="2400" dirty="0"/>
              <a:t>Are there situations where children and adolescents diagnosed with TB are </a:t>
            </a:r>
            <a:r>
              <a:rPr lang="en-GB" altLang="x-none" sz="2400" b="1" dirty="0"/>
              <a:t>not</a:t>
            </a:r>
            <a:r>
              <a:rPr lang="en-GB" altLang="x-none" sz="2400" dirty="0"/>
              <a:t> started on TB treatment and if so, how can this be addressed?</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r>
              <a:rPr lang="en-GB" sz="2400" i="0" u="none" strike="noStrike" kern="1200" dirty="0">
                <a:solidFill>
                  <a:srgbClr val="194983"/>
                </a:solidFill>
                <a:effectLst/>
              </a:rPr>
              <a:t>What are the main reasons for poor adherence to TB treatment?</a:t>
            </a:r>
            <a:endParaRPr lang="en-US" sz="2400" dirty="0"/>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1477703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0FB7-FCCB-D9B8-A93B-1D6C3ED031A7}"/>
              </a:ext>
            </a:extLst>
          </p:cNvPr>
          <p:cNvSpPr>
            <a:spLocks noGrp="1"/>
          </p:cNvSpPr>
          <p:nvPr>
            <p:ph type="title"/>
          </p:nvPr>
        </p:nvSpPr>
        <p:spPr/>
        <p:txBody>
          <a:bodyPr>
            <a:normAutofit fontScale="90000"/>
          </a:bodyPr>
          <a:lstStyle/>
          <a:p>
            <a:r>
              <a:rPr lang="en-ZA" dirty="0"/>
              <a:t>Introduction and principles of treatment</a:t>
            </a:r>
          </a:p>
        </p:txBody>
      </p:sp>
    </p:spTree>
    <p:extLst>
      <p:ext uri="{BB962C8B-B14F-4D97-AF65-F5344CB8AC3E}">
        <p14:creationId xmlns:p14="http://schemas.microsoft.com/office/powerpoint/2010/main" val="20107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a:extLst>
              <a:ext uri="{FF2B5EF4-FFF2-40B4-BE49-F238E27FC236}">
                <a16:creationId xmlns:a16="http://schemas.microsoft.com/office/drawing/2014/main" id="{23537F84-B415-E843-B817-11BC604B0C7A}"/>
              </a:ext>
            </a:extLst>
          </p:cNvPr>
          <p:cNvSpPr>
            <a:spLocks noGrp="1"/>
          </p:cNvSpPr>
          <p:nvPr>
            <p:ph type="title"/>
          </p:nvPr>
        </p:nvSpPr>
        <p:spPr/>
        <p:txBody>
          <a:bodyPr>
            <a:normAutofit/>
          </a:bodyPr>
          <a:lstStyle/>
          <a:p>
            <a:r>
              <a:rPr lang="en-US" altLang="en-AU" dirty="0"/>
              <a:t>Aims of TB treatment </a:t>
            </a:r>
            <a:endParaRPr lang="en-AU" altLang="en-AU" dirty="0"/>
          </a:p>
        </p:txBody>
      </p:sp>
      <p:sp>
        <p:nvSpPr>
          <p:cNvPr id="15362" name="Content Placeholder 1">
            <a:extLst>
              <a:ext uri="{FF2B5EF4-FFF2-40B4-BE49-F238E27FC236}">
                <a16:creationId xmlns:a16="http://schemas.microsoft.com/office/drawing/2014/main" id="{D4EE1C87-6486-9F4A-A519-26A9D0C97055}"/>
              </a:ext>
            </a:extLst>
          </p:cNvPr>
          <p:cNvSpPr>
            <a:spLocks noGrp="1"/>
          </p:cNvSpPr>
          <p:nvPr>
            <p:ph type="body" sz="quarter" idx="10"/>
          </p:nvPr>
        </p:nvSpPr>
        <p:spPr/>
        <p:txBody>
          <a:bodyPr/>
          <a:lstStyle/>
          <a:p>
            <a:r>
              <a:rPr lang="en-US" altLang="en-AU" sz="2400" b="1" dirty="0">
                <a:latin typeface="Helvetica 57 Condensed" pitchFamily="2" charset="0"/>
              </a:rPr>
              <a:t>Cure</a:t>
            </a:r>
            <a:r>
              <a:rPr lang="en-US" altLang="en-AU" sz="2400" dirty="0">
                <a:latin typeface="Helvetica 57 Condensed" pitchFamily="2" charset="0"/>
              </a:rPr>
              <a:t> the patient of TB.</a:t>
            </a:r>
          </a:p>
          <a:p>
            <a:endParaRPr lang="en-US" altLang="en-AU" sz="2400" dirty="0">
              <a:latin typeface="Helvetica 57 Condensed" pitchFamily="2" charset="0"/>
            </a:endParaRPr>
          </a:p>
          <a:p>
            <a:r>
              <a:rPr lang="en-US" altLang="en-AU" sz="2400" b="1" dirty="0">
                <a:latin typeface="Helvetica 57 Condensed" pitchFamily="2" charset="0"/>
              </a:rPr>
              <a:t>Prevent death</a:t>
            </a:r>
            <a:r>
              <a:rPr lang="en-US" altLang="en-AU" sz="2400" dirty="0">
                <a:latin typeface="Helvetica 57 Condensed" pitchFamily="2" charset="0"/>
              </a:rPr>
              <a:t> or long-term health effects from TB disease.</a:t>
            </a:r>
          </a:p>
          <a:p>
            <a:endParaRPr lang="en-US" altLang="en-AU" sz="2400" dirty="0">
              <a:latin typeface="Helvetica 57 Condensed" pitchFamily="2" charset="0"/>
            </a:endParaRPr>
          </a:p>
          <a:p>
            <a:r>
              <a:rPr lang="en-US" altLang="en-AU" sz="2400" b="1" dirty="0">
                <a:latin typeface="Helvetica 57 Condensed" pitchFamily="2" charset="0"/>
              </a:rPr>
              <a:t>Reduce transmission </a:t>
            </a:r>
            <a:r>
              <a:rPr lang="en-US" altLang="en-AU" sz="2400" dirty="0">
                <a:latin typeface="Helvetica 57 Condensed" pitchFamily="2" charset="0"/>
              </a:rPr>
              <a:t>of TB bacilli to others.</a:t>
            </a:r>
          </a:p>
          <a:p>
            <a:endParaRPr lang="en-US" altLang="en-AU" sz="2400" b="1" dirty="0">
              <a:latin typeface="Helvetica 57 Condensed" pitchFamily="2" charset="0"/>
            </a:endParaRPr>
          </a:p>
          <a:p>
            <a:r>
              <a:rPr lang="en-US" altLang="en-AU" sz="2400" b="1" dirty="0">
                <a:latin typeface="Helvetica 57 Condensed" pitchFamily="2" charset="0"/>
              </a:rPr>
              <a:t>Prevent relapse </a:t>
            </a:r>
            <a:r>
              <a:rPr lang="en-US" altLang="en-AU" sz="2400" dirty="0">
                <a:latin typeface="Helvetica 57 Condensed" pitchFamily="2" charset="0"/>
              </a:rPr>
              <a:t>of TB. </a:t>
            </a:r>
          </a:p>
          <a:p>
            <a:endParaRPr lang="en-US" altLang="en-AU" sz="2400" dirty="0">
              <a:latin typeface="Helvetica 57 Condensed" pitchFamily="2" charset="0"/>
            </a:endParaRPr>
          </a:p>
          <a:p>
            <a:r>
              <a:rPr lang="en-US" altLang="en-AU" sz="2400" b="1" dirty="0">
                <a:latin typeface="Helvetica 57 Condensed" pitchFamily="2" charset="0"/>
              </a:rPr>
              <a:t>Prevent</a:t>
            </a:r>
            <a:r>
              <a:rPr lang="en-US" altLang="en-AU" sz="2400" dirty="0">
                <a:latin typeface="Helvetica 57 Condensed" pitchFamily="2" charset="0"/>
              </a:rPr>
              <a:t> the development of </a:t>
            </a:r>
            <a:r>
              <a:rPr lang="en-US" altLang="en-AU" sz="2400" b="1" dirty="0">
                <a:latin typeface="Helvetica 57 Condensed" pitchFamily="2" charset="0"/>
              </a:rPr>
              <a:t>drug-resistant TB</a:t>
            </a:r>
            <a:r>
              <a:rPr lang="en-US" altLang="en-AU" sz="2400" dirty="0">
                <a:latin typeface="Helvetica 57 Condensed" pitchFamily="2" charset="0"/>
              </a:rPr>
              <a:t>.</a:t>
            </a:r>
          </a:p>
          <a:p>
            <a:endParaRPr lang="en-US" altLang="en-AU" sz="2400" dirty="0">
              <a:latin typeface="Helvetica 57 Condensed" pitchFamily="2" charset="0"/>
            </a:endParaRPr>
          </a:p>
          <a:p>
            <a:r>
              <a:rPr lang="en-US" altLang="en-AU" sz="2400" dirty="0">
                <a:latin typeface="Helvetica 57 Condensed" pitchFamily="2" charset="0"/>
              </a:rPr>
              <a:t>Achieve all of the above with </a:t>
            </a:r>
            <a:r>
              <a:rPr lang="en-US" altLang="en-AU" sz="2400" b="1" dirty="0">
                <a:latin typeface="Helvetica 57 Condensed" pitchFamily="2" charset="0"/>
              </a:rPr>
              <a:t>minimal toxicity</a:t>
            </a:r>
            <a:r>
              <a:rPr lang="en-US" altLang="en-AU" sz="2400" dirty="0">
                <a:latin typeface="Helvetica 57 Condensed" pitchFamily="2" charset="0"/>
              </a:rPr>
              <a:t>. </a:t>
            </a:r>
            <a:endParaRPr lang="en-AU" altLang="en-AU" sz="2400" dirty="0">
              <a:latin typeface="Helvetica 57 Condensed" pitchFamily="2" charset="0"/>
            </a:endParaRPr>
          </a:p>
        </p:txBody>
      </p:sp>
      <p:pic>
        <p:nvPicPr>
          <p:cNvPr id="3" name="Graphic 2" descr="Bullseye with solid fill">
            <a:extLst>
              <a:ext uri="{FF2B5EF4-FFF2-40B4-BE49-F238E27FC236}">
                <a16:creationId xmlns:a16="http://schemas.microsoft.com/office/drawing/2014/main" id="{91607274-41B9-6D1D-075F-816379329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74275" y="188913"/>
            <a:ext cx="1422400" cy="14224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2|4.5|2.9|6|4.9|3.2|3.3|3.2|5"/>
</p:tagLst>
</file>

<file path=ppt/theme/theme1.xml><?xml version="1.0" encoding="utf-8"?>
<a:theme xmlns:a="http://schemas.openxmlformats.org/drawingml/2006/main" name="1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28858</TotalTime>
  <Words>6519</Words>
  <Application>Microsoft Office PowerPoint</Application>
  <PresentationFormat>Widescreen</PresentationFormat>
  <Paragraphs>685</Paragraphs>
  <Slides>46</Slides>
  <Notes>45</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46</vt:i4>
      </vt:variant>
    </vt:vector>
  </HeadingPairs>
  <TitlesOfParts>
    <vt:vector size="59" baseType="lpstr">
      <vt:lpstr>Abadi</vt:lpstr>
      <vt:lpstr>Aptos</vt:lpstr>
      <vt:lpstr>Arial</vt:lpstr>
      <vt:lpstr>Calibri</vt:lpstr>
      <vt:lpstr>Helvetica</vt:lpstr>
      <vt:lpstr>Helvetica 57 Condensed</vt:lpstr>
      <vt:lpstr>Helvetica 77 Bold Condensed</vt:lpstr>
      <vt:lpstr>Symbol</vt:lpstr>
      <vt:lpstr>Times New Roman</vt:lpstr>
      <vt:lpstr>Wingdings</vt:lpstr>
      <vt:lpstr>1_Custom Design</vt:lpstr>
      <vt:lpstr>Custom Design</vt:lpstr>
      <vt:lpstr>2_Custom Design</vt:lpstr>
      <vt:lpstr>Module 3: Treatment</vt:lpstr>
      <vt:lpstr>Learning objectives </vt:lpstr>
      <vt:lpstr>Outline</vt:lpstr>
      <vt:lpstr>Outline</vt:lpstr>
      <vt:lpstr>Discussion –  setting specific practices</vt:lpstr>
      <vt:lpstr>Discussion: setting-specific practices</vt:lpstr>
      <vt:lpstr>PowerPoint Presentation</vt:lpstr>
      <vt:lpstr>Introduction and principles of treatment</vt:lpstr>
      <vt:lpstr>Aims of TB treatment </vt:lpstr>
      <vt:lpstr>Guiding principles of TB treatment in children </vt:lpstr>
      <vt:lpstr>Guiding principles of TB treatment in adolescents </vt:lpstr>
      <vt:lpstr>Approach to diagnosis and treatment decision</vt:lpstr>
      <vt:lpstr>Additional considerations for treatment </vt:lpstr>
      <vt:lpstr>Treatment regimens</vt:lpstr>
      <vt:lpstr>Recommended DS-TB treatment regimens by site, age and severity</vt:lpstr>
      <vt:lpstr>Choice of treatment regimen</vt:lpstr>
      <vt:lpstr>Choice of treatment regimen - non-severe</vt:lpstr>
      <vt:lpstr>Choice of treatment regimen – severe</vt:lpstr>
      <vt:lpstr>Choice of treatment regimen – CXR features</vt:lpstr>
      <vt:lpstr>CXR for assessment of SEVERITY of disease</vt:lpstr>
      <vt:lpstr>Assessing severity</vt:lpstr>
      <vt:lpstr>Using CXR to determine severity</vt:lpstr>
      <vt:lpstr>CXR - non-severe pulmonary TB</vt:lpstr>
      <vt:lpstr>CXR - non-severe pulmonary TB</vt:lpstr>
      <vt:lpstr>CXR – severe pulmonary TB</vt:lpstr>
      <vt:lpstr>CXR – severe pulmonary TB</vt:lpstr>
      <vt:lpstr>CXR – severe pulmonary TB</vt:lpstr>
      <vt:lpstr>Recommended DS-TB treatment regimens by site, age and severity</vt:lpstr>
      <vt:lpstr>Other treatment regimens – children </vt:lpstr>
      <vt:lpstr>Recommended TB treatment regimens for PTB by age</vt:lpstr>
      <vt:lpstr>Recommended dosages by weight</vt:lpstr>
      <vt:lpstr>Discussion –  setting specific practices</vt:lpstr>
      <vt:lpstr>Discussion: setting specific practices</vt:lpstr>
      <vt:lpstr>PowerPoint Presentation</vt:lpstr>
      <vt:lpstr>RR/MDR-TB treatment</vt:lpstr>
      <vt:lpstr>Approach to treatment of RR/MDR-TB</vt:lpstr>
      <vt:lpstr>Treatment decisions for RR/MDR-TB</vt:lpstr>
      <vt:lpstr>Treatment regimen for RR/MDR-TB</vt:lpstr>
      <vt:lpstr>Conclusion Summary of key points</vt:lpstr>
      <vt:lpstr>Summary of key learning points</vt:lpstr>
      <vt:lpstr>Challenge your knowledge</vt:lpstr>
      <vt:lpstr>Quiz question 1</vt:lpstr>
      <vt:lpstr>Quiz question 1 - answer</vt:lpstr>
      <vt:lpstr>Quiz question 2</vt:lpstr>
      <vt:lpstr>Quiz question 2 - answer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Picken</dc:creator>
  <cp:lastModifiedBy>Sandy Picken</cp:lastModifiedBy>
  <cp:revision>1763</cp:revision>
  <dcterms:created xsi:type="dcterms:W3CDTF">2024-02-01T06:50:47Z</dcterms:created>
  <dcterms:modified xsi:type="dcterms:W3CDTF">2024-10-10T08:03:36Z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2024-04-29T18:40:03Z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e0b75a78-12cb-4c75-8a30-7f44a0d8d1fa</vt:lpwstr>
  </property>
  <property fmtid="{D5CDD505-2E9C-101B-9397-08002B2CF9AE}" pid="8" name="MSIP_Label_7b94a7b8-f06c-4dfe-bdcc-9b548fd58c31_ContentBits">
    <vt:lpwstr>0</vt:lpwstr>
  </property>
</Properties>
</file>